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256" r:id="rId3"/>
    <p:sldId id="258" r:id="rId4"/>
    <p:sldId id="266" r:id="rId5"/>
    <p:sldId id="277" r:id="rId6"/>
    <p:sldId id="267" r:id="rId7"/>
    <p:sldId id="263" r:id="rId8"/>
    <p:sldId id="278" r:id="rId9"/>
    <p:sldId id="259" r:id="rId10"/>
    <p:sldId id="269" r:id="rId11"/>
    <p:sldId id="272" r:id="rId12"/>
    <p:sldId id="257" r:id="rId13"/>
    <p:sldId id="265" r:id="rId14"/>
    <p:sldId id="260" r:id="rId15"/>
    <p:sldId id="264" r:id="rId16"/>
    <p:sldId id="262" r:id="rId17"/>
    <p:sldId id="273" r:id="rId18"/>
    <p:sldId id="276" r:id="rId19"/>
    <p:sldId id="271" r:id="rId20"/>
    <p:sldId id="270" r:id="rId21"/>
    <p:sldId id="268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2742B-751C-4364-8332-8DA2510959C3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D8C63-0F1D-4D6C-A270-0EBCCA66E5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9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D8C63-0F1D-4D6C-A270-0EBCCA66E58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D8C63-0F1D-4D6C-A270-0EBCCA66E58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D8C63-0F1D-4D6C-A270-0EBCCA66E58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D8C63-0F1D-4D6C-A270-0EBCCA66E58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D049A-9988-4692-8E96-3DDC68025E47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B33F6-7E07-4B70-BFA9-FE8F5E9B5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575" y="9418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673934"/>
            <a:ext cx="6572296" cy="1470025"/>
          </a:xfrm>
        </p:spPr>
        <p:txBody>
          <a:bodyPr>
            <a:noAutofit/>
          </a:bodyPr>
          <a:lstStyle/>
          <a:p>
            <a:r>
              <a:rPr lang="ru-RU" sz="2400" spc="5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Презентация к уроку по учебному предмету «Обществознание» в 5 классе на тему: </a:t>
            </a:r>
            <a:r>
              <a:rPr lang="ru-RU" sz="2400" spc="50" dirty="0">
                <a:ln w="11430"/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spc="50" dirty="0">
                <a:ln w="11430"/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ru-RU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Защитники Отечества</a:t>
            </a:r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725144"/>
            <a:ext cx="5947594" cy="9565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Составитель: учитель истории и обществознания  Репина Л.Г.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1" y="801796"/>
            <a:ext cx="7846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Мунициапльное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бюджетное общеобразовательное учреждение 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Ижемская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средняя общеобразовательная школа»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564357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Ижма,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2016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год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2066" y="1071546"/>
            <a:ext cx="3243258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Дмитрий Донской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Documents and Settings\Пользователь\Рабочий стол\dmitri_donsko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786058"/>
            <a:ext cx="30330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Пользователь\Рабочий стол\0_722fd_7b119492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14356"/>
            <a:ext cx="4326027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Moskva plastika kniezata Dmitrija Michajlovica Požarskeho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714356"/>
            <a:ext cx="5857916" cy="52721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429132"/>
            <a:ext cx="7715304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И.П. </a:t>
            </a:r>
            <a:r>
              <a:rPr lang="ru-RU" dirty="0" err="1" smtClean="0">
                <a:solidFill>
                  <a:srgbClr val="FFFF00"/>
                </a:solidFill>
                <a:latin typeface="Comic Sans MS" pitchFamily="66" charset="0"/>
              </a:rPr>
              <a:t>Мартос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Памятник Минину и Пожарскому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0562" y="1000108"/>
            <a:ext cx="3957638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Александр Васильевич Суворов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8" descr="http://roksalan.narod.ru/SMMG/MusEU/images/SUV1E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473624"/>
            <a:ext cx="473812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ote4estvo.ru/uploads/1267887946_51618264_1237224106_suvor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714356"/>
            <a:ext cx="407503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500174"/>
            <a:ext cx="3743324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Федор Ушаков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AdmFFUshakoffByBazhanoff-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356"/>
            <a:ext cx="3678378" cy="5429288"/>
          </a:xfrm>
          <a:prstGeom prst="rect">
            <a:avLst/>
          </a:prstGeom>
          <a:noFill/>
        </p:spPr>
      </p:pic>
      <p:pic>
        <p:nvPicPr>
          <p:cNvPr id="9220" name="Picture 4" descr="https://upload.wikimedia.org/wikipedia/commons/thumb/a/ad/%D0%A1%D0%9C_%D0%98%D0%BA%D0%BE%D0%BD%D0%B0_%D0%B8_%D0%B6%D0%B8%D1%82%D0%B8%D0%B5_%D0%A3%D1%88%D0%B0%D0%BA%D0%BE%D0%B2%D0%B0.jpg/220px-%D0%A1%D0%9C_%D0%98%D0%BA%D0%BE%D0%BD%D0%B0_%D0%B8_%D0%B6%D0%B8%D1%82%D0%B8%D0%B5_%D0%A3%D1%88%D0%B0%D0%BA%D0%BE%D0%B2%D0%B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7106" y="3786190"/>
            <a:ext cx="450689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0562" y="1428736"/>
            <a:ext cx="3957638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Михаил Илларионович Кутузов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http://artillery-museum.ru/files/Image/57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785794"/>
            <a:ext cx="3974997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www.museum.ru/1812/Library/Kazantsev/pic/borod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3314"/>
            <a:ext cx="4286280" cy="313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000636"/>
            <a:ext cx="6700862" cy="85725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Фото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Евгения Халдея </a:t>
            </a:r>
            <a:r>
              <a:rPr lang="ru-RU" sz="3600" dirty="0">
                <a:solidFill>
                  <a:srgbClr val="002060"/>
                </a:solidFill>
                <a:latin typeface="Comic Sans MS" pitchFamily="66" charset="0"/>
              </a:rPr>
              <a:t>«Маршал Жуков перед войсками на Параде </a:t>
            </a:r>
            <a:r>
              <a:rPr lang="ru-RU" sz="3600" dirty="0" smtClean="0">
                <a:solidFill>
                  <a:srgbClr val="002060"/>
                </a:solidFill>
                <a:latin typeface="Comic Sans MS" pitchFamily="66" charset="0"/>
              </a:rPr>
              <a:t>Победы»</a:t>
            </a:r>
            <a:endParaRPr lang="ru-RU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42" name="Picture 2" descr="Маршал Жуков перед войсками на Параде Побе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642918"/>
            <a:ext cx="7405686" cy="43415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72" y="1285860"/>
            <a:ext cx="4529142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Герогий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Константинович Жуков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http://historic.ru/books/item/f00/s00/z0000069/pic/0000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214686"/>
            <a:ext cx="5002338" cy="3289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varvar.ru/arhiv/gallery/russian/vasilyev/images/konstantin_vasilyev_1968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785794"/>
            <a:ext cx="3571900" cy="5035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928670"/>
            <a:ext cx="5286412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Евгений Родионов- новый святой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Скачать бесплатно Евгений Родионов: воин духа или новый святой. (2013) SATRip- JenyoK Softportal - скачать бесплатно софт,игры 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357430"/>
            <a:ext cx="2857520" cy="3871979"/>
          </a:xfrm>
          <a:prstGeom prst="rect">
            <a:avLst/>
          </a:prstGeom>
          <a:noFill/>
        </p:spPr>
      </p:pic>
      <p:pic>
        <p:nvPicPr>
          <p:cNvPr id="34820" name="Picture 4" descr="2006-03-28 Награда воину-мученику Евгению Родионову .убиенного - 19 Декабря 2013 - Blog - Andrei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357430"/>
            <a:ext cx="2786082" cy="3939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Герои Советского Союза из </a:t>
            </a:r>
            <a:r>
              <a:rPr lang="ru-RU" dirty="0" err="1" smtClean="0">
                <a:solidFill>
                  <a:srgbClr val="C00000"/>
                </a:solidFill>
                <a:latin typeface="Comic Sans MS" pitchFamily="66" charset="0"/>
              </a:rPr>
              <a:t>Ижемского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 района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64"/>
            <a:ext cx="3357586" cy="33575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928802"/>
            <a:ext cx="3286148" cy="32861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571472" y="5357826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Александр  Ефимович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Чупров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1925-1944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5357826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Андрей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Гурьевич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Хатанзейский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1923-1945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1643050"/>
            <a:ext cx="5600712" cy="1470025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0000"/>
                </a:solidFill>
                <a:latin typeface="Comic Sans MS" pitchFamily="66" charset="0"/>
              </a:rPr>
              <a:t>«Защищать свою Родину - это святая обязанность каждого мужчины».</a:t>
            </a:r>
            <a: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3643314"/>
            <a:ext cx="3929090" cy="2109790"/>
          </a:xfrm>
        </p:spPr>
        <p:txBody>
          <a:bodyPr>
            <a:normAutofit fontScale="25000" lnSpcReduction="20000"/>
          </a:bodyPr>
          <a:lstStyle/>
          <a:p>
            <a:r>
              <a:rPr lang="ru-RU" sz="7400" b="1" dirty="0">
                <a:solidFill>
                  <a:srgbClr val="002060"/>
                </a:solidFill>
                <a:latin typeface="Comic Sans MS" pitchFamily="66" charset="0"/>
              </a:rPr>
              <a:t>Статья 67.10</a:t>
            </a:r>
            <a:r>
              <a:rPr lang="ru-RU" sz="7400" b="1" dirty="0" smtClean="0">
                <a:solidFill>
                  <a:srgbClr val="002060"/>
                </a:solidFill>
                <a:latin typeface="Comic Sans MS" pitchFamily="66" charset="0"/>
              </a:rPr>
              <a:t>. Конституции РФ</a:t>
            </a:r>
          </a:p>
          <a:p>
            <a:r>
              <a:rPr lang="ru-RU" sz="7400" dirty="0">
                <a:solidFill>
                  <a:srgbClr val="002060"/>
                </a:solidFill>
                <a:latin typeface="Comic Sans MS" pitchFamily="66" charset="0"/>
              </a:rPr>
              <a:t> Защита Отечества является долгом граждан Российской Федерации.</a:t>
            </a:r>
          </a:p>
          <a:p>
            <a:r>
              <a:rPr lang="ru-RU" sz="7400" dirty="0">
                <a:solidFill>
                  <a:srgbClr val="002060"/>
                </a:solidFill>
                <a:latin typeface="Comic Sans MS" pitchFamily="66" charset="0"/>
              </a:rPr>
              <a:t>Граждане Российской Федерации несут военную службу в соответствии с федеральным законом.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2770" name="Picture 2" descr="http://im3-tub-ru.yandex.net/i?id=82d490f586270e7c1438fbe054eb849e-18-144&amp;n=21"/>
          <p:cNvPicPr>
            <a:picLocks noChangeAspect="1" noChangeArrowheads="1"/>
          </p:cNvPicPr>
          <p:nvPr/>
        </p:nvPicPr>
        <p:blipFill>
          <a:blip r:embed="rId4"/>
          <a:srcRect l="5110" r="8017" b="2941"/>
          <a:stretch>
            <a:fillRect/>
          </a:stretch>
        </p:blipFill>
        <p:spPr bwMode="auto">
          <a:xfrm>
            <a:off x="857225" y="3500438"/>
            <a:ext cx="353293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1071546"/>
            <a:ext cx="5429288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Отчизна, Родина, Русь-матушка, Земля родная!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1" descr="Безымянный"/>
          <p:cNvPicPr>
            <a:picLocks noChangeAspect="1" noChangeArrowheads="1"/>
          </p:cNvPicPr>
          <p:nvPr/>
        </p:nvPicPr>
        <p:blipFill>
          <a:blip r:embed="rId3"/>
          <a:srcRect t="16997" r="-1"/>
          <a:stretch>
            <a:fillRect/>
          </a:stretch>
        </p:blipFill>
        <p:spPr bwMode="auto">
          <a:xfrm>
            <a:off x="1214414" y="2714620"/>
            <a:ext cx="3857652" cy="279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Фото\деревни\Новый сайт\Села района\Дом пятистенка.JPG"/>
          <p:cNvPicPr>
            <a:picLocks noChangeAspect="1" noChangeArrowheads="1"/>
          </p:cNvPicPr>
          <p:nvPr/>
        </p:nvPicPr>
        <p:blipFill>
          <a:blip r:embed="rId4" cstate="print"/>
          <a:srcRect l="4963" b="22959"/>
          <a:stretch>
            <a:fillRect/>
          </a:stretch>
        </p:blipFill>
        <p:spPr bwMode="auto">
          <a:xfrm>
            <a:off x="4286248" y="4071942"/>
            <a:ext cx="4019543" cy="2157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2500306"/>
            <a:ext cx="4957770" cy="1470025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Евангелие от Иоанна</a:t>
            </a:r>
            <a:r>
              <a:rPr lang="ru-RU" b="1" i="1" dirty="0">
                <a:solidFill>
                  <a:srgbClr val="002060"/>
                </a:solidFill>
                <a:latin typeface="Comic Sans MS" pitchFamily="66" charset="0"/>
              </a:rPr>
              <a:t>   </a:t>
            </a:r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«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Нет больше той любви, как если кто положит душу свою за ближних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своих»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Толковое евангелие Сорта лу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85794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Пользователь\Рабочий стол\e6897cb3-10b3-4822-a944-fc988a659581.jpg"/>
          <p:cNvPicPr>
            <a:picLocks noChangeAspect="1" noChangeArrowheads="1"/>
          </p:cNvPicPr>
          <p:nvPr/>
        </p:nvPicPr>
        <p:blipFill>
          <a:blip r:embed="rId3"/>
          <a:srcRect l="18360" t="18750" r="14843"/>
          <a:stretch>
            <a:fillRect/>
          </a:stretch>
        </p:blipFill>
        <p:spPr bwMode="auto">
          <a:xfrm>
            <a:off x="5857884" y="3786190"/>
            <a:ext cx="2442634" cy="235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715008" y="5857892"/>
            <a:ext cx="285752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Михаила Кутузова</a:t>
            </a:r>
          </a:p>
        </p:txBody>
      </p:sp>
      <p:pic>
        <p:nvPicPr>
          <p:cNvPr id="7" name="Picture 2" descr="C:\Documents and Settings\Пользователь\Рабочий стол\752636_2005050517504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500438"/>
            <a:ext cx="303987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857488" y="5643578"/>
            <a:ext cx="292895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Дмитрия Донского</a:t>
            </a:r>
          </a:p>
        </p:txBody>
      </p:sp>
      <p:pic>
        <p:nvPicPr>
          <p:cNvPr id="9" name="Picture 6" descr="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571480"/>
            <a:ext cx="2786063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9" y="2928934"/>
            <a:ext cx="300039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Александра Невского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122" name="Picture 2" descr="Order of Suvorov 1st clas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642918"/>
            <a:ext cx="2214578" cy="2111231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2786050" y="2500306"/>
            <a:ext cx="300039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Суворова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124" name="Picture 4" descr="OrderOfUshakov1s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714356"/>
            <a:ext cx="2438743" cy="2357454"/>
          </a:xfrm>
          <a:prstGeom prst="rect">
            <a:avLst/>
          </a:prstGeom>
          <a:noFill/>
        </p:spPr>
      </p:pic>
      <p:sp>
        <p:nvSpPr>
          <p:cNvPr id="18" name="Скругленный прямоугольник 17"/>
          <p:cNvSpPr/>
          <p:nvPr/>
        </p:nvSpPr>
        <p:spPr>
          <a:xfrm>
            <a:off x="0" y="3143248"/>
            <a:ext cx="314324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Ушакова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126" name="Picture 6" descr="https://upload.wikimedia.org/wikipedia/commons/thumb/4/44/Order_Nakhimov_1st_degree.png/150px-Order_Nakhimov_1st_degre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4000504"/>
            <a:ext cx="1785950" cy="1797856"/>
          </a:xfrm>
          <a:prstGeom prst="rect">
            <a:avLst/>
          </a:prstGeom>
          <a:noFill/>
        </p:spPr>
      </p:pic>
      <p:sp>
        <p:nvSpPr>
          <p:cNvPr id="20" name="Скругленный прямоугольник 19"/>
          <p:cNvSpPr/>
          <p:nvPr/>
        </p:nvSpPr>
        <p:spPr>
          <a:xfrm>
            <a:off x="0" y="5715016"/>
            <a:ext cx="292892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Орден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Нахимова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8" grpId="0" build="allAtOnce" animBg="1"/>
      <p:bldP spid="12" grpId="0" build="allAtOnce" animBg="1"/>
      <p:bldP spid="16" grpId="0" build="allAtOnce" animBg="1"/>
      <p:bldP spid="18" grpId="0" build="allAtOnce" animBg="1"/>
      <p:bldP spid="20" grpId="0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1000108"/>
            <a:ext cx="5029208" cy="147002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Отгадываем ребус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000372"/>
            <a:ext cx="6400800" cy="1752600"/>
          </a:xfrm>
        </p:spPr>
        <p:txBody>
          <a:bodyPr/>
          <a:lstStyle/>
          <a:p>
            <a:pPr lvl="0"/>
            <a:r>
              <a:rPr lang="ru-RU" sz="4400" dirty="0" err="1" smtClean="0">
                <a:solidFill>
                  <a:srgbClr val="FF0000"/>
                </a:solidFill>
                <a:latin typeface="Comic Sans MS" pitchFamily="66" charset="0"/>
              </a:rPr>
              <a:t>е=и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                   ,,,</a:t>
            </a:r>
          </a:p>
          <a:p>
            <a:endParaRPr lang="ru-RU" dirty="0"/>
          </a:p>
        </p:txBody>
      </p:sp>
      <p:pic>
        <p:nvPicPr>
          <p:cNvPr id="5" name="Рисунок 4" descr="http://im3-tub-ru.yandex.net/i?id=a900c595b234306df2edd894e4bb8f1a-105-144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928934"/>
            <a:ext cx="2428892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57422" y="5286388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МИР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714356"/>
            <a:ext cx="6715140" cy="22860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Спасибо за работу! Мирного неба над головой!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928934"/>
            <a:ext cx="4572032" cy="3221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1714488"/>
            <a:ext cx="5929354" cy="1470025"/>
          </a:xfrm>
        </p:spPr>
        <p:txBody>
          <a:bodyPr>
            <a:noAutofit/>
          </a:bodyPr>
          <a:lstStyle/>
          <a:p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Патриотизм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(греч. - земляк, соотечественник; любовь к родине)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929066"/>
            <a:ext cx="7643866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Отечество – понятие священное, ибо его даровал всякому народу сам Господь Бог, а дар Божий надо беречь». 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928670"/>
            <a:ext cx="4786346" cy="178595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Митрополит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Санкт-Петербургский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и Ладожский Иоанн так говорил об Отечестве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: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8196" name="Picture 4" descr="http://rusfront.ru/uploads/posts/2013-04/1366043252_neprikas_05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642918"/>
            <a:ext cx="1812740" cy="2500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3143248"/>
            <a:ext cx="6572296" cy="1470025"/>
          </a:xfrm>
        </p:spPr>
        <p:txBody>
          <a:bodyPr>
            <a:noAutofit/>
          </a:bodyPr>
          <a:lstStyle/>
          <a:p>
            <a:r>
              <a:rPr lang="ru-RU" spc="5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Классный час на 23 февраля </a:t>
            </a:r>
            <a:r>
              <a:rPr lang="ru-RU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«Защитники Отечества</a:t>
            </a:r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571876"/>
            <a:ext cx="7643866" cy="2643206"/>
          </a:xfrm>
        </p:spPr>
        <p:txBody>
          <a:bodyPr>
            <a:normAutofit fontScale="55000" lnSpcReduction="20000"/>
          </a:bodyPr>
          <a:lstStyle/>
          <a:p>
            <a:pPr eaLnBrk="0" hangingPunct="0">
              <a:buFont typeface="Wingdings" pitchFamily="2" charset="2"/>
              <a:buChar char="§"/>
            </a:pP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</a:rPr>
              <a:t>Славный защитник Руси-матушки, 33 года недвижно просидевший в избе. Калики перехожие помогли ему обрести силу богатырскую. 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Богатырь, поповский сын. Одолел </a:t>
            </a:r>
            <a:r>
              <a:rPr lang="ru-RU" altLang="ru-RU" sz="4400" dirty="0" err="1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Тугарина</a:t>
            </a: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Змеевича</a:t>
            </a: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</a:rPr>
              <a:t>Побратим Ильи Муромца, освободивший Забаву </a:t>
            </a:r>
            <a:r>
              <a:rPr lang="ru-RU" altLang="ru-RU" sz="4400" dirty="0" err="1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</a:rPr>
              <a:t>Путятишну</a:t>
            </a:r>
            <a:r>
              <a:rPr lang="ru-RU" altLang="ru-RU" sz="4400" dirty="0" smtClean="0">
                <a:solidFill>
                  <a:srgbClr val="4053A3"/>
                </a:solidFill>
                <a:latin typeface="Comic Sans MS" pitchFamily="66" charset="0"/>
                <a:ea typeface="Calibri" pitchFamily="34" charset="0"/>
              </a:rPr>
              <a:t>, племянницу князя Владимира. </a:t>
            </a:r>
          </a:p>
          <a:p>
            <a:endParaRPr lang="ru-RU" dirty="0"/>
          </a:p>
        </p:txBody>
      </p:sp>
      <p:pic>
        <p:nvPicPr>
          <p:cNvPr id="5" name="Picture 4" descr="il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857231"/>
            <a:ext cx="2357454" cy="268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alesh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857232"/>
            <a:ext cx="2357454" cy="27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250px-IlyaMuromec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857232"/>
            <a:ext cx="2313308" cy="273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1214422"/>
            <a:ext cx="5114916" cy="1752600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Илья Муромец-святой богатырь</a:t>
            </a:r>
            <a:endParaRPr lang="ru-RU" sz="4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22530" name="Picture 2" descr="Мощи преподобного в пещерах Киево-Печерской Лав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027233"/>
            <a:ext cx="3661633" cy="240203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Мощи преподобного в пещерах Киево-Печерской Лавры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2532" name="Picture 4" descr="Илья Муроме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14355"/>
            <a:ext cx="2857520" cy="3695069"/>
          </a:xfrm>
          <a:prstGeom prst="rect">
            <a:avLst/>
          </a:prstGeom>
          <a:noFill/>
        </p:spPr>
      </p:pic>
      <p:pic>
        <p:nvPicPr>
          <p:cNvPr id="22534" name="Picture 6" descr="http://im0-tub-ru.yandex.net/i?id=2f380bd9fdf626daa2aba3aaff48ba99-47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572008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857760"/>
            <a:ext cx="6400800" cy="1752600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В. Васнецов «Богатыри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</a:p>
          <a:p>
            <a:endParaRPr lang="ru-RU" dirty="0"/>
          </a:p>
        </p:txBody>
      </p:sp>
      <p:pic>
        <p:nvPicPr>
          <p:cNvPr id="5" name="Picture 5" descr="{8C84BEC3-9FF6-11D7-A6D4-8B1BE8B97504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85794"/>
            <a:ext cx="6786610" cy="398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патриотическ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06" y="1000108"/>
            <a:ext cx="4529142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Александр Невский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http://www.opoccuu.com/00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571480"/>
            <a:ext cx="2928958" cy="5770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________9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500306"/>
            <a:ext cx="3286148" cy="376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255</Words>
  <Application>Microsoft Office PowerPoint</Application>
  <PresentationFormat>Экран (4:3)</PresentationFormat>
  <Paragraphs>49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к уроку по учебному предмету «Обществознание» в 5 классе на тему:  «Защитники Отечества"</vt:lpstr>
      <vt:lpstr>Отчизна, Родина, Русь-матушка, Земля родная! </vt:lpstr>
      <vt:lpstr>Патриотизм  (греч. - земляк, соотечественник; любовь к родине)</vt:lpstr>
      <vt:lpstr>«Отечество – понятие священное, ибо его даровал всякому народу сам Господь Бог, а дар Божий надо беречь». </vt:lpstr>
      <vt:lpstr>Классный час на 23 февраля  «Защитники Отечества"</vt:lpstr>
      <vt:lpstr>Презентация PowerPoint</vt:lpstr>
      <vt:lpstr>Презентация PowerPoint</vt:lpstr>
      <vt:lpstr>Презентация PowerPoint</vt:lpstr>
      <vt:lpstr>Александр Невский</vt:lpstr>
      <vt:lpstr>Дмитрий Донской</vt:lpstr>
      <vt:lpstr>И.П. Мартос   Памятник Минину и Пожарскому</vt:lpstr>
      <vt:lpstr>Александр Васильевич Суворов</vt:lpstr>
      <vt:lpstr>Федор Ушаков</vt:lpstr>
      <vt:lpstr>Михаил Илларионович Кутузов</vt:lpstr>
      <vt:lpstr>Презентация PowerPoint</vt:lpstr>
      <vt:lpstr>Герогий Константинович Жуков</vt:lpstr>
      <vt:lpstr>Евгений Родионов- новый святой</vt:lpstr>
      <vt:lpstr>Герои Советского Союза из Ижемского района</vt:lpstr>
      <vt:lpstr>«Защищать свою Родину - это святая обязанность каждого мужчины». </vt:lpstr>
      <vt:lpstr>Евангелие от Иоанна   « Нет больше той любви, как если кто положит душу свою за ближних своих»</vt:lpstr>
      <vt:lpstr>Презентация PowerPoint</vt:lpstr>
      <vt:lpstr>Отгадываем ребус</vt:lpstr>
      <vt:lpstr>Спасибо за работу! Мирного неба над головой!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на 23 февраля «Защитники Отечества"</dc:title>
  <dc:creator>user</dc:creator>
  <cp:lastModifiedBy>User</cp:lastModifiedBy>
  <cp:revision>18</cp:revision>
  <dcterms:created xsi:type="dcterms:W3CDTF">2015-02-24T21:45:44Z</dcterms:created>
  <dcterms:modified xsi:type="dcterms:W3CDTF">2016-10-21T21:12:12Z</dcterms:modified>
</cp:coreProperties>
</file>