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6"/>
  </p:notesMasterIdLst>
  <p:sldIdLst>
    <p:sldId id="260" r:id="rId2"/>
    <p:sldId id="259" r:id="rId3"/>
    <p:sldId id="285" r:id="rId4"/>
    <p:sldId id="258" r:id="rId5"/>
    <p:sldId id="262" r:id="rId6"/>
    <p:sldId id="264" r:id="rId7"/>
    <p:sldId id="293" r:id="rId8"/>
    <p:sldId id="296" r:id="rId9"/>
    <p:sldId id="270" r:id="rId10"/>
    <p:sldId id="300" r:id="rId11"/>
    <p:sldId id="302" r:id="rId12"/>
    <p:sldId id="303" r:id="rId13"/>
    <p:sldId id="273" r:id="rId14"/>
    <p:sldId id="299" r:id="rId15"/>
    <p:sldId id="301" r:id="rId16"/>
    <p:sldId id="276" r:id="rId17"/>
    <p:sldId id="279" r:id="rId18"/>
    <p:sldId id="290" r:id="rId19"/>
    <p:sldId id="280" r:id="rId20"/>
    <p:sldId id="281" r:id="rId21"/>
    <p:sldId id="291" r:id="rId22"/>
    <p:sldId id="284" r:id="rId23"/>
    <p:sldId id="292" r:id="rId24"/>
    <p:sldId id="304" r:id="rId2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50" d="100"/>
          <a:sy n="50" d="100"/>
        </p:scale>
        <p:origin x="-1080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C6B6B5E-D73C-4C7B-9173-EB72867D694A}" type="datetimeFigureOut">
              <a:rPr lang="ru-RU" smtClean="0"/>
              <a:pPr/>
              <a:t>25.04.2015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791EC14-0E42-4AB2-B484-4DA49FBD0AC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91EC14-0E42-4AB2-B484-4DA49FBD0ACA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25.04.2015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25.04.2015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25.04.2015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25.04.2015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25.04.2015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25.04.2015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25.04.2015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25.04.2015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25.04.2015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274638"/>
            <a:ext cx="8363272" cy="3514402"/>
          </a:xfrm>
        </p:spPr>
        <p:txBody>
          <a:bodyPr>
            <a:normAutofit/>
          </a:bodyPr>
          <a:lstStyle/>
          <a:p>
            <a:r>
              <a:rPr lang="ru-RU" dirty="0" smtClean="0"/>
              <a:t>Презентация к уроку по учебному предмету «География» в 8 - </a:t>
            </a:r>
            <a:r>
              <a:rPr lang="ru-RU" dirty="0" err="1" smtClean="0"/>
              <a:t>ом</a:t>
            </a:r>
            <a:r>
              <a:rPr lang="ru-RU" dirty="0" smtClean="0"/>
              <a:t> классе на тему « Таёжница </a:t>
            </a:r>
            <a:r>
              <a:rPr lang="ru-RU" dirty="0" err="1" smtClean="0"/>
              <a:t>Усть</a:t>
            </a:r>
            <a:r>
              <a:rPr lang="ru-RU" dirty="0" smtClean="0"/>
              <a:t> – Илимского  района»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501008"/>
            <a:ext cx="8229600" cy="2625155"/>
          </a:xfrm>
        </p:spPr>
        <p:txBody>
          <a:bodyPr/>
          <a:lstStyle/>
          <a:p>
            <a:r>
              <a:rPr lang="ru-RU" dirty="0" smtClean="0"/>
              <a:t>разработчик учитель географии Дружинина </a:t>
            </a:r>
            <a:r>
              <a:rPr lang="ru-RU" smtClean="0"/>
              <a:t>Людмила Ивановна,  </a:t>
            </a:r>
            <a:r>
              <a:rPr lang="ru-RU" dirty="0" smtClean="0"/>
              <a:t>МОУ «</a:t>
            </a:r>
            <a:r>
              <a:rPr lang="ru-RU" dirty="0" err="1" smtClean="0"/>
              <a:t>Невонская</a:t>
            </a:r>
            <a:r>
              <a:rPr lang="ru-RU" dirty="0" smtClean="0"/>
              <a:t> СОШ №1» </a:t>
            </a:r>
            <a:r>
              <a:rPr lang="ru-RU" dirty="0" err="1" smtClean="0"/>
              <a:t>Усть</a:t>
            </a:r>
            <a:r>
              <a:rPr lang="ru-RU" dirty="0" smtClean="0"/>
              <a:t> – Илимского района Иркутской области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Скальные обнажения</a:t>
            </a:r>
            <a:endParaRPr lang="ru-RU" dirty="0"/>
          </a:p>
        </p:txBody>
      </p:sp>
      <p:pic>
        <p:nvPicPr>
          <p:cNvPr id="16386" name="Picture 2" descr="C:\Users\Кирилл\Desktop\Ангара проект\ангара5.bmp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 bwMode="auto">
          <a:xfrm>
            <a:off x="546120" y="1554163"/>
            <a:ext cx="8204160" cy="452596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Гора </a:t>
            </a:r>
            <a:r>
              <a:rPr lang="ru-RU" dirty="0" err="1" smtClean="0"/>
              <a:t>Невонка</a:t>
            </a:r>
            <a:endParaRPr lang="ru-RU" dirty="0"/>
          </a:p>
        </p:txBody>
      </p:sp>
      <p:pic>
        <p:nvPicPr>
          <p:cNvPr id="10242" name="Picture 2" descr="C:\Users\Кирилл\Desktop\Ангара проект\зима.bmp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 bwMode="auto">
          <a:xfrm>
            <a:off x="333623" y="1340768"/>
            <a:ext cx="8332738" cy="504056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Ангарские острова</a:t>
            </a:r>
            <a:endParaRPr lang="ru-RU" dirty="0"/>
          </a:p>
        </p:txBody>
      </p:sp>
      <p:pic>
        <p:nvPicPr>
          <p:cNvPr id="15362" name="Picture 2" descr="C:\Users\Кирилл\Desktop\Ангара проект\остров2.bmp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897902" y="1554163"/>
            <a:ext cx="7500595" cy="452596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32656"/>
            <a:ext cx="8229600" cy="108012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7410" name="Picture 2" descr="C:\Users\Кирилл\Desktop\Ангара проект\ель.bmp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Река Ката – правый  приток Ангары</a:t>
            </a:r>
            <a:endParaRPr lang="ru-RU" dirty="0"/>
          </a:p>
        </p:txBody>
      </p:sp>
      <p:pic>
        <p:nvPicPr>
          <p:cNvPr id="19458" name="Picture 2" descr="C:\Users\Кирилл\Desktop\Ангара проект\заводь.bmp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876564" y="1554163"/>
            <a:ext cx="7543271" cy="452596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Тихие заводи</a:t>
            </a:r>
            <a:endParaRPr lang="ru-RU" dirty="0"/>
          </a:p>
        </p:txBody>
      </p:sp>
      <p:pic>
        <p:nvPicPr>
          <p:cNvPr id="11266" name="Picture 2" descr="C:\Users\Кирилл\Desktop\Ангара проект\берег3.bmp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544079" y="1554163"/>
            <a:ext cx="8208241" cy="452596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 smtClean="0"/>
              <a:t>Бадарминский</a:t>
            </a:r>
            <a:r>
              <a:rPr lang="ru-RU" dirty="0" smtClean="0"/>
              <a:t> разлом</a:t>
            </a:r>
            <a:endParaRPr lang="ru-RU" dirty="0"/>
          </a:p>
        </p:txBody>
      </p:sp>
      <p:pic>
        <p:nvPicPr>
          <p:cNvPr id="2050" name="Picture 2" descr="C:\Users\Кирилл\Desktop\_DSC182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2356" y="1340768"/>
            <a:ext cx="7990084" cy="51845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Наш дом родной</a:t>
            </a:r>
            <a:endParaRPr lang="ru-RU" dirty="0"/>
          </a:p>
        </p:txBody>
      </p:sp>
      <p:pic>
        <p:nvPicPr>
          <p:cNvPr id="23554" name="Picture 2" descr="C:\Users\Кирилл\Desktop\Ангара проект\утки.bmp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1484784"/>
            <a:ext cx="7992888" cy="475252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Толстый мыс</a:t>
            </a:r>
            <a:endParaRPr lang="ru-RU" dirty="0"/>
          </a:p>
        </p:txBody>
      </p:sp>
      <p:pic>
        <p:nvPicPr>
          <p:cNvPr id="9218" name="Picture 2" descr="C:\Users\Кирилл\Desktop\Ангара проект\ангара2.bmp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1248533" y="1554163"/>
            <a:ext cx="6799333" cy="452596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Третья ГЭС Ангарского каскада:</a:t>
            </a:r>
            <a:endParaRPr lang="ru-RU" dirty="0"/>
          </a:p>
        </p:txBody>
      </p:sp>
      <p:pic>
        <p:nvPicPr>
          <p:cNvPr id="24578" name="Picture 2" descr="C:\Users\Кирилл\Desktop\Ангара проект\плотина.bmp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467544" y="1412776"/>
            <a:ext cx="8352928" cy="489654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404664"/>
            <a:ext cx="8075240" cy="1012974"/>
          </a:xfrm>
        </p:spPr>
        <p:txBody>
          <a:bodyPr>
            <a:normAutofit/>
          </a:bodyPr>
          <a:lstStyle/>
          <a:p>
            <a:r>
              <a:rPr lang="ru-RU" dirty="0" smtClean="0"/>
              <a:t>Карта </a:t>
            </a:r>
            <a:r>
              <a:rPr lang="ru-RU" dirty="0" err="1" smtClean="0"/>
              <a:t>Усть</a:t>
            </a:r>
            <a:r>
              <a:rPr lang="ru-RU" dirty="0" smtClean="0"/>
              <a:t> – Илимского района</a:t>
            </a:r>
            <a:endParaRPr lang="ru-RU" dirty="0"/>
          </a:p>
        </p:txBody>
      </p:sp>
      <p:pic>
        <p:nvPicPr>
          <p:cNvPr id="1026" name="Picture 2" descr="C:\Users\Кирилл\Downloads\290113_b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1340768"/>
            <a:ext cx="4824536" cy="5112568"/>
          </a:xfrm>
          <a:prstGeom prst="rect">
            <a:avLst/>
          </a:prstGeom>
          <a:noFill/>
        </p:spPr>
      </p:pic>
      <p:pic>
        <p:nvPicPr>
          <p:cNvPr id="3" name="Picture 2" descr="C:\Users\Кирилл\Desktop\ust_ilimskii_rayon_coa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00192" y="1988840"/>
            <a:ext cx="2448272" cy="25922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 smtClean="0"/>
              <a:t>Усть</a:t>
            </a:r>
            <a:r>
              <a:rPr lang="ru-RU" dirty="0" smtClean="0"/>
              <a:t> – </a:t>
            </a:r>
            <a:r>
              <a:rPr lang="ru-RU" dirty="0" err="1" smtClean="0"/>
              <a:t>Илимская</a:t>
            </a:r>
            <a:r>
              <a:rPr lang="ru-RU" dirty="0" smtClean="0"/>
              <a:t> ГЭС </a:t>
            </a:r>
            <a:endParaRPr lang="ru-RU" dirty="0"/>
          </a:p>
        </p:txBody>
      </p:sp>
      <p:pic>
        <p:nvPicPr>
          <p:cNvPr id="25602" name="Picture 2" descr="C:\Users\Кирилл\Desktop\Ангара проект\гэс.bmp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539552" y="1340768"/>
            <a:ext cx="7992888" cy="496855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 smtClean="0"/>
              <a:t>Усть</a:t>
            </a:r>
            <a:r>
              <a:rPr lang="ru-RU" dirty="0" smtClean="0"/>
              <a:t> – </a:t>
            </a:r>
            <a:r>
              <a:rPr lang="ru-RU" dirty="0" err="1" smtClean="0"/>
              <a:t>Илимское</a:t>
            </a:r>
            <a:r>
              <a:rPr lang="ru-RU" dirty="0" smtClean="0"/>
              <a:t> водохранилище</a:t>
            </a:r>
            <a:endParaRPr lang="ru-RU" dirty="0"/>
          </a:p>
        </p:txBody>
      </p:sp>
      <p:pic>
        <p:nvPicPr>
          <p:cNvPr id="1026" name="Picture 2" descr="C:\Users\Кирилл\Desktop\_DSC162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395536" y="1412776"/>
            <a:ext cx="8280920" cy="51845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Мост через Ангару</a:t>
            </a:r>
            <a:endParaRPr lang="ru-RU" dirty="0"/>
          </a:p>
        </p:txBody>
      </p:sp>
      <p:pic>
        <p:nvPicPr>
          <p:cNvPr id="26626" name="Picture 2" descr="C:\Users\Кирилл\Desktop\Ангара проект\мост.bmp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539552" y="1484784"/>
            <a:ext cx="8026478" cy="475252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Город  </a:t>
            </a:r>
            <a:r>
              <a:rPr lang="ru-RU" dirty="0" err="1" smtClean="0"/>
              <a:t>Усть</a:t>
            </a:r>
            <a:r>
              <a:rPr lang="ru-RU" dirty="0" smtClean="0"/>
              <a:t> - </a:t>
            </a:r>
            <a:r>
              <a:rPr lang="ru-RU" dirty="0" err="1" smtClean="0"/>
              <a:t>Илимск</a:t>
            </a:r>
            <a:endParaRPr lang="ru-RU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4614947" y="3783891"/>
            <a:ext cx="66505" cy="665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95800" y="3352800"/>
            <a:ext cx="15240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4" name="Picture 2" descr="C:\Users\Кирилл\Downloads\259883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1412776"/>
            <a:ext cx="8064896" cy="496855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Медведи -  соседи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Кирилл\Desktop\медведь.bm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556792"/>
            <a:ext cx="8201868" cy="465554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Сибирский бурундук</a:t>
            </a:r>
            <a:endParaRPr lang="ru-RU" dirty="0"/>
          </a:p>
        </p:txBody>
      </p:sp>
      <p:pic>
        <p:nvPicPr>
          <p:cNvPr id="28674" name="Picture 2" descr="C:\Users\Кирилл\Desktop\Ангара проект\буру3.bmp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47664" y="1412776"/>
            <a:ext cx="5904656" cy="496855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Долина  Ангары 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Кирилл\Desktop\232729faa093589c23fe15cfb7e6517d.jpg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357158" y="1484784"/>
            <a:ext cx="8572560" cy="475252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Ангарские пороги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C:\Users\Кирилл\Desktop\Ангара проект\пороги.bmp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251520" y="1582573"/>
            <a:ext cx="8712968" cy="43409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Террасы Ангары</a:t>
            </a:r>
            <a:endParaRPr lang="ru-RU" dirty="0"/>
          </a:p>
        </p:txBody>
      </p:sp>
      <p:pic>
        <p:nvPicPr>
          <p:cNvPr id="8194" name="Picture 2" descr="C:\Users\Кирилл\Desktop\Ангара проект\ангара.bmp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 bwMode="auto">
          <a:xfrm>
            <a:off x="438002" y="1554163"/>
            <a:ext cx="8420394" cy="452596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Левые берега Ангары</a:t>
            </a:r>
            <a:endParaRPr lang="ru-RU" dirty="0"/>
          </a:p>
        </p:txBody>
      </p:sp>
      <p:pic>
        <p:nvPicPr>
          <p:cNvPr id="12290" name="Picture 2" descr="C:\Users\Кирилл\Desktop\Ангара проект\ангара3.bmp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 bwMode="auto">
          <a:xfrm>
            <a:off x="897902" y="1555246"/>
            <a:ext cx="7500596" cy="452379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Правобережье</a:t>
            </a:r>
            <a:endParaRPr lang="ru-RU" dirty="0"/>
          </a:p>
        </p:txBody>
      </p:sp>
      <p:pic>
        <p:nvPicPr>
          <p:cNvPr id="13314" name="Picture 2" descr="C:\Users\Кирилл\Desktop\Ангара проект\ангара4.bmp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 bwMode="auto">
          <a:xfrm>
            <a:off x="324669" y="1556792"/>
            <a:ext cx="8216726" cy="496855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Яры на реке</a:t>
            </a:r>
            <a:endParaRPr lang="ru-RU" dirty="0"/>
          </a:p>
        </p:txBody>
      </p:sp>
      <p:pic>
        <p:nvPicPr>
          <p:cNvPr id="14338" name="Picture 2" descr="C:\Users\Кирилл\Desktop\Ангара проект\берег2.bmp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 bwMode="auto">
          <a:xfrm>
            <a:off x="913182" y="1554163"/>
            <a:ext cx="7470034" cy="452596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187</TotalTime>
  <Words>108</Words>
  <Application>Microsoft Office PowerPoint</Application>
  <PresentationFormat>Экран (4:3)</PresentationFormat>
  <Paragraphs>25</Paragraphs>
  <Slides>24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5" baseType="lpstr">
      <vt:lpstr>Трек</vt:lpstr>
      <vt:lpstr>Презентация к уроку по учебному предмету «География» в 8 - ом классе на тему « Таёжница Усть – Илимского  района»</vt:lpstr>
      <vt:lpstr>Карта Усть – Илимского района</vt:lpstr>
      <vt:lpstr>Сибирский бурундук</vt:lpstr>
      <vt:lpstr>Долина  Ангары </vt:lpstr>
      <vt:lpstr>Ангарские пороги</vt:lpstr>
      <vt:lpstr>Террасы Ангары</vt:lpstr>
      <vt:lpstr>Левые берега Ангары</vt:lpstr>
      <vt:lpstr>Правобережье</vt:lpstr>
      <vt:lpstr>Яры на реке</vt:lpstr>
      <vt:lpstr>Скальные обнажения</vt:lpstr>
      <vt:lpstr>Гора Невонка</vt:lpstr>
      <vt:lpstr>Ангарские острова</vt:lpstr>
      <vt:lpstr>Слайд 13</vt:lpstr>
      <vt:lpstr>Река Ката – правый  приток Ангары</vt:lpstr>
      <vt:lpstr>Тихие заводи</vt:lpstr>
      <vt:lpstr>Бадарминский разлом</vt:lpstr>
      <vt:lpstr>Наш дом родной</vt:lpstr>
      <vt:lpstr>Толстый мыс</vt:lpstr>
      <vt:lpstr>Третья ГЭС Ангарского каскада:</vt:lpstr>
      <vt:lpstr>Усть – Илимская ГЭС </vt:lpstr>
      <vt:lpstr>Усть – Илимское водохранилище</vt:lpstr>
      <vt:lpstr>Мост через Ангару</vt:lpstr>
      <vt:lpstr>Город  Усть - Илимск</vt:lpstr>
      <vt:lpstr>Медведи -  соседи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к уроку по учебному предмету «География» в 8 классе на тему «Ангара – река – дочь Байкалова»</dc:title>
  <dc:creator>Кирилл</dc:creator>
  <cp:lastModifiedBy>user</cp:lastModifiedBy>
  <cp:revision>29</cp:revision>
  <dcterms:created xsi:type="dcterms:W3CDTF">2015-04-18T12:51:50Z</dcterms:created>
  <dcterms:modified xsi:type="dcterms:W3CDTF">2015-04-25T11:53:43Z</dcterms:modified>
</cp:coreProperties>
</file>