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charts/chart1.xml" ContentType="application/vnd.openxmlformats-officedocument.drawingml.chart+xml"/>
  <Override PartName="/ppt/theme/themeOverride2.xml" ContentType="application/vnd.openxmlformats-officedocument.themeOverride+xml"/>
  <Override PartName="/ppt/charts/chart2.xml" ContentType="application/vnd.openxmlformats-officedocument.drawingml.chart+xml"/>
  <Override PartName="/ppt/theme/themeOverride3.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6" r:id="rId2"/>
    <p:sldMasterId id="2147483692" r:id="rId3"/>
    <p:sldMasterId id="2147483704" r:id="rId4"/>
    <p:sldMasterId id="2147483720" r:id="rId5"/>
  </p:sldMasterIdLst>
  <p:notesMasterIdLst>
    <p:notesMasterId r:id="rId57"/>
  </p:notesMasterIdLst>
  <p:sldIdLst>
    <p:sldId id="463" r:id="rId6"/>
    <p:sldId id="417" r:id="rId7"/>
    <p:sldId id="418" r:id="rId8"/>
    <p:sldId id="473" r:id="rId9"/>
    <p:sldId id="474" r:id="rId10"/>
    <p:sldId id="475" r:id="rId11"/>
    <p:sldId id="476" r:id="rId12"/>
    <p:sldId id="452" r:id="rId13"/>
    <p:sldId id="419" r:id="rId14"/>
    <p:sldId id="464" r:id="rId15"/>
    <p:sldId id="450" r:id="rId16"/>
    <p:sldId id="472" r:id="rId17"/>
    <p:sldId id="469" r:id="rId18"/>
    <p:sldId id="466" r:id="rId19"/>
    <p:sldId id="467" r:id="rId20"/>
    <p:sldId id="468" r:id="rId21"/>
    <p:sldId id="451" r:id="rId22"/>
    <p:sldId id="470" r:id="rId23"/>
    <p:sldId id="471" r:id="rId24"/>
    <p:sldId id="465" r:id="rId25"/>
    <p:sldId id="480" r:id="rId26"/>
    <p:sldId id="456" r:id="rId27"/>
    <p:sldId id="457" r:id="rId28"/>
    <p:sldId id="458" r:id="rId29"/>
    <p:sldId id="459" r:id="rId30"/>
    <p:sldId id="441" r:id="rId31"/>
    <p:sldId id="442" r:id="rId32"/>
    <p:sldId id="443" r:id="rId33"/>
    <p:sldId id="446" r:id="rId34"/>
    <p:sldId id="426" r:id="rId35"/>
    <p:sldId id="427" r:id="rId36"/>
    <p:sldId id="429" r:id="rId37"/>
    <p:sldId id="430" r:id="rId38"/>
    <p:sldId id="432" r:id="rId39"/>
    <p:sldId id="434" r:id="rId40"/>
    <p:sldId id="435" r:id="rId41"/>
    <p:sldId id="436" r:id="rId42"/>
    <p:sldId id="438" r:id="rId43"/>
    <p:sldId id="437" r:id="rId44"/>
    <p:sldId id="439" r:id="rId45"/>
    <p:sldId id="477" r:id="rId46"/>
    <p:sldId id="408" r:id="rId47"/>
    <p:sldId id="409" r:id="rId48"/>
    <p:sldId id="412" r:id="rId49"/>
    <p:sldId id="410" r:id="rId50"/>
    <p:sldId id="411" r:id="rId51"/>
    <p:sldId id="478" r:id="rId52"/>
    <p:sldId id="415" r:id="rId53"/>
    <p:sldId id="479" r:id="rId54"/>
    <p:sldId id="416" r:id="rId55"/>
    <p:sldId id="481" r:id="rId56"/>
  </p:sldIdLst>
  <p:sldSz cx="9144000" cy="6858000" type="screen4x3"/>
  <p:notesSz cx="6858000" cy="9144000"/>
  <p:defaultTextStyle>
    <a:defPPr>
      <a:defRPr lang="es-E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00"/>
    <a:srgbClr val="FF9900"/>
    <a:srgbClr val="FF0000"/>
    <a:srgbClr val="000066"/>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2787"/>
    <p:restoredTop sz="90929"/>
  </p:normalViewPr>
  <p:slideViewPr>
    <p:cSldViewPr>
      <p:cViewPr>
        <p:scale>
          <a:sx n="74" d="100"/>
          <a:sy n="74" d="100"/>
        </p:scale>
        <p:origin x="-103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7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1"/>
          <c:order val="0"/>
          <c:tx>
            <c:strRef>
              <c:f>'[Desembarques recursos Totales 08 09 15 (3).xls]Hoja1'!$D$2</c:f>
              <c:strCache>
                <c:ptCount val="1"/>
                <c:pt idx="0">
                  <c:v>Chorito</c:v>
                </c:pt>
              </c:strCache>
            </c:strRef>
          </c:tx>
          <c:xVal>
            <c:numRef>
              <c:f>'[Desembarques recursos Totales 08 09 15 (3).xls]Hoja1'!$A$5:$A$21</c:f>
              <c:numCache>
                <c:formatCode>General</c:formatCode>
                <c:ptCount val="17"/>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numCache>
            </c:numRef>
          </c:xVal>
          <c:yVal>
            <c:numRef>
              <c:f>'[Desembarques recursos Totales 08 09 15 (3).xls]Hoja1'!$D$5:$D$21</c:f>
              <c:numCache>
                <c:formatCode>#,##0</c:formatCode>
                <c:ptCount val="17"/>
                <c:pt idx="0">
                  <c:v>16810</c:v>
                </c:pt>
                <c:pt idx="1">
                  <c:v>20548</c:v>
                </c:pt>
                <c:pt idx="2">
                  <c:v>28731</c:v>
                </c:pt>
                <c:pt idx="3">
                  <c:v>41406</c:v>
                </c:pt>
                <c:pt idx="4">
                  <c:v>43233</c:v>
                </c:pt>
                <c:pt idx="5">
                  <c:v>60708</c:v>
                </c:pt>
                <c:pt idx="6">
                  <c:v>78507</c:v>
                </c:pt>
                <c:pt idx="7">
                  <c:v>88071</c:v>
                </c:pt>
                <c:pt idx="8">
                  <c:v>127169</c:v>
                </c:pt>
                <c:pt idx="9">
                  <c:v>161481</c:v>
                </c:pt>
                <c:pt idx="10">
                  <c:v>187540</c:v>
                </c:pt>
                <c:pt idx="11">
                  <c:v>176021</c:v>
                </c:pt>
                <c:pt idx="12">
                  <c:v>221876</c:v>
                </c:pt>
                <c:pt idx="13">
                  <c:v>288995</c:v>
                </c:pt>
                <c:pt idx="14">
                  <c:v>258188</c:v>
                </c:pt>
                <c:pt idx="15">
                  <c:v>254506</c:v>
                </c:pt>
                <c:pt idx="16">
                  <c:v>238827</c:v>
                </c:pt>
              </c:numCache>
            </c:numRef>
          </c:yVal>
          <c:smooth val="0"/>
        </c:ser>
        <c:ser>
          <c:idx val="3"/>
          <c:order val="1"/>
          <c:tx>
            <c:strRef>
              <c:f>'[Desembarques recursos Totales 08 09 15 (3).xls]Hoja1'!$E$2</c:f>
              <c:strCache>
                <c:ptCount val="1"/>
                <c:pt idx="0">
                  <c:v>Huiro</c:v>
                </c:pt>
              </c:strCache>
            </c:strRef>
          </c:tx>
          <c:xVal>
            <c:numRef>
              <c:f>'[Desembarques recursos Totales 08 09 15 (3).xls]Hoja1'!$A$3:$A$21</c:f>
              <c:numCache>
                <c:formatCode>General</c:formatCode>
                <c:ptCount val="19"/>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numCache>
            </c:numRef>
          </c:xVal>
          <c:yVal>
            <c:numRef>
              <c:f>'[Desembarques recursos Totales 08 09 15 (3).xls]Hoja1'!$E$3:$E$21</c:f>
              <c:numCache>
                <c:formatCode>#,##0</c:formatCode>
                <c:ptCount val="19"/>
                <c:pt idx="0">
                  <c:v>18333</c:v>
                </c:pt>
                <c:pt idx="1">
                  <c:v>11903</c:v>
                </c:pt>
                <c:pt idx="2">
                  <c:v>10104</c:v>
                </c:pt>
                <c:pt idx="3">
                  <c:v>11928</c:v>
                </c:pt>
                <c:pt idx="4">
                  <c:v>18107</c:v>
                </c:pt>
                <c:pt idx="5">
                  <c:v>18457</c:v>
                </c:pt>
                <c:pt idx="6">
                  <c:v>25956</c:v>
                </c:pt>
                <c:pt idx="7">
                  <c:v>69272</c:v>
                </c:pt>
                <c:pt idx="8">
                  <c:v>65290</c:v>
                </c:pt>
                <c:pt idx="9">
                  <c:v>46923</c:v>
                </c:pt>
                <c:pt idx="10">
                  <c:v>27552</c:v>
                </c:pt>
                <c:pt idx="11">
                  <c:v>31010</c:v>
                </c:pt>
                <c:pt idx="12">
                  <c:v>33754</c:v>
                </c:pt>
                <c:pt idx="13">
                  <c:v>54120</c:v>
                </c:pt>
                <c:pt idx="14">
                  <c:v>62734</c:v>
                </c:pt>
                <c:pt idx="15">
                  <c:v>46239</c:v>
                </c:pt>
                <c:pt idx="16">
                  <c:v>48040</c:v>
                </c:pt>
                <c:pt idx="17">
                  <c:v>38724</c:v>
                </c:pt>
                <c:pt idx="18">
                  <c:v>60531</c:v>
                </c:pt>
              </c:numCache>
            </c:numRef>
          </c:yVal>
          <c:smooth val="0"/>
        </c:ser>
        <c:ser>
          <c:idx val="4"/>
          <c:order val="2"/>
          <c:tx>
            <c:strRef>
              <c:f>'[Desembarques recursos Totales 08 09 15 (3).xls]Hoja1'!$F$2</c:f>
              <c:strCache>
                <c:ptCount val="1"/>
                <c:pt idx="0">
                  <c:v>Huiro Palo</c:v>
                </c:pt>
              </c:strCache>
            </c:strRef>
          </c:tx>
          <c:marker>
            <c:spPr>
              <a:solidFill>
                <a:schemeClr val="accent1"/>
              </a:solidFill>
            </c:spPr>
          </c:marker>
          <c:xVal>
            <c:numRef>
              <c:f>'[Desembarques recursos Totales 08 09 15 (3).xls]Hoja1'!$A$7:$A$21</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xVal>
          <c:yVal>
            <c:numRef>
              <c:f>'[Desembarques recursos Totales 08 09 15 (3).xls]Hoja1'!$F$7:$F$21</c:f>
              <c:numCache>
                <c:formatCode>#,##0</c:formatCode>
                <c:ptCount val="15"/>
                <c:pt idx="0">
                  <c:v>6084</c:v>
                </c:pt>
                <c:pt idx="1">
                  <c:v>9672</c:v>
                </c:pt>
                <c:pt idx="2">
                  <c:v>9774</c:v>
                </c:pt>
                <c:pt idx="3">
                  <c:v>11501</c:v>
                </c:pt>
                <c:pt idx="4">
                  <c:v>9543</c:v>
                </c:pt>
                <c:pt idx="5">
                  <c:v>8786</c:v>
                </c:pt>
                <c:pt idx="6">
                  <c:v>9319</c:v>
                </c:pt>
                <c:pt idx="7">
                  <c:v>10950</c:v>
                </c:pt>
                <c:pt idx="8">
                  <c:v>17061</c:v>
                </c:pt>
                <c:pt idx="9">
                  <c:v>14097</c:v>
                </c:pt>
                <c:pt idx="10">
                  <c:v>11735</c:v>
                </c:pt>
                <c:pt idx="11">
                  <c:v>19400</c:v>
                </c:pt>
                <c:pt idx="12">
                  <c:v>25943</c:v>
                </c:pt>
                <c:pt idx="13">
                  <c:v>30556</c:v>
                </c:pt>
                <c:pt idx="14">
                  <c:v>25626</c:v>
                </c:pt>
              </c:numCache>
            </c:numRef>
          </c:yVal>
          <c:smooth val="0"/>
        </c:ser>
        <c:ser>
          <c:idx val="5"/>
          <c:order val="3"/>
          <c:tx>
            <c:strRef>
              <c:f>'[Desembarques recursos Totales 08 09 15 (3).xls]Hoja1'!$G$2</c:f>
              <c:strCache>
                <c:ptCount val="1"/>
                <c:pt idx="0">
                  <c:v>Gracilaria </c:v>
                </c:pt>
              </c:strCache>
            </c:strRef>
          </c:tx>
          <c:xVal>
            <c:numRef>
              <c:f>'[Desembarques recursos Totales 08 09 15 (3).xls]Hoja1'!$A$3:$A$21</c:f>
              <c:numCache>
                <c:formatCode>General</c:formatCode>
                <c:ptCount val="19"/>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numCache>
            </c:numRef>
          </c:xVal>
          <c:yVal>
            <c:numRef>
              <c:f>'[Desembarques recursos Totales 08 09 15 (3).xls]Hoja1'!$G$3:$G$21</c:f>
              <c:numCache>
                <c:formatCode>#,##0</c:formatCode>
                <c:ptCount val="19"/>
                <c:pt idx="0">
                  <c:v>120950</c:v>
                </c:pt>
                <c:pt idx="1">
                  <c:v>107576</c:v>
                </c:pt>
                <c:pt idx="2">
                  <c:v>72987</c:v>
                </c:pt>
                <c:pt idx="3">
                  <c:v>86078</c:v>
                </c:pt>
                <c:pt idx="4">
                  <c:v>131100</c:v>
                </c:pt>
                <c:pt idx="5">
                  <c:v>117969</c:v>
                </c:pt>
                <c:pt idx="6">
                  <c:v>126184</c:v>
                </c:pt>
                <c:pt idx="7">
                  <c:v>93809</c:v>
                </c:pt>
                <c:pt idx="8">
                  <c:v>118669</c:v>
                </c:pt>
                <c:pt idx="9">
                  <c:v>88353</c:v>
                </c:pt>
                <c:pt idx="10">
                  <c:v>77336</c:v>
                </c:pt>
                <c:pt idx="11">
                  <c:v>93402</c:v>
                </c:pt>
                <c:pt idx="12">
                  <c:v>85653</c:v>
                </c:pt>
                <c:pt idx="13">
                  <c:v>89316</c:v>
                </c:pt>
                <c:pt idx="14">
                  <c:v>57239</c:v>
                </c:pt>
                <c:pt idx="15">
                  <c:v>56732</c:v>
                </c:pt>
                <c:pt idx="16">
                  <c:v>34928</c:v>
                </c:pt>
                <c:pt idx="17">
                  <c:v>58513</c:v>
                </c:pt>
                <c:pt idx="18">
                  <c:v>45144</c:v>
                </c:pt>
              </c:numCache>
            </c:numRef>
          </c:yVal>
          <c:smooth val="0"/>
        </c:ser>
        <c:ser>
          <c:idx val="6"/>
          <c:order val="4"/>
          <c:tx>
            <c:strRef>
              <c:f>'[Desembarques recursos Totales 08 09 15 (3).xls]Hoja1'!$H$2</c:f>
              <c:strCache>
                <c:ptCount val="1"/>
                <c:pt idx="0">
                  <c:v>Ostión del N</c:v>
                </c:pt>
              </c:strCache>
            </c:strRef>
          </c:tx>
          <c:spPr>
            <a:ln>
              <a:solidFill>
                <a:schemeClr val="accent3"/>
              </a:solidFill>
            </a:ln>
          </c:spPr>
          <c:marker>
            <c:spPr>
              <a:solidFill>
                <a:schemeClr val="accent1"/>
              </a:solidFill>
            </c:spPr>
          </c:marker>
          <c:xVal>
            <c:numRef>
              <c:f>'[Desembarques recursos Totales 08 09 15 (3).xls]Hoja1'!$A$5:$A$21</c:f>
              <c:numCache>
                <c:formatCode>General</c:formatCode>
                <c:ptCount val="17"/>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numCache>
            </c:numRef>
          </c:xVal>
          <c:yVal>
            <c:numRef>
              <c:f>'[Desembarques recursos Totales 08 09 15 (3).xls]Hoja1'!$H$5:$H$21</c:f>
              <c:numCache>
                <c:formatCode>#,##0</c:formatCode>
                <c:ptCount val="17"/>
                <c:pt idx="0">
                  <c:v>16495</c:v>
                </c:pt>
                <c:pt idx="1">
                  <c:v>20668</c:v>
                </c:pt>
                <c:pt idx="2">
                  <c:v>19038</c:v>
                </c:pt>
                <c:pt idx="3">
                  <c:v>18806</c:v>
                </c:pt>
                <c:pt idx="4">
                  <c:v>15179</c:v>
                </c:pt>
                <c:pt idx="5">
                  <c:v>15129</c:v>
                </c:pt>
                <c:pt idx="6">
                  <c:v>24697</c:v>
                </c:pt>
                <c:pt idx="7">
                  <c:v>17362</c:v>
                </c:pt>
                <c:pt idx="8">
                  <c:v>19426</c:v>
                </c:pt>
                <c:pt idx="9">
                  <c:v>20072</c:v>
                </c:pt>
                <c:pt idx="10">
                  <c:v>21277</c:v>
                </c:pt>
                <c:pt idx="11">
                  <c:v>16671</c:v>
                </c:pt>
                <c:pt idx="12">
                  <c:v>8840</c:v>
                </c:pt>
                <c:pt idx="13">
                  <c:v>11020</c:v>
                </c:pt>
                <c:pt idx="14">
                  <c:v>5798</c:v>
                </c:pt>
                <c:pt idx="15">
                  <c:v>5001</c:v>
                </c:pt>
                <c:pt idx="16">
                  <c:v>4146</c:v>
                </c:pt>
              </c:numCache>
            </c:numRef>
          </c:yVal>
          <c:smooth val="0"/>
        </c:ser>
        <c:dLbls>
          <c:showLegendKey val="0"/>
          <c:showVal val="0"/>
          <c:showCatName val="0"/>
          <c:showSerName val="0"/>
          <c:showPercent val="0"/>
          <c:showBubbleSize val="0"/>
        </c:dLbls>
        <c:axId val="133384448"/>
        <c:axId val="146096704"/>
      </c:scatterChart>
      <c:valAx>
        <c:axId val="133384448"/>
        <c:scaling>
          <c:orientation val="minMax"/>
          <c:max val="2014"/>
          <c:min val="1996"/>
        </c:scaling>
        <c:delete val="0"/>
        <c:axPos val="b"/>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s-CL"/>
          </a:p>
        </c:txPr>
        <c:crossAx val="146096704"/>
        <c:crosses val="autoZero"/>
        <c:crossBetween val="midCat"/>
      </c:valAx>
      <c:valAx>
        <c:axId val="146096704"/>
        <c:scaling>
          <c:orientation val="minMax"/>
          <c:max val="310000"/>
          <c:min val="1000"/>
        </c:scaling>
        <c:delete val="0"/>
        <c:axPos val="l"/>
        <c:majorGridlines/>
        <c:numFmt formatCode="#,##0" sourceLinked="1"/>
        <c:majorTickMark val="out"/>
        <c:minorTickMark val="none"/>
        <c:tickLblPos val="nextTo"/>
        <c:crossAx val="133384448"/>
        <c:crosses val="autoZero"/>
        <c:crossBetween val="midCat"/>
        <c:majorUnit val="10000"/>
        <c:minorUnit val="1000"/>
      </c:valAx>
    </c:plotArea>
    <c:legend>
      <c:legendPos val="r"/>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4153597827827214E-2"/>
          <c:y val="2.5063416583878506E-2"/>
          <c:w val="0.89149600752391678"/>
          <c:h val="0.86989049626354342"/>
        </c:manualLayout>
      </c:layout>
      <c:scatterChart>
        <c:scatterStyle val="lineMarker"/>
        <c:varyColors val="0"/>
        <c:ser>
          <c:idx val="0"/>
          <c:order val="0"/>
          <c:tx>
            <c:strRef>
              <c:f>'[Desembarques recursos Totales 08 09 15 (3).xls]Hoja1'!$B$2</c:f>
              <c:strCache>
                <c:ptCount val="1"/>
                <c:pt idx="0">
                  <c:v>Ostra Chilena</c:v>
                </c:pt>
              </c:strCache>
            </c:strRef>
          </c:tx>
          <c:spPr>
            <a:ln>
              <a:solidFill>
                <a:schemeClr val="tx1"/>
              </a:solidFill>
            </a:ln>
          </c:spPr>
          <c:marker>
            <c:symbol val="x"/>
            <c:size val="6"/>
            <c:spPr>
              <a:solidFill>
                <a:schemeClr val="bg2"/>
              </a:solidFill>
            </c:spPr>
          </c:marker>
          <c:dPt>
            <c:idx val="5"/>
            <c:bubble3D val="0"/>
            <c:spPr>
              <a:ln w="31750">
                <a:solidFill>
                  <a:schemeClr val="tx1"/>
                </a:solidFill>
              </a:ln>
            </c:spPr>
          </c:dPt>
          <c:xVal>
            <c:numRef>
              <c:f>'[Desembarques recursos Totales 08 09 15 (3).xls]Hoja1'!$A$3:$A$21</c:f>
              <c:numCache>
                <c:formatCode>General</c:formatCode>
                <c:ptCount val="19"/>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numCache>
            </c:numRef>
          </c:xVal>
          <c:yVal>
            <c:numRef>
              <c:f>'[Desembarques recursos Totales 08 09 15 (3).xls]Hoja1'!$B$3:$B$21</c:f>
              <c:numCache>
                <c:formatCode>#,##0</c:formatCode>
                <c:ptCount val="19"/>
                <c:pt idx="0">
                  <c:v>526</c:v>
                </c:pt>
                <c:pt idx="1">
                  <c:v>333</c:v>
                </c:pt>
                <c:pt idx="2">
                  <c:v>248</c:v>
                </c:pt>
                <c:pt idx="3">
                  <c:v>297</c:v>
                </c:pt>
                <c:pt idx="4">
                  <c:v>209</c:v>
                </c:pt>
                <c:pt idx="5">
                  <c:v>431</c:v>
                </c:pt>
                <c:pt idx="6">
                  <c:v>242</c:v>
                </c:pt>
                <c:pt idx="7">
                  <c:v>170</c:v>
                </c:pt>
                <c:pt idx="8">
                  <c:v>235</c:v>
                </c:pt>
                <c:pt idx="9">
                  <c:v>150</c:v>
                </c:pt>
                <c:pt idx="10">
                  <c:v>160</c:v>
                </c:pt>
                <c:pt idx="11">
                  <c:v>191</c:v>
                </c:pt>
                <c:pt idx="12">
                  <c:v>208</c:v>
                </c:pt>
                <c:pt idx="13">
                  <c:v>171</c:v>
                </c:pt>
                <c:pt idx="14">
                  <c:v>177</c:v>
                </c:pt>
                <c:pt idx="15">
                  <c:v>245</c:v>
                </c:pt>
                <c:pt idx="16">
                  <c:v>225</c:v>
                </c:pt>
                <c:pt idx="17">
                  <c:v>206</c:v>
                </c:pt>
                <c:pt idx="18">
                  <c:v>244</c:v>
                </c:pt>
              </c:numCache>
            </c:numRef>
          </c:yVal>
          <c:smooth val="0"/>
        </c:ser>
        <c:ser>
          <c:idx val="1"/>
          <c:order val="1"/>
          <c:tx>
            <c:strRef>
              <c:f>'[Desembarques recursos Totales 08 09 15 (3).xls]Hoja1'!$C$2</c:f>
              <c:strCache>
                <c:ptCount val="1"/>
                <c:pt idx="0">
                  <c:v>Abalon rojo</c:v>
                </c:pt>
              </c:strCache>
            </c:strRef>
          </c:tx>
          <c:marker>
            <c:symbol val="star"/>
            <c:size val="6"/>
            <c:spPr>
              <a:solidFill>
                <a:schemeClr val="bg2"/>
              </a:solidFill>
            </c:spPr>
          </c:marker>
          <c:xVal>
            <c:numRef>
              <c:f>'[Desembarques recursos Totales 08 09 15 (3).xls]Hoja1'!$A$3:$A$21</c:f>
              <c:numCache>
                <c:formatCode>General</c:formatCode>
                <c:ptCount val="19"/>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numCache>
            </c:numRef>
          </c:xVal>
          <c:yVal>
            <c:numRef>
              <c:f>'[Desembarques recursos Totales 08 09 15 (3).xls]Hoja1'!$C$3:$C$21</c:f>
              <c:numCache>
                <c:formatCode>#,##0</c:formatCode>
                <c:ptCount val="19"/>
                <c:pt idx="0">
                  <c:v>0</c:v>
                </c:pt>
                <c:pt idx="1">
                  <c:v>0</c:v>
                </c:pt>
                <c:pt idx="2">
                  <c:v>1</c:v>
                </c:pt>
                <c:pt idx="3">
                  <c:v>39</c:v>
                </c:pt>
                <c:pt idx="4">
                  <c:v>66</c:v>
                </c:pt>
                <c:pt idx="5">
                  <c:v>73</c:v>
                </c:pt>
                <c:pt idx="6">
                  <c:v>113</c:v>
                </c:pt>
                <c:pt idx="7">
                  <c:v>120</c:v>
                </c:pt>
                <c:pt idx="8">
                  <c:v>241</c:v>
                </c:pt>
                <c:pt idx="9">
                  <c:v>342</c:v>
                </c:pt>
                <c:pt idx="10">
                  <c:v>391</c:v>
                </c:pt>
                <c:pt idx="11">
                  <c:v>357</c:v>
                </c:pt>
                <c:pt idx="12">
                  <c:v>514</c:v>
                </c:pt>
                <c:pt idx="13">
                  <c:v>886</c:v>
                </c:pt>
                <c:pt idx="14">
                  <c:v>794</c:v>
                </c:pt>
                <c:pt idx="15">
                  <c:v>834</c:v>
                </c:pt>
                <c:pt idx="16">
                  <c:v>918</c:v>
                </c:pt>
                <c:pt idx="17">
                  <c:v>1111</c:v>
                </c:pt>
                <c:pt idx="18">
                  <c:v>1130</c:v>
                </c:pt>
              </c:numCache>
            </c:numRef>
          </c:yVal>
          <c:smooth val="0"/>
        </c:ser>
        <c:dLbls>
          <c:showLegendKey val="0"/>
          <c:showVal val="0"/>
          <c:showCatName val="0"/>
          <c:showSerName val="0"/>
          <c:showPercent val="0"/>
          <c:showBubbleSize val="0"/>
        </c:dLbls>
        <c:axId val="146103616"/>
        <c:axId val="149613952"/>
      </c:scatterChart>
      <c:valAx>
        <c:axId val="146103616"/>
        <c:scaling>
          <c:orientation val="minMax"/>
        </c:scaling>
        <c:delete val="0"/>
        <c:axPos val="b"/>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s-CL"/>
          </a:p>
        </c:txPr>
        <c:crossAx val="149613952"/>
        <c:crosses val="autoZero"/>
        <c:crossBetween val="midCat"/>
        <c:majorUnit val="1"/>
      </c:valAx>
      <c:valAx>
        <c:axId val="149613952"/>
        <c:scaling>
          <c:orientation val="minMax"/>
        </c:scaling>
        <c:delete val="0"/>
        <c:axPos val="l"/>
        <c:majorGridlines/>
        <c:numFmt formatCode="#,##0" sourceLinked="1"/>
        <c:majorTickMark val="out"/>
        <c:minorTickMark val="none"/>
        <c:tickLblPos val="nextTo"/>
        <c:crossAx val="146103616"/>
        <c:crosses val="autoZero"/>
        <c:crossBetween val="midCat"/>
        <c:majorUnit val="150"/>
      </c:valAx>
      <c:spPr>
        <a:gradFill>
          <a:gsLst>
            <a:gs pos="0">
              <a:srgbClr val="03D4A8"/>
            </a:gs>
            <a:gs pos="25000">
              <a:srgbClr val="21D6E0"/>
            </a:gs>
            <a:gs pos="75000">
              <a:srgbClr val="0087E6"/>
            </a:gs>
            <a:gs pos="100000">
              <a:srgbClr val="005CBF"/>
            </a:gs>
          </a:gsLst>
          <a:lin ang="5400000" scaled="0"/>
        </a:gradFill>
      </c:spPr>
    </c:plotArea>
    <c:legend>
      <c:legendPos val="r"/>
      <c:layout>
        <c:manualLayout>
          <c:xMode val="edge"/>
          <c:yMode val="edge"/>
          <c:x val="0.27375582769134993"/>
          <c:y val="0.35215322409023198"/>
          <c:w val="0.15224512030335829"/>
          <c:h val="0.13015137972618285"/>
        </c:manualLayout>
      </c:layout>
      <c:overlay val="0"/>
    </c:legend>
    <c:plotVisOnly val="1"/>
    <c:dispBlanksAs val="gap"/>
    <c:showDLblsOverMax val="0"/>
  </c:chart>
  <c:spPr>
    <a:gradFill>
      <a:gsLst>
        <a:gs pos="0">
          <a:srgbClr val="03D4A8"/>
        </a:gs>
        <a:gs pos="25000">
          <a:srgbClr val="21D6E0"/>
        </a:gs>
        <a:gs pos="75000">
          <a:srgbClr val="0087E6"/>
        </a:gs>
        <a:gs pos="100000">
          <a:srgbClr val="005CBF"/>
        </a:gs>
      </a:gsLst>
      <a:lin ang="5400000" scaled="0"/>
    </a:gradFill>
  </c:sp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5C5F44-2980-4B61-B754-7EE0AD8F8AF1}" type="doc">
      <dgm:prSet loTypeId="urn:microsoft.com/office/officeart/2005/8/layout/orgChart1" loCatId="hierarchy" qsTypeId="urn:microsoft.com/office/officeart/2005/8/quickstyle/3d2" qsCatId="3D" csTypeId="urn:microsoft.com/office/officeart/2005/8/colors/colorful4" csCatId="colorful" phldr="1"/>
      <dgm:spPr/>
      <dgm:t>
        <a:bodyPr/>
        <a:lstStyle/>
        <a:p>
          <a:endParaRPr lang="es-ES"/>
        </a:p>
      </dgm:t>
    </dgm:pt>
    <dgm:pt modelId="{FA46B78D-0F62-4075-9295-B97EF00043F7}">
      <dgm:prSet phldrT="[Texto]"/>
      <dgm:spPr/>
      <dgm:t>
        <a:bodyPr/>
        <a:lstStyle/>
        <a:p>
          <a:r>
            <a:rPr lang="es-ES" dirty="0" smtClean="0">
              <a:solidFill>
                <a:schemeClr val="tx1"/>
              </a:solidFill>
              <a:latin typeface="Verdana" pitchFamily="34" charset="0"/>
            </a:rPr>
            <a:t>Presidente</a:t>
          </a:r>
        </a:p>
      </dgm:t>
    </dgm:pt>
    <dgm:pt modelId="{5860A02F-FD7A-44EE-B360-A820715A10BB}" type="parTrans" cxnId="{850274ED-0560-46DA-8C8C-9212C8D4BE00}">
      <dgm:prSet/>
      <dgm:spPr/>
      <dgm:t>
        <a:bodyPr/>
        <a:lstStyle/>
        <a:p>
          <a:endParaRPr lang="es-ES"/>
        </a:p>
      </dgm:t>
    </dgm:pt>
    <dgm:pt modelId="{D2AAB148-8AF9-47B7-B823-5DEF884C88C5}" type="sibTrans" cxnId="{850274ED-0560-46DA-8C8C-9212C8D4BE00}">
      <dgm:prSet/>
      <dgm:spPr/>
      <dgm:t>
        <a:bodyPr/>
        <a:lstStyle/>
        <a:p>
          <a:endParaRPr lang="es-ES"/>
        </a:p>
      </dgm:t>
    </dgm:pt>
    <dgm:pt modelId="{B88CF6F3-F7CB-40B2-B188-1FBA6C682085}">
      <dgm:prSet phldrT="[Texto]"/>
      <dgm:spPr/>
      <dgm:t>
        <a:bodyPr/>
        <a:lstStyle/>
        <a:p>
          <a:r>
            <a:rPr lang="es-ES" dirty="0" smtClean="0">
              <a:solidFill>
                <a:schemeClr val="tx1"/>
              </a:solidFill>
              <a:latin typeface="Verdana" pitchFamily="34" charset="0"/>
            </a:rPr>
            <a:t>Ministerio del Medioambiente</a:t>
          </a:r>
          <a:endParaRPr lang="es-ES" dirty="0">
            <a:solidFill>
              <a:schemeClr val="tx1"/>
            </a:solidFill>
            <a:latin typeface="Verdana" pitchFamily="34" charset="0"/>
          </a:endParaRPr>
        </a:p>
      </dgm:t>
    </dgm:pt>
    <dgm:pt modelId="{3F9BB8F3-407E-45D9-A88C-B38F223F1817}" type="parTrans" cxnId="{67D42967-26C7-433A-83D9-95B287882C0C}">
      <dgm:prSet/>
      <dgm:spPr/>
      <dgm:t>
        <a:bodyPr/>
        <a:lstStyle/>
        <a:p>
          <a:endParaRPr lang="es-ES"/>
        </a:p>
      </dgm:t>
    </dgm:pt>
    <dgm:pt modelId="{16EE1DAD-8899-46FC-A087-EB8898ABF427}" type="sibTrans" cxnId="{67D42967-26C7-433A-83D9-95B287882C0C}">
      <dgm:prSet/>
      <dgm:spPr/>
      <dgm:t>
        <a:bodyPr/>
        <a:lstStyle/>
        <a:p>
          <a:endParaRPr lang="es-ES"/>
        </a:p>
      </dgm:t>
    </dgm:pt>
    <dgm:pt modelId="{275EE210-4B07-4D34-AEAB-1308B0568F90}">
      <dgm:prSet phldrT="[Texto]"/>
      <dgm:spPr/>
      <dgm:t>
        <a:bodyPr/>
        <a:lstStyle/>
        <a:p>
          <a:r>
            <a:rPr lang="es-ES" dirty="0" smtClean="0">
              <a:solidFill>
                <a:schemeClr val="tx1"/>
              </a:solidFill>
              <a:latin typeface="Verdana" pitchFamily="34" charset="0"/>
            </a:rPr>
            <a:t>Ministerio </a:t>
          </a:r>
        </a:p>
        <a:p>
          <a:r>
            <a:rPr lang="es-ES" dirty="0" smtClean="0">
              <a:solidFill>
                <a:schemeClr val="tx1"/>
              </a:solidFill>
              <a:latin typeface="Verdana" pitchFamily="34" charset="0"/>
            </a:rPr>
            <a:t>de Economía</a:t>
          </a:r>
          <a:endParaRPr lang="es-ES" dirty="0">
            <a:solidFill>
              <a:schemeClr val="tx1"/>
            </a:solidFill>
            <a:latin typeface="Verdana" pitchFamily="34" charset="0"/>
          </a:endParaRPr>
        </a:p>
      </dgm:t>
    </dgm:pt>
    <dgm:pt modelId="{92720788-2769-4F06-8601-4FD4800FDC7A}" type="parTrans" cxnId="{697736DF-5B5B-4322-BE5E-44F25B340C59}">
      <dgm:prSet/>
      <dgm:spPr/>
      <dgm:t>
        <a:bodyPr/>
        <a:lstStyle/>
        <a:p>
          <a:endParaRPr lang="es-ES"/>
        </a:p>
      </dgm:t>
    </dgm:pt>
    <dgm:pt modelId="{35CB4A4D-D4F1-4026-9CEA-86F6FF217598}" type="sibTrans" cxnId="{697736DF-5B5B-4322-BE5E-44F25B340C59}">
      <dgm:prSet/>
      <dgm:spPr/>
      <dgm:t>
        <a:bodyPr/>
        <a:lstStyle/>
        <a:p>
          <a:endParaRPr lang="es-ES"/>
        </a:p>
      </dgm:t>
    </dgm:pt>
    <dgm:pt modelId="{958B762F-1383-4233-97C8-4718B1EB455B}">
      <dgm:prSet phldrT="[Texto]"/>
      <dgm:spPr/>
      <dgm:t>
        <a:bodyPr/>
        <a:lstStyle/>
        <a:p>
          <a:r>
            <a:rPr lang="es-ES" dirty="0" smtClean="0">
              <a:solidFill>
                <a:schemeClr val="tx1"/>
              </a:solidFill>
              <a:latin typeface="Verdana" pitchFamily="34" charset="0"/>
            </a:rPr>
            <a:t>Ministerio </a:t>
          </a:r>
        </a:p>
        <a:p>
          <a:r>
            <a:rPr lang="es-ES" dirty="0" smtClean="0">
              <a:solidFill>
                <a:schemeClr val="tx1"/>
              </a:solidFill>
              <a:latin typeface="Verdana" pitchFamily="34" charset="0"/>
            </a:rPr>
            <a:t>de Defensa</a:t>
          </a:r>
          <a:endParaRPr lang="es-ES" dirty="0">
            <a:solidFill>
              <a:schemeClr val="tx1"/>
            </a:solidFill>
            <a:latin typeface="Verdana" pitchFamily="34" charset="0"/>
          </a:endParaRPr>
        </a:p>
      </dgm:t>
    </dgm:pt>
    <dgm:pt modelId="{96DDC4C5-D61C-452D-9906-3B23C1213B21}" type="parTrans" cxnId="{AFF7A929-7933-4DFE-AD46-356852903F31}">
      <dgm:prSet/>
      <dgm:spPr/>
      <dgm:t>
        <a:bodyPr/>
        <a:lstStyle/>
        <a:p>
          <a:endParaRPr lang="es-ES"/>
        </a:p>
      </dgm:t>
    </dgm:pt>
    <dgm:pt modelId="{0E7C2408-7938-410A-99DE-3FEA33AEC20B}" type="sibTrans" cxnId="{AFF7A929-7933-4DFE-AD46-356852903F31}">
      <dgm:prSet/>
      <dgm:spPr/>
      <dgm:t>
        <a:bodyPr/>
        <a:lstStyle/>
        <a:p>
          <a:endParaRPr lang="es-ES"/>
        </a:p>
      </dgm:t>
    </dgm:pt>
    <dgm:pt modelId="{B838A3A7-2579-48D6-A96C-50AEE4984A44}">
      <dgm:prSet custT="1"/>
      <dgm:spPr/>
      <dgm:t>
        <a:bodyPr/>
        <a:lstStyle/>
        <a:p>
          <a:r>
            <a:rPr lang="es-ES" sz="1100" dirty="0" smtClean="0">
              <a:latin typeface="Verdana" pitchFamily="34" charset="0"/>
            </a:rPr>
            <a:t>Subsecretaría para las Fuerzas Armadas</a:t>
          </a:r>
          <a:endParaRPr lang="es-ES" sz="1100" dirty="0">
            <a:latin typeface="Verdana" pitchFamily="34" charset="0"/>
          </a:endParaRPr>
        </a:p>
      </dgm:t>
    </dgm:pt>
    <dgm:pt modelId="{87BBD129-D152-4504-B468-80288A783777}" type="parTrans" cxnId="{95ED0C31-CE0A-4AD6-9E69-EFD3D82B1926}">
      <dgm:prSet/>
      <dgm:spPr/>
      <dgm:t>
        <a:bodyPr/>
        <a:lstStyle/>
        <a:p>
          <a:endParaRPr lang="es-ES"/>
        </a:p>
      </dgm:t>
    </dgm:pt>
    <dgm:pt modelId="{7F0C7473-B000-4ACE-A9A9-280861275237}" type="sibTrans" cxnId="{95ED0C31-CE0A-4AD6-9E69-EFD3D82B1926}">
      <dgm:prSet/>
      <dgm:spPr/>
      <dgm:t>
        <a:bodyPr/>
        <a:lstStyle/>
        <a:p>
          <a:endParaRPr lang="es-ES"/>
        </a:p>
      </dgm:t>
    </dgm:pt>
    <dgm:pt modelId="{4C1DF589-3AF4-4FBE-8285-7CF513FDC560}">
      <dgm:prSet/>
      <dgm:spPr/>
      <dgm:t>
        <a:bodyPr/>
        <a:lstStyle/>
        <a:p>
          <a:r>
            <a:rPr lang="es-ES" dirty="0" smtClean="0">
              <a:latin typeface="Verdana" pitchFamily="34" charset="0"/>
            </a:rPr>
            <a:t>Subsecretaría de Pesca y Acuicultura</a:t>
          </a:r>
          <a:endParaRPr lang="es-ES" dirty="0">
            <a:latin typeface="Verdana" pitchFamily="34" charset="0"/>
          </a:endParaRPr>
        </a:p>
      </dgm:t>
    </dgm:pt>
    <dgm:pt modelId="{BF5F71B4-10A1-47ED-9B4B-9186BDE3895E}" type="parTrans" cxnId="{A269963A-46BD-418A-AE04-784924AD89CF}">
      <dgm:prSet/>
      <dgm:spPr/>
      <dgm:t>
        <a:bodyPr/>
        <a:lstStyle/>
        <a:p>
          <a:endParaRPr lang="es-ES"/>
        </a:p>
      </dgm:t>
    </dgm:pt>
    <dgm:pt modelId="{C95F8BBC-111D-48A4-B3B2-78F46732D933}" type="sibTrans" cxnId="{A269963A-46BD-418A-AE04-784924AD89CF}">
      <dgm:prSet/>
      <dgm:spPr/>
      <dgm:t>
        <a:bodyPr/>
        <a:lstStyle/>
        <a:p>
          <a:endParaRPr lang="es-ES"/>
        </a:p>
      </dgm:t>
    </dgm:pt>
    <dgm:pt modelId="{53ED9AFA-7FE3-49CA-B62A-9A0C6CEFF5F2}">
      <dgm:prSet/>
      <dgm:spPr/>
      <dgm:t>
        <a:bodyPr/>
        <a:lstStyle/>
        <a:p>
          <a:r>
            <a:rPr lang="es-ES" dirty="0" smtClean="0">
              <a:latin typeface="Verdana" pitchFamily="34" charset="0"/>
            </a:rPr>
            <a:t>Servicio Nacional de Pesca</a:t>
          </a:r>
          <a:endParaRPr lang="es-ES" dirty="0">
            <a:latin typeface="Verdana" pitchFamily="34" charset="0"/>
          </a:endParaRPr>
        </a:p>
      </dgm:t>
    </dgm:pt>
    <dgm:pt modelId="{CAC05764-17F9-40BE-9165-0C9E3548FD08}" type="parTrans" cxnId="{63D7D397-B36E-4BA0-A114-B07D96116176}">
      <dgm:prSet/>
      <dgm:spPr/>
      <dgm:t>
        <a:bodyPr/>
        <a:lstStyle/>
        <a:p>
          <a:endParaRPr lang="es-ES"/>
        </a:p>
      </dgm:t>
    </dgm:pt>
    <dgm:pt modelId="{3EDED22D-C61A-4491-888A-B3DE35846C2A}" type="sibTrans" cxnId="{63D7D397-B36E-4BA0-A114-B07D96116176}">
      <dgm:prSet/>
      <dgm:spPr/>
      <dgm:t>
        <a:bodyPr/>
        <a:lstStyle/>
        <a:p>
          <a:endParaRPr lang="es-ES"/>
        </a:p>
      </dgm:t>
    </dgm:pt>
    <dgm:pt modelId="{9D6BA0D9-5A59-404F-9999-D1E75C8555C0}">
      <dgm:prSet/>
      <dgm:spPr/>
      <dgm:t>
        <a:bodyPr/>
        <a:lstStyle/>
        <a:p>
          <a:r>
            <a:rPr lang="es-ES" dirty="0" smtClean="0">
              <a:latin typeface="Verdana" pitchFamily="34" charset="0"/>
            </a:rPr>
            <a:t>Servicio Ambiental</a:t>
          </a:r>
          <a:endParaRPr lang="es-ES" dirty="0">
            <a:latin typeface="Verdana" pitchFamily="34" charset="0"/>
          </a:endParaRPr>
        </a:p>
      </dgm:t>
    </dgm:pt>
    <dgm:pt modelId="{825D5BE5-8BDF-4741-90B7-FE2E91C7F906}" type="parTrans" cxnId="{1F9B41F2-3C3E-42E3-AAE4-FA015FF818FA}">
      <dgm:prSet/>
      <dgm:spPr/>
      <dgm:t>
        <a:bodyPr/>
        <a:lstStyle/>
        <a:p>
          <a:endParaRPr lang="es-ES"/>
        </a:p>
      </dgm:t>
    </dgm:pt>
    <dgm:pt modelId="{975E69BA-C7CC-4BF1-92CA-64F0781012D9}" type="sibTrans" cxnId="{1F9B41F2-3C3E-42E3-AAE4-FA015FF818FA}">
      <dgm:prSet/>
      <dgm:spPr/>
      <dgm:t>
        <a:bodyPr/>
        <a:lstStyle/>
        <a:p>
          <a:endParaRPr lang="es-ES"/>
        </a:p>
      </dgm:t>
    </dgm:pt>
    <dgm:pt modelId="{602ED0C5-2C28-4082-9661-BF0C9236DC73}">
      <dgm:prSet/>
      <dgm:spPr/>
      <dgm:t>
        <a:bodyPr/>
        <a:lstStyle/>
        <a:p>
          <a:r>
            <a:rPr lang="es-ES" dirty="0" smtClean="0">
              <a:latin typeface="Verdana" pitchFamily="34" charset="0"/>
            </a:rPr>
            <a:t>Corporación de Fomento</a:t>
          </a:r>
          <a:endParaRPr lang="es-ES" dirty="0">
            <a:latin typeface="Verdana" pitchFamily="34" charset="0"/>
          </a:endParaRPr>
        </a:p>
      </dgm:t>
    </dgm:pt>
    <dgm:pt modelId="{C2BC4D92-66A9-4ADB-A9B6-14D5B077E1DC}" type="parTrans" cxnId="{D5A2D413-2A2B-409D-B6DB-05D92C7B42B7}">
      <dgm:prSet/>
      <dgm:spPr/>
      <dgm:t>
        <a:bodyPr/>
        <a:lstStyle/>
        <a:p>
          <a:endParaRPr lang="es-ES"/>
        </a:p>
      </dgm:t>
    </dgm:pt>
    <dgm:pt modelId="{392235C2-E5D3-412C-92EA-EC5146B05F62}" type="sibTrans" cxnId="{D5A2D413-2A2B-409D-B6DB-05D92C7B42B7}">
      <dgm:prSet/>
      <dgm:spPr/>
      <dgm:t>
        <a:bodyPr/>
        <a:lstStyle/>
        <a:p>
          <a:endParaRPr lang="es-ES"/>
        </a:p>
      </dgm:t>
    </dgm:pt>
    <dgm:pt modelId="{E1E19E62-3478-4D8C-BAA6-B0E192DC9C4B}">
      <dgm:prSet/>
      <dgm:spPr/>
      <dgm:t>
        <a:bodyPr/>
        <a:lstStyle/>
        <a:p>
          <a:r>
            <a:rPr lang="en-US" noProof="0" dirty="0" err="1" smtClean="0">
              <a:latin typeface="Verdana" pitchFamily="34" charset="0"/>
            </a:rPr>
            <a:t>Instituto</a:t>
          </a:r>
          <a:r>
            <a:rPr lang="en-US" noProof="0" dirty="0" smtClean="0">
              <a:latin typeface="Verdana" pitchFamily="34" charset="0"/>
            </a:rPr>
            <a:t> de </a:t>
          </a:r>
          <a:r>
            <a:rPr lang="en-US" noProof="0" dirty="0" err="1" smtClean="0">
              <a:latin typeface="Verdana" pitchFamily="34" charset="0"/>
            </a:rPr>
            <a:t>Fomento</a:t>
          </a:r>
          <a:r>
            <a:rPr lang="en-US" noProof="0" dirty="0" smtClean="0">
              <a:latin typeface="Verdana" pitchFamily="34" charset="0"/>
            </a:rPr>
            <a:t> </a:t>
          </a:r>
          <a:r>
            <a:rPr lang="en-US" noProof="0" dirty="0" err="1" smtClean="0">
              <a:latin typeface="Verdana" pitchFamily="34" charset="0"/>
            </a:rPr>
            <a:t>Pesquero</a:t>
          </a:r>
          <a:endParaRPr lang="en-US" noProof="0" dirty="0">
            <a:latin typeface="Verdana" pitchFamily="34" charset="0"/>
          </a:endParaRPr>
        </a:p>
      </dgm:t>
    </dgm:pt>
    <dgm:pt modelId="{4F23BC90-87F8-4BF1-9F55-320EB86F23EE}" type="parTrans" cxnId="{B2284093-D9DB-45AD-8DAD-2155CA679435}">
      <dgm:prSet/>
      <dgm:spPr/>
      <dgm:t>
        <a:bodyPr/>
        <a:lstStyle/>
        <a:p>
          <a:endParaRPr lang="es-ES"/>
        </a:p>
      </dgm:t>
    </dgm:pt>
    <dgm:pt modelId="{F40B40CE-CAEC-4B78-A07C-4D33590C96F7}" type="sibTrans" cxnId="{B2284093-D9DB-45AD-8DAD-2155CA679435}">
      <dgm:prSet/>
      <dgm:spPr/>
      <dgm:t>
        <a:bodyPr/>
        <a:lstStyle/>
        <a:p>
          <a:endParaRPr lang="es-ES"/>
        </a:p>
      </dgm:t>
    </dgm:pt>
    <dgm:pt modelId="{B970577D-F738-42DD-AC98-F6BC73146110}">
      <dgm:prSet/>
      <dgm:spPr/>
      <dgm:t>
        <a:bodyPr/>
        <a:lstStyle/>
        <a:p>
          <a:r>
            <a:rPr lang="es-ES" dirty="0" smtClean="0">
              <a:latin typeface="Verdana" pitchFamily="34" charset="0"/>
            </a:rPr>
            <a:t>Superintendencia Ambiental</a:t>
          </a:r>
          <a:endParaRPr lang="es-ES" dirty="0">
            <a:latin typeface="Verdana" pitchFamily="34" charset="0"/>
          </a:endParaRPr>
        </a:p>
      </dgm:t>
    </dgm:pt>
    <dgm:pt modelId="{0D01C837-4179-4260-808B-850E312D8A79}" type="parTrans" cxnId="{A80133D3-348C-4C68-A457-3C2595192D6A}">
      <dgm:prSet/>
      <dgm:spPr/>
      <dgm:t>
        <a:bodyPr/>
        <a:lstStyle/>
        <a:p>
          <a:endParaRPr lang="es-ES"/>
        </a:p>
      </dgm:t>
    </dgm:pt>
    <dgm:pt modelId="{94C52B6F-A490-4659-AE36-8D8ACBBC85AD}" type="sibTrans" cxnId="{A80133D3-348C-4C68-A457-3C2595192D6A}">
      <dgm:prSet/>
      <dgm:spPr/>
      <dgm:t>
        <a:bodyPr/>
        <a:lstStyle/>
        <a:p>
          <a:endParaRPr lang="es-ES"/>
        </a:p>
      </dgm:t>
    </dgm:pt>
    <dgm:pt modelId="{9B7252E9-8C19-45B0-8D3A-66130A145AE4}" type="pres">
      <dgm:prSet presAssocID="{055C5F44-2980-4B61-B754-7EE0AD8F8AF1}" presName="hierChild1" presStyleCnt="0">
        <dgm:presLayoutVars>
          <dgm:orgChart val="1"/>
          <dgm:chPref val="1"/>
          <dgm:dir/>
          <dgm:animOne val="branch"/>
          <dgm:animLvl val="lvl"/>
          <dgm:resizeHandles/>
        </dgm:presLayoutVars>
      </dgm:prSet>
      <dgm:spPr/>
      <dgm:t>
        <a:bodyPr/>
        <a:lstStyle/>
        <a:p>
          <a:endParaRPr lang="es-ES"/>
        </a:p>
      </dgm:t>
    </dgm:pt>
    <dgm:pt modelId="{30F9BD39-A11F-4FF8-B32A-D450572A732E}" type="pres">
      <dgm:prSet presAssocID="{FA46B78D-0F62-4075-9295-B97EF00043F7}" presName="hierRoot1" presStyleCnt="0">
        <dgm:presLayoutVars>
          <dgm:hierBranch val="init"/>
        </dgm:presLayoutVars>
      </dgm:prSet>
      <dgm:spPr/>
    </dgm:pt>
    <dgm:pt modelId="{F67D9D3E-6B97-4D9D-B6B0-453EE499BE76}" type="pres">
      <dgm:prSet presAssocID="{FA46B78D-0F62-4075-9295-B97EF00043F7}" presName="rootComposite1" presStyleCnt="0"/>
      <dgm:spPr/>
    </dgm:pt>
    <dgm:pt modelId="{A53CE711-B068-4DF6-AD10-70A9300022AD}" type="pres">
      <dgm:prSet presAssocID="{FA46B78D-0F62-4075-9295-B97EF00043F7}" presName="rootText1" presStyleLbl="node0" presStyleIdx="0" presStyleCnt="1">
        <dgm:presLayoutVars>
          <dgm:chPref val="3"/>
        </dgm:presLayoutVars>
      </dgm:prSet>
      <dgm:spPr/>
      <dgm:t>
        <a:bodyPr/>
        <a:lstStyle/>
        <a:p>
          <a:endParaRPr lang="es-ES"/>
        </a:p>
      </dgm:t>
    </dgm:pt>
    <dgm:pt modelId="{30ACFF5E-BD55-4004-B4B9-E95912ADF8A3}" type="pres">
      <dgm:prSet presAssocID="{FA46B78D-0F62-4075-9295-B97EF00043F7}" presName="rootConnector1" presStyleLbl="node1" presStyleIdx="0" presStyleCnt="0"/>
      <dgm:spPr/>
      <dgm:t>
        <a:bodyPr/>
        <a:lstStyle/>
        <a:p>
          <a:endParaRPr lang="es-ES"/>
        </a:p>
      </dgm:t>
    </dgm:pt>
    <dgm:pt modelId="{DD2505D8-8A86-48EB-92FA-F563902824A5}" type="pres">
      <dgm:prSet presAssocID="{FA46B78D-0F62-4075-9295-B97EF00043F7}" presName="hierChild2" presStyleCnt="0"/>
      <dgm:spPr/>
    </dgm:pt>
    <dgm:pt modelId="{E9544CF0-5AA3-4BFF-BFD1-16B0DA2046E2}" type="pres">
      <dgm:prSet presAssocID="{3F9BB8F3-407E-45D9-A88C-B38F223F1817}" presName="Name37" presStyleLbl="parChTrans1D2" presStyleIdx="0" presStyleCnt="3"/>
      <dgm:spPr/>
      <dgm:t>
        <a:bodyPr/>
        <a:lstStyle/>
        <a:p>
          <a:endParaRPr lang="es-ES"/>
        </a:p>
      </dgm:t>
    </dgm:pt>
    <dgm:pt modelId="{FC45F9FA-11E0-4CDE-BCA3-8FA1F8B0DAEC}" type="pres">
      <dgm:prSet presAssocID="{B88CF6F3-F7CB-40B2-B188-1FBA6C682085}" presName="hierRoot2" presStyleCnt="0">
        <dgm:presLayoutVars>
          <dgm:hierBranch val="init"/>
        </dgm:presLayoutVars>
      </dgm:prSet>
      <dgm:spPr/>
    </dgm:pt>
    <dgm:pt modelId="{7C23C601-AEB9-4623-93DF-2D116877F91F}" type="pres">
      <dgm:prSet presAssocID="{B88CF6F3-F7CB-40B2-B188-1FBA6C682085}" presName="rootComposite" presStyleCnt="0"/>
      <dgm:spPr/>
    </dgm:pt>
    <dgm:pt modelId="{3AA9C2BF-B6D7-46B5-A667-C549B96486CA}" type="pres">
      <dgm:prSet presAssocID="{B88CF6F3-F7CB-40B2-B188-1FBA6C682085}" presName="rootText" presStyleLbl="node2" presStyleIdx="0" presStyleCnt="3">
        <dgm:presLayoutVars>
          <dgm:chPref val="3"/>
        </dgm:presLayoutVars>
      </dgm:prSet>
      <dgm:spPr/>
      <dgm:t>
        <a:bodyPr/>
        <a:lstStyle/>
        <a:p>
          <a:endParaRPr lang="es-ES"/>
        </a:p>
      </dgm:t>
    </dgm:pt>
    <dgm:pt modelId="{69151BC0-AE1E-468C-8739-9DA8DCC408DD}" type="pres">
      <dgm:prSet presAssocID="{B88CF6F3-F7CB-40B2-B188-1FBA6C682085}" presName="rootConnector" presStyleLbl="node2" presStyleIdx="0" presStyleCnt="3"/>
      <dgm:spPr/>
      <dgm:t>
        <a:bodyPr/>
        <a:lstStyle/>
        <a:p>
          <a:endParaRPr lang="es-ES"/>
        </a:p>
      </dgm:t>
    </dgm:pt>
    <dgm:pt modelId="{228C8BFF-0D84-4718-A127-3041138BDE52}" type="pres">
      <dgm:prSet presAssocID="{B88CF6F3-F7CB-40B2-B188-1FBA6C682085}" presName="hierChild4" presStyleCnt="0"/>
      <dgm:spPr/>
    </dgm:pt>
    <dgm:pt modelId="{FE32FE4F-29CE-48FB-A338-B2084A41BB09}" type="pres">
      <dgm:prSet presAssocID="{825D5BE5-8BDF-4741-90B7-FE2E91C7F906}" presName="Name37" presStyleLbl="parChTrans1D3" presStyleIdx="0" presStyleCnt="6"/>
      <dgm:spPr/>
      <dgm:t>
        <a:bodyPr/>
        <a:lstStyle/>
        <a:p>
          <a:endParaRPr lang="es-ES"/>
        </a:p>
      </dgm:t>
    </dgm:pt>
    <dgm:pt modelId="{C2BC62F0-8735-4988-91B7-439B552DBD15}" type="pres">
      <dgm:prSet presAssocID="{9D6BA0D9-5A59-404F-9999-D1E75C8555C0}" presName="hierRoot2" presStyleCnt="0">
        <dgm:presLayoutVars>
          <dgm:hierBranch val="init"/>
        </dgm:presLayoutVars>
      </dgm:prSet>
      <dgm:spPr/>
    </dgm:pt>
    <dgm:pt modelId="{B729373F-1E1C-4D5C-B5B2-E024AA51BE6C}" type="pres">
      <dgm:prSet presAssocID="{9D6BA0D9-5A59-404F-9999-D1E75C8555C0}" presName="rootComposite" presStyleCnt="0"/>
      <dgm:spPr/>
    </dgm:pt>
    <dgm:pt modelId="{F644D986-EA16-402A-B14A-F76176484EB5}" type="pres">
      <dgm:prSet presAssocID="{9D6BA0D9-5A59-404F-9999-D1E75C8555C0}" presName="rootText" presStyleLbl="node3" presStyleIdx="0" presStyleCnt="6">
        <dgm:presLayoutVars>
          <dgm:chPref val="3"/>
        </dgm:presLayoutVars>
      </dgm:prSet>
      <dgm:spPr/>
      <dgm:t>
        <a:bodyPr/>
        <a:lstStyle/>
        <a:p>
          <a:endParaRPr lang="es-ES"/>
        </a:p>
      </dgm:t>
    </dgm:pt>
    <dgm:pt modelId="{F8FF98F2-3DD2-433F-8E58-E81A9380E896}" type="pres">
      <dgm:prSet presAssocID="{9D6BA0D9-5A59-404F-9999-D1E75C8555C0}" presName="rootConnector" presStyleLbl="node3" presStyleIdx="0" presStyleCnt="6"/>
      <dgm:spPr/>
      <dgm:t>
        <a:bodyPr/>
        <a:lstStyle/>
        <a:p>
          <a:endParaRPr lang="es-ES"/>
        </a:p>
      </dgm:t>
    </dgm:pt>
    <dgm:pt modelId="{4213CC27-1382-4EB1-B723-054A537C34CA}" type="pres">
      <dgm:prSet presAssocID="{9D6BA0D9-5A59-404F-9999-D1E75C8555C0}" presName="hierChild4" presStyleCnt="0"/>
      <dgm:spPr/>
    </dgm:pt>
    <dgm:pt modelId="{236329BE-CB16-4A08-95D0-84F5BB88FE49}" type="pres">
      <dgm:prSet presAssocID="{9D6BA0D9-5A59-404F-9999-D1E75C8555C0}" presName="hierChild5" presStyleCnt="0"/>
      <dgm:spPr/>
    </dgm:pt>
    <dgm:pt modelId="{B55F924D-2C9E-4F09-96B2-3F0702F14632}" type="pres">
      <dgm:prSet presAssocID="{0D01C837-4179-4260-808B-850E312D8A79}" presName="Name37" presStyleLbl="parChTrans1D3" presStyleIdx="1" presStyleCnt="6"/>
      <dgm:spPr/>
      <dgm:t>
        <a:bodyPr/>
        <a:lstStyle/>
        <a:p>
          <a:endParaRPr lang="es-ES"/>
        </a:p>
      </dgm:t>
    </dgm:pt>
    <dgm:pt modelId="{6BA930E2-1E1C-4576-A3F2-9975640FD43E}" type="pres">
      <dgm:prSet presAssocID="{B970577D-F738-42DD-AC98-F6BC73146110}" presName="hierRoot2" presStyleCnt="0">
        <dgm:presLayoutVars>
          <dgm:hierBranch val="init"/>
        </dgm:presLayoutVars>
      </dgm:prSet>
      <dgm:spPr/>
    </dgm:pt>
    <dgm:pt modelId="{EABA29BC-329B-4DF8-AA18-21C20C53EE36}" type="pres">
      <dgm:prSet presAssocID="{B970577D-F738-42DD-AC98-F6BC73146110}" presName="rootComposite" presStyleCnt="0"/>
      <dgm:spPr/>
    </dgm:pt>
    <dgm:pt modelId="{88C7A13F-D4FA-4E2D-92D0-ADB1291EF1E3}" type="pres">
      <dgm:prSet presAssocID="{B970577D-F738-42DD-AC98-F6BC73146110}" presName="rootText" presStyleLbl="node3" presStyleIdx="1" presStyleCnt="6">
        <dgm:presLayoutVars>
          <dgm:chPref val="3"/>
        </dgm:presLayoutVars>
      </dgm:prSet>
      <dgm:spPr/>
      <dgm:t>
        <a:bodyPr/>
        <a:lstStyle/>
        <a:p>
          <a:endParaRPr lang="es-ES"/>
        </a:p>
      </dgm:t>
    </dgm:pt>
    <dgm:pt modelId="{EDB691C7-AD21-48C8-BA6C-43B4E9DEA30A}" type="pres">
      <dgm:prSet presAssocID="{B970577D-F738-42DD-AC98-F6BC73146110}" presName="rootConnector" presStyleLbl="node3" presStyleIdx="1" presStyleCnt="6"/>
      <dgm:spPr/>
      <dgm:t>
        <a:bodyPr/>
        <a:lstStyle/>
        <a:p>
          <a:endParaRPr lang="es-ES"/>
        </a:p>
      </dgm:t>
    </dgm:pt>
    <dgm:pt modelId="{923CB354-8AC8-410C-9341-AD1F6406FF0D}" type="pres">
      <dgm:prSet presAssocID="{B970577D-F738-42DD-AC98-F6BC73146110}" presName="hierChild4" presStyleCnt="0"/>
      <dgm:spPr/>
    </dgm:pt>
    <dgm:pt modelId="{A26602C4-7B55-467B-A232-1F66257CF0A2}" type="pres">
      <dgm:prSet presAssocID="{B970577D-F738-42DD-AC98-F6BC73146110}" presName="hierChild5" presStyleCnt="0"/>
      <dgm:spPr/>
    </dgm:pt>
    <dgm:pt modelId="{67CD85C9-006A-4C1E-9700-FB2F8605C34A}" type="pres">
      <dgm:prSet presAssocID="{B88CF6F3-F7CB-40B2-B188-1FBA6C682085}" presName="hierChild5" presStyleCnt="0"/>
      <dgm:spPr/>
    </dgm:pt>
    <dgm:pt modelId="{A3F1C041-6200-4808-898C-0322DA22FD1C}" type="pres">
      <dgm:prSet presAssocID="{92720788-2769-4F06-8601-4FD4800FDC7A}" presName="Name37" presStyleLbl="parChTrans1D2" presStyleIdx="1" presStyleCnt="3"/>
      <dgm:spPr/>
      <dgm:t>
        <a:bodyPr/>
        <a:lstStyle/>
        <a:p>
          <a:endParaRPr lang="es-ES"/>
        </a:p>
      </dgm:t>
    </dgm:pt>
    <dgm:pt modelId="{CEFCB933-AA3D-49A1-8B9A-EDE464D9DB8D}" type="pres">
      <dgm:prSet presAssocID="{275EE210-4B07-4D34-AEAB-1308B0568F90}" presName="hierRoot2" presStyleCnt="0">
        <dgm:presLayoutVars>
          <dgm:hierBranch val="init"/>
        </dgm:presLayoutVars>
      </dgm:prSet>
      <dgm:spPr/>
    </dgm:pt>
    <dgm:pt modelId="{7C2ECA45-369F-4C52-A26D-7CE4261184E7}" type="pres">
      <dgm:prSet presAssocID="{275EE210-4B07-4D34-AEAB-1308B0568F90}" presName="rootComposite" presStyleCnt="0"/>
      <dgm:spPr/>
    </dgm:pt>
    <dgm:pt modelId="{4B09A793-24CF-476E-AE4F-E5D9E8B5428F}" type="pres">
      <dgm:prSet presAssocID="{275EE210-4B07-4D34-AEAB-1308B0568F90}" presName="rootText" presStyleLbl="node2" presStyleIdx="1" presStyleCnt="3">
        <dgm:presLayoutVars>
          <dgm:chPref val="3"/>
        </dgm:presLayoutVars>
      </dgm:prSet>
      <dgm:spPr/>
      <dgm:t>
        <a:bodyPr/>
        <a:lstStyle/>
        <a:p>
          <a:endParaRPr lang="es-ES"/>
        </a:p>
      </dgm:t>
    </dgm:pt>
    <dgm:pt modelId="{DF0E8A3E-0356-4FA9-87AA-3353C3DDE7BA}" type="pres">
      <dgm:prSet presAssocID="{275EE210-4B07-4D34-AEAB-1308B0568F90}" presName="rootConnector" presStyleLbl="node2" presStyleIdx="1" presStyleCnt="3"/>
      <dgm:spPr/>
      <dgm:t>
        <a:bodyPr/>
        <a:lstStyle/>
        <a:p>
          <a:endParaRPr lang="es-ES"/>
        </a:p>
      </dgm:t>
    </dgm:pt>
    <dgm:pt modelId="{DC36767E-B6ED-4FFF-96DD-C8633072C84B}" type="pres">
      <dgm:prSet presAssocID="{275EE210-4B07-4D34-AEAB-1308B0568F90}" presName="hierChild4" presStyleCnt="0"/>
      <dgm:spPr/>
    </dgm:pt>
    <dgm:pt modelId="{DF4A9702-21D8-45E2-BDCB-D197BBF14F3F}" type="pres">
      <dgm:prSet presAssocID="{BF5F71B4-10A1-47ED-9B4B-9186BDE3895E}" presName="Name37" presStyleLbl="parChTrans1D3" presStyleIdx="2" presStyleCnt="6"/>
      <dgm:spPr/>
      <dgm:t>
        <a:bodyPr/>
        <a:lstStyle/>
        <a:p>
          <a:endParaRPr lang="es-ES"/>
        </a:p>
      </dgm:t>
    </dgm:pt>
    <dgm:pt modelId="{FF6FEC10-B386-492A-861B-44962514F79C}" type="pres">
      <dgm:prSet presAssocID="{4C1DF589-3AF4-4FBE-8285-7CF513FDC560}" presName="hierRoot2" presStyleCnt="0">
        <dgm:presLayoutVars>
          <dgm:hierBranch val="init"/>
        </dgm:presLayoutVars>
      </dgm:prSet>
      <dgm:spPr/>
    </dgm:pt>
    <dgm:pt modelId="{82CFD7A0-4A68-490C-9162-8EF4D2E8E2D2}" type="pres">
      <dgm:prSet presAssocID="{4C1DF589-3AF4-4FBE-8285-7CF513FDC560}" presName="rootComposite" presStyleCnt="0"/>
      <dgm:spPr/>
    </dgm:pt>
    <dgm:pt modelId="{E24D74B0-872E-4587-B0DC-0AE83D0B99ED}" type="pres">
      <dgm:prSet presAssocID="{4C1DF589-3AF4-4FBE-8285-7CF513FDC560}" presName="rootText" presStyleLbl="node3" presStyleIdx="2" presStyleCnt="6">
        <dgm:presLayoutVars>
          <dgm:chPref val="3"/>
        </dgm:presLayoutVars>
      </dgm:prSet>
      <dgm:spPr/>
      <dgm:t>
        <a:bodyPr/>
        <a:lstStyle/>
        <a:p>
          <a:endParaRPr lang="es-ES"/>
        </a:p>
      </dgm:t>
    </dgm:pt>
    <dgm:pt modelId="{C27022DC-50EF-452A-982B-A277DA529847}" type="pres">
      <dgm:prSet presAssocID="{4C1DF589-3AF4-4FBE-8285-7CF513FDC560}" presName="rootConnector" presStyleLbl="node3" presStyleIdx="2" presStyleCnt="6"/>
      <dgm:spPr/>
      <dgm:t>
        <a:bodyPr/>
        <a:lstStyle/>
        <a:p>
          <a:endParaRPr lang="es-ES"/>
        </a:p>
      </dgm:t>
    </dgm:pt>
    <dgm:pt modelId="{1836599D-4841-4FC3-844B-A6A5B6200C08}" type="pres">
      <dgm:prSet presAssocID="{4C1DF589-3AF4-4FBE-8285-7CF513FDC560}" presName="hierChild4" presStyleCnt="0"/>
      <dgm:spPr/>
    </dgm:pt>
    <dgm:pt modelId="{89FB95A0-9A9E-46E3-804E-03F32AB81773}" type="pres">
      <dgm:prSet presAssocID="{4C1DF589-3AF4-4FBE-8285-7CF513FDC560}" presName="hierChild5" presStyleCnt="0"/>
      <dgm:spPr/>
    </dgm:pt>
    <dgm:pt modelId="{D4A3BAC6-BEEC-4DEA-9A06-AA3B74A474DE}" type="pres">
      <dgm:prSet presAssocID="{CAC05764-17F9-40BE-9165-0C9E3548FD08}" presName="Name37" presStyleLbl="parChTrans1D3" presStyleIdx="3" presStyleCnt="6"/>
      <dgm:spPr/>
      <dgm:t>
        <a:bodyPr/>
        <a:lstStyle/>
        <a:p>
          <a:endParaRPr lang="es-ES"/>
        </a:p>
      </dgm:t>
    </dgm:pt>
    <dgm:pt modelId="{66FB7E7F-B7A9-451C-A513-7F975E77F9D7}" type="pres">
      <dgm:prSet presAssocID="{53ED9AFA-7FE3-49CA-B62A-9A0C6CEFF5F2}" presName="hierRoot2" presStyleCnt="0">
        <dgm:presLayoutVars>
          <dgm:hierBranch val="init"/>
        </dgm:presLayoutVars>
      </dgm:prSet>
      <dgm:spPr/>
    </dgm:pt>
    <dgm:pt modelId="{619F02AE-1A7C-4D62-97FA-A188DD823B4E}" type="pres">
      <dgm:prSet presAssocID="{53ED9AFA-7FE3-49CA-B62A-9A0C6CEFF5F2}" presName="rootComposite" presStyleCnt="0"/>
      <dgm:spPr/>
    </dgm:pt>
    <dgm:pt modelId="{653F9AEF-7B47-4C71-A8B8-23B81CB6AECE}" type="pres">
      <dgm:prSet presAssocID="{53ED9AFA-7FE3-49CA-B62A-9A0C6CEFF5F2}" presName="rootText" presStyleLbl="node3" presStyleIdx="3" presStyleCnt="6">
        <dgm:presLayoutVars>
          <dgm:chPref val="3"/>
        </dgm:presLayoutVars>
      </dgm:prSet>
      <dgm:spPr/>
      <dgm:t>
        <a:bodyPr/>
        <a:lstStyle/>
        <a:p>
          <a:endParaRPr lang="es-ES"/>
        </a:p>
      </dgm:t>
    </dgm:pt>
    <dgm:pt modelId="{36FB740A-FE09-49D8-BF60-4D992B8DB1BA}" type="pres">
      <dgm:prSet presAssocID="{53ED9AFA-7FE3-49CA-B62A-9A0C6CEFF5F2}" presName="rootConnector" presStyleLbl="node3" presStyleIdx="3" presStyleCnt="6"/>
      <dgm:spPr/>
      <dgm:t>
        <a:bodyPr/>
        <a:lstStyle/>
        <a:p>
          <a:endParaRPr lang="es-ES"/>
        </a:p>
      </dgm:t>
    </dgm:pt>
    <dgm:pt modelId="{FB1BA8EC-F958-4FA2-8D4D-BF3D4A7018CE}" type="pres">
      <dgm:prSet presAssocID="{53ED9AFA-7FE3-49CA-B62A-9A0C6CEFF5F2}" presName="hierChild4" presStyleCnt="0"/>
      <dgm:spPr/>
    </dgm:pt>
    <dgm:pt modelId="{F8535AF6-D209-489A-A211-1CBFDE75F75C}" type="pres">
      <dgm:prSet presAssocID="{53ED9AFA-7FE3-49CA-B62A-9A0C6CEFF5F2}" presName="hierChild5" presStyleCnt="0"/>
      <dgm:spPr/>
    </dgm:pt>
    <dgm:pt modelId="{46547A93-954A-4F85-8B03-EB80D6D0B5F3}" type="pres">
      <dgm:prSet presAssocID="{C2BC4D92-66A9-4ADB-A9B6-14D5B077E1DC}" presName="Name37" presStyleLbl="parChTrans1D3" presStyleIdx="4" presStyleCnt="6"/>
      <dgm:spPr/>
      <dgm:t>
        <a:bodyPr/>
        <a:lstStyle/>
        <a:p>
          <a:endParaRPr lang="es-ES"/>
        </a:p>
      </dgm:t>
    </dgm:pt>
    <dgm:pt modelId="{97591B4B-DA5F-4838-9C75-72EA2ADFF6A9}" type="pres">
      <dgm:prSet presAssocID="{602ED0C5-2C28-4082-9661-BF0C9236DC73}" presName="hierRoot2" presStyleCnt="0">
        <dgm:presLayoutVars>
          <dgm:hierBranch val="init"/>
        </dgm:presLayoutVars>
      </dgm:prSet>
      <dgm:spPr/>
    </dgm:pt>
    <dgm:pt modelId="{014869B6-C395-42C2-AC2C-676A009F8F1F}" type="pres">
      <dgm:prSet presAssocID="{602ED0C5-2C28-4082-9661-BF0C9236DC73}" presName="rootComposite" presStyleCnt="0"/>
      <dgm:spPr/>
    </dgm:pt>
    <dgm:pt modelId="{0BFAB741-17D2-4EBC-9B11-622BE3B9FA2E}" type="pres">
      <dgm:prSet presAssocID="{602ED0C5-2C28-4082-9661-BF0C9236DC73}" presName="rootText" presStyleLbl="node3" presStyleIdx="4" presStyleCnt="6">
        <dgm:presLayoutVars>
          <dgm:chPref val="3"/>
        </dgm:presLayoutVars>
      </dgm:prSet>
      <dgm:spPr/>
      <dgm:t>
        <a:bodyPr/>
        <a:lstStyle/>
        <a:p>
          <a:endParaRPr lang="es-ES"/>
        </a:p>
      </dgm:t>
    </dgm:pt>
    <dgm:pt modelId="{2471346E-6498-4AF1-9803-D29C3222D61A}" type="pres">
      <dgm:prSet presAssocID="{602ED0C5-2C28-4082-9661-BF0C9236DC73}" presName="rootConnector" presStyleLbl="node3" presStyleIdx="4" presStyleCnt="6"/>
      <dgm:spPr/>
      <dgm:t>
        <a:bodyPr/>
        <a:lstStyle/>
        <a:p>
          <a:endParaRPr lang="es-ES"/>
        </a:p>
      </dgm:t>
    </dgm:pt>
    <dgm:pt modelId="{2454776B-19B9-470F-A867-9B31ECAE0293}" type="pres">
      <dgm:prSet presAssocID="{602ED0C5-2C28-4082-9661-BF0C9236DC73}" presName="hierChild4" presStyleCnt="0"/>
      <dgm:spPr/>
    </dgm:pt>
    <dgm:pt modelId="{FC20D23E-E373-4006-A03E-1375FCD29D64}" type="pres">
      <dgm:prSet presAssocID="{4F23BC90-87F8-4BF1-9F55-320EB86F23EE}" presName="Name37" presStyleLbl="parChTrans1D4" presStyleIdx="0" presStyleCnt="1"/>
      <dgm:spPr/>
      <dgm:t>
        <a:bodyPr/>
        <a:lstStyle/>
        <a:p>
          <a:endParaRPr lang="es-ES"/>
        </a:p>
      </dgm:t>
    </dgm:pt>
    <dgm:pt modelId="{34BF6E82-2A46-4B18-BA17-D7DD06002A52}" type="pres">
      <dgm:prSet presAssocID="{E1E19E62-3478-4D8C-BAA6-B0E192DC9C4B}" presName="hierRoot2" presStyleCnt="0">
        <dgm:presLayoutVars>
          <dgm:hierBranch val="init"/>
        </dgm:presLayoutVars>
      </dgm:prSet>
      <dgm:spPr/>
    </dgm:pt>
    <dgm:pt modelId="{4EF73FF6-5B38-4277-8CDE-7E7B08461215}" type="pres">
      <dgm:prSet presAssocID="{E1E19E62-3478-4D8C-BAA6-B0E192DC9C4B}" presName="rootComposite" presStyleCnt="0"/>
      <dgm:spPr/>
    </dgm:pt>
    <dgm:pt modelId="{C50AA2C5-A34B-4A1A-8E16-99A166F4EB1A}" type="pres">
      <dgm:prSet presAssocID="{E1E19E62-3478-4D8C-BAA6-B0E192DC9C4B}" presName="rootText" presStyleLbl="node4" presStyleIdx="0" presStyleCnt="1">
        <dgm:presLayoutVars>
          <dgm:chPref val="3"/>
        </dgm:presLayoutVars>
      </dgm:prSet>
      <dgm:spPr/>
      <dgm:t>
        <a:bodyPr/>
        <a:lstStyle/>
        <a:p>
          <a:endParaRPr lang="es-ES"/>
        </a:p>
      </dgm:t>
    </dgm:pt>
    <dgm:pt modelId="{4E6253A8-CF4E-46E5-95D8-A3578703DAD5}" type="pres">
      <dgm:prSet presAssocID="{E1E19E62-3478-4D8C-BAA6-B0E192DC9C4B}" presName="rootConnector" presStyleLbl="node4" presStyleIdx="0" presStyleCnt="1"/>
      <dgm:spPr/>
      <dgm:t>
        <a:bodyPr/>
        <a:lstStyle/>
        <a:p>
          <a:endParaRPr lang="es-ES"/>
        </a:p>
      </dgm:t>
    </dgm:pt>
    <dgm:pt modelId="{4F36A781-C905-4261-98CA-BE2343FA40D2}" type="pres">
      <dgm:prSet presAssocID="{E1E19E62-3478-4D8C-BAA6-B0E192DC9C4B}" presName="hierChild4" presStyleCnt="0"/>
      <dgm:spPr/>
    </dgm:pt>
    <dgm:pt modelId="{9374948A-E30B-4F2B-A75B-0A96C6D69075}" type="pres">
      <dgm:prSet presAssocID="{E1E19E62-3478-4D8C-BAA6-B0E192DC9C4B}" presName="hierChild5" presStyleCnt="0"/>
      <dgm:spPr/>
    </dgm:pt>
    <dgm:pt modelId="{8318859E-D42E-48D5-9A0A-8E54D0936F62}" type="pres">
      <dgm:prSet presAssocID="{602ED0C5-2C28-4082-9661-BF0C9236DC73}" presName="hierChild5" presStyleCnt="0"/>
      <dgm:spPr/>
    </dgm:pt>
    <dgm:pt modelId="{58638040-A25D-4C60-BD91-B2437720CB6B}" type="pres">
      <dgm:prSet presAssocID="{275EE210-4B07-4D34-AEAB-1308B0568F90}" presName="hierChild5" presStyleCnt="0"/>
      <dgm:spPr/>
    </dgm:pt>
    <dgm:pt modelId="{FD576D40-A199-404E-9B1C-6BEBD06FC178}" type="pres">
      <dgm:prSet presAssocID="{96DDC4C5-D61C-452D-9906-3B23C1213B21}" presName="Name37" presStyleLbl="parChTrans1D2" presStyleIdx="2" presStyleCnt="3"/>
      <dgm:spPr/>
      <dgm:t>
        <a:bodyPr/>
        <a:lstStyle/>
        <a:p>
          <a:endParaRPr lang="es-ES"/>
        </a:p>
      </dgm:t>
    </dgm:pt>
    <dgm:pt modelId="{1ED9494D-A799-47D1-9A6F-808679B26DDE}" type="pres">
      <dgm:prSet presAssocID="{958B762F-1383-4233-97C8-4718B1EB455B}" presName="hierRoot2" presStyleCnt="0">
        <dgm:presLayoutVars>
          <dgm:hierBranch val="init"/>
        </dgm:presLayoutVars>
      </dgm:prSet>
      <dgm:spPr/>
    </dgm:pt>
    <dgm:pt modelId="{16A503F5-D022-4B34-B921-ECD6C65E3787}" type="pres">
      <dgm:prSet presAssocID="{958B762F-1383-4233-97C8-4718B1EB455B}" presName="rootComposite" presStyleCnt="0"/>
      <dgm:spPr/>
    </dgm:pt>
    <dgm:pt modelId="{472B24B5-6C08-4C8C-822A-AA89E00EA17E}" type="pres">
      <dgm:prSet presAssocID="{958B762F-1383-4233-97C8-4718B1EB455B}" presName="rootText" presStyleLbl="node2" presStyleIdx="2" presStyleCnt="3">
        <dgm:presLayoutVars>
          <dgm:chPref val="3"/>
        </dgm:presLayoutVars>
      </dgm:prSet>
      <dgm:spPr/>
      <dgm:t>
        <a:bodyPr/>
        <a:lstStyle/>
        <a:p>
          <a:endParaRPr lang="es-ES"/>
        </a:p>
      </dgm:t>
    </dgm:pt>
    <dgm:pt modelId="{F70E12B5-D1BD-4FBB-AD96-9637E18C83B4}" type="pres">
      <dgm:prSet presAssocID="{958B762F-1383-4233-97C8-4718B1EB455B}" presName="rootConnector" presStyleLbl="node2" presStyleIdx="2" presStyleCnt="3"/>
      <dgm:spPr/>
      <dgm:t>
        <a:bodyPr/>
        <a:lstStyle/>
        <a:p>
          <a:endParaRPr lang="es-ES"/>
        </a:p>
      </dgm:t>
    </dgm:pt>
    <dgm:pt modelId="{2C628F0D-5FF8-4302-9F58-7EF7073C2ED4}" type="pres">
      <dgm:prSet presAssocID="{958B762F-1383-4233-97C8-4718B1EB455B}" presName="hierChild4" presStyleCnt="0"/>
      <dgm:spPr/>
    </dgm:pt>
    <dgm:pt modelId="{E3629C98-68FA-4655-A299-A0CE2C2976EE}" type="pres">
      <dgm:prSet presAssocID="{87BBD129-D152-4504-B468-80288A783777}" presName="Name37" presStyleLbl="parChTrans1D3" presStyleIdx="5" presStyleCnt="6"/>
      <dgm:spPr/>
      <dgm:t>
        <a:bodyPr/>
        <a:lstStyle/>
        <a:p>
          <a:endParaRPr lang="es-ES"/>
        </a:p>
      </dgm:t>
    </dgm:pt>
    <dgm:pt modelId="{A65E1B1C-25AA-4B57-9240-1EB41EAA9879}" type="pres">
      <dgm:prSet presAssocID="{B838A3A7-2579-48D6-A96C-50AEE4984A44}" presName="hierRoot2" presStyleCnt="0">
        <dgm:presLayoutVars>
          <dgm:hierBranch val="init"/>
        </dgm:presLayoutVars>
      </dgm:prSet>
      <dgm:spPr/>
    </dgm:pt>
    <dgm:pt modelId="{0E93350A-51FE-4D67-90AF-12C275ECC0A7}" type="pres">
      <dgm:prSet presAssocID="{B838A3A7-2579-48D6-A96C-50AEE4984A44}" presName="rootComposite" presStyleCnt="0"/>
      <dgm:spPr/>
    </dgm:pt>
    <dgm:pt modelId="{682144E9-6996-4F02-A921-786CF70065F1}" type="pres">
      <dgm:prSet presAssocID="{B838A3A7-2579-48D6-A96C-50AEE4984A44}" presName="rootText" presStyleLbl="node3" presStyleIdx="5" presStyleCnt="6">
        <dgm:presLayoutVars>
          <dgm:chPref val="3"/>
        </dgm:presLayoutVars>
      </dgm:prSet>
      <dgm:spPr/>
      <dgm:t>
        <a:bodyPr/>
        <a:lstStyle/>
        <a:p>
          <a:endParaRPr lang="es-ES"/>
        </a:p>
      </dgm:t>
    </dgm:pt>
    <dgm:pt modelId="{074F74E8-E29B-48F1-AE98-B0F6362CD49C}" type="pres">
      <dgm:prSet presAssocID="{B838A3A7-2579-48D6-A96C-50AEE4984A44}" presName="rootConnector" presStyleLbl="node3" presStyleIdx="5" presStyleCnt="6"/>
      <dgm:spPr/>
      <dgm:t>
        <a:bodyPr/>
        <a:lstStyle/>
        <a:p>
          <a:endParaRPr lang="es-ES"/>
        </a:p>
      </dgm:t>
    </dgm:pt>
    <dgm:pt modelId="{AB735C4A-4481-483A-8A3D-47C54DE2CEC0}" type="pres">
      <dgm:prSet presAssocID="{B838A3A7-2579-48D6-A96C-50AEE4984A44}" presName="hierChild4" presStyleCnt="0"/>
      <dgm:spPr/>
    </dgm:pt>
    <dgm:pt modelId="{7D0E9916-C0E1-4BAF-AAF4-426D0903D61F}" type="pres">
      <dgm:prSet presAssocID="{B838A3A7-2579-48D6-A96C-50AEE4984A44}" presName="hierChild5" presStyleCnt="0"/>
      <dgm:spPr/>
    </dgm:pt>
    <dgm:pt modelId="{F7160A3A-4463-4BA7-80E8-7010D6AD63A2}" type="pres">
      <dgm:prSet presAssocID="{958B762F-1383-4233-97C8-4718B1EB455B}" presName="hierChild5" presStyleCnt="0"/>
      <dgm:spPr/>
    </dgm:pt>
    <dgm:pt modelId="{738E5360-9A30-4D8D-8156-04D954EF988B}" type="pres">
      <dgm:prSet presAssocID="{FA46B78D-0F62-4075-9295-B97EF00043F7}" presName="hierChild3" presStyleCnt="0"/>
      <dgm:spPr/>
    </dgm:pt>
  </dgm:ptLst>
  <dgm:cxnLst>
    <dgm:cxn modelId="{4194F52E-AAE4-492D-8CB5-16F11FD62015}" type="presOf" srcId="{B838A3A7-2579-48D6-A96C-50AEE4984A44}" destId="{682144E9-6996-4F02-A921-786CF70065F1}" srcOrd="0" destOrd="0" presId="urn:microsoft.com/office/officeart/2005/8/layout/orgChart1"/>
    <dgm:cxn modelId="{95ED0C31-CE0A-4AD6-9E69-EFD3D82B1926}" srcId="{958B762F-1383-4233-97C8-4718B1EB455B}" destId="{B838A3A7-2579-48D6-A96C-50AEE4984A44}" srcOrd="0" destOrd="0" parTransId="{87BBD129-D152-4504-B468-80288A783777}" sibTransId="{7F0C7473-B000-4ACE-A9A9-280861275237}"/>
    <dgm:cxn modelId="{7C8B65EA-2DBF-4FE3-A456-7800BA8958C6}" type="presOf" srcId="{4F23BC90-87F8-4BF1-9F55-320EB86F23EE}" destId="{FC20D23E-E373-4006-A03E-1375FCD29D64}" srcOrd="0" destOrd="0" presId="urn:microsoft.com/office/officeart/2005/8/layout/orgChart1"/>
    <dgm:cxn modelId="{59ABCB84-A267-49BE-B1FC-CBBD645D411A}" type="presOf" srcId="{B88CF6F3-F7CB-40B2-B188-1FBA6C682085}" destId="{69151BC0-AE1E-468C-8739-9DA8DCC408DD}" srcOrd="1" destOrd="0" presId="urn:microsoft.com/office/officeart/2005/8/layout/orgChart1"/>
    <dgm:cxn modelId="{0F299182-A940-4609-96CE-5A3E086920EB}" type="presOf" srcId="{E1E19E62-3478-4D8C-BAA6-B0E192DC9C4B}" destId="{4E6253A8-CF4E-46E5-95D8-A3578703DAD5}" srcOrd="1" destOrd="0" presId="urn:microsoft.com/office/officeart/2005/8/layout/orgChart1"/>
    <dgm:cxn modelId="{79FD8599-835F-4055-90C9-4F43ABA5C2C2}" type="presOf" srcId="{B970577D-F738-42DD-AC98-F6BC73146110}" destId="{88C7A13F-D4FA-4E2D-92D0-ADB1291EF1E3}" srcOrd="0" destOrd="0" presId="urn:microsoft.com/office/officeart/2005/8/layout/orgChart1"/>
    <dgm:cxn modelId="{7EF4F496-4509-485B-A5E5-87A9E3DC37DD}" type="presOf" srcId="{C2BC4D92-66A9-4ADB-A9B6-14D5B077E1DC}" destId="{46547A93-954A-4F85-8B03-EB80D6D0B5F3}" srcOrd="0" destOrd="0" presId="urn:microsoft.com/office/officeart/2005/8/layout/orgChart1"/>
    <dgm:cxn modelId="{0CEF5782-B8BD-4B07-BD0F-F3D438568307}" type="presOf" srcId="{825D5BE5-8BDF-4741-90B7-FE2E91C7F906}" destId="{FE32FE4F-29CE-48FB-A338-B2084A41BB09}" srcOrd="0" destOrd="0" presId="urn:microsoft.com/office/officeart/2005/8/layout/orgChart1"/>
    <dgm:cxn modelId="{92182805-E106-421A-A6DB-AD922E7B7394}" type="presOf" srcId="{92720788-2769-4F06-8601-4FD4800FDC7A}" destId="{A3F1C041-6200-4808-898C-0322DA22FD1C}" srcOrd="0" destOrd="0" presId="urn:microsoft.com/office/officeart/2005/8/layout/orgChart1"/>
    <dgm:cxn modelId="{850274ED-0560-46DA-8C8C-9212C8D4BE00}" srcId="{055C5F44-2980-4B61-B754-7EE0AD8F8AF1}" destId="{FA46B78D-0F62-4075-9295-B97EF00043F7}" srcOrd="0" destOrd="0" parTransId="{5860A02F-FD7A-44EE-B360-A820715A10BB}" sibTransId="{D2AAB148-8AF9-47B7-B823-5DEF884C88C5}"/>
    <dgm:cxn modelId="{67D42967-26C7-433A-83D9-95B287882C0C}" srcId="{FA46B78D-0F62-4075-9295-B97EF00043F7}" destId="{B88CF6F3-F7CB-40B2-B188-1FBA6C682085}" srcOrd="0" destOrd="0" parTransId="{3F9BB8F3-407E-45D9-A88C-B38F223F1817}" sibTransId="{16EE1DAD-8899-46FC-A087-EB8898ABF427}"/>
    <dgm:cxn modelId="{63D7D397-B36E-4BA0-A114-B07D96116176}" srcId="{275EE210-4B07-4D34-AEAB-1308B0568F90}" destId="{53ED9AFA-7FE3-49CA-B62A-9A0C6CEFF5F2}" srcOrd="1" destOrd="0" parTransId="{CAC05764-17F9-40BE-9165-0C9E3548FD08}" sibTransId="{3EDED22D-C61A-4491-888A-B3DE35846C2A}"/>
    <dgm:cxn modelId="{675C428D-30E0-4526-A2E3-C748279CBADF}" type="presOf" srcId="{9D6BA0D9-5A59-404F-9999-D1E75C8555C0}" destId="{F8FF98F2-3DD2-433F-8E58-E81A9380E896}" srcOrd="1" destOrd="0" presId="urn:microsoft.com/office/officeart/2005/8/layout/orgChart1"/>
    <dgm:cxn modelId="{8EA7946E-072C-4880-844C-F9C814BB9FC8}" type="presOf" srcId="{53ED9AFA-7FE3-49CA-B62A-9A0C6CEFF5F2}" destId="{36FB740A-FE09-49D8-BF60-4D992B8DB1BA}" srcOrd="1" destOrd="0" presId="urn:microsoft.com/office/officeart/2005/8/layout/orgChart1"/>
    <dgm:cxn modelId="{F3F8B949-407D-461B-BBAE-EA0FC938A792}" type="presOf" srcId="{87BBD129-D152-4504-B468-80288A783777}" destId="{E3629C98-68FA-4655-A299-A0CE2C2976EE}" srcOrd="0" destOrd="0" presId="urn:microsoft.com/office/officeart/2005/8/layout/orgChart1"/>
    <dgm:cxn modelId="{FD04B688-20A7-4D6E-A237-6CF67E2EBED7}" type="presOf" srcId="{B970577D-F738-42DD-AC98-F6BC73146110}" destId="{EDB691C7-AD21-48C8-BA6C-43B4E9DEA30A}" srcOrd="1" destOrd="0" presId="urn:microsoft.com/office/officeart/2005/8/layout/orgChart1"/>
    <dgm:cxn modelId="{A269963A-46BD-418A-AE04-784924AD89CF}" srcId="{275EE210-4B07-4D34-AEAB-1308B0568F90}" destId="{4C1DF589-3AF4-4FBE-8285-7CF513FDC560}" srcOrd="0" destOrd="0" parTransId="{BF5F71B4-10A1-47ED-9B4B-9186BDE3895E}" sibTransId="{C95F8BBC-111D-48A4-B3B2-78F46732D933}"/>
    <dgm:cxn modelId="{9457FD4B-B82C-4533-9A34-D89B8FFAAFF5}" type="presOf" srcId="{BF5F71B4-10A1-47ED-9B4B-9186BDE3895E}" destId="{DF4A9702-21D8-45E2-BDCB-D197BBF14F3F}" srcOrd="0" destOrd="0" presId="urn:microsoft.com/office/officeart/2005/8/layout/orgChart1"/>
    <dgm:cxn modelId="{B4F2E13F-F7D2-4B5D-8557-20A8CDD4641A}" type="presOf" srcId="{275EE210-4B07-4D34-AEAB-1308B0568F90}" destId="{4B09A793-24CF-476E-AE4F-E5D9E8B5428F}" srcOrd="0" destOrd="0" presId="urn:microsoft.com/office/officeart/2005/8/layout/orgChart1"/>
    <dgm:cxn modelId="{DDDFCDEB-4E6C-493D-9D56-F6EC0B95A226}" type="presOf" srcId="{958B762F-1383-4233-97C8-4718B1EB455B}" destId="{472B24B5-6C08-4C8C-822A-AA89E00EA17E}" srcOrd="0" destOrd="0" presId="urn:microsoft.com/office/officeart/2005/8/layout/orgChart1"/>
    <dgm:cxn modelId="{88834006-3856-45E2-9EEB-A7ED716268BB}" type="presOf" srcId="{B88CF6F3-F7CB-40B2-B188-1FBA6C682085}" destId="{3AA9C2BF-B6D7-46B5-A667-C549B96486CA}" srcOrd="0" destOrd="0" presId="urn:microsoft.com/office/officeart/2005/8/layout/orgChart1"/>
    <dgm:cxn modelId="{AFF7A929-7933-4DFE-AD46-356852903F31}" srcId="{FA46B78D-0F62-4075-9295-B97EF00043F7}" destId="{958B762F-1383-4233-97C8-4718B1EB455B}" srcOrd="2" destOrd="0" parTransId="{96DDC4C5-D61C-452D-9906-3B23C1213B21}" sibTransId="{0E7C2408-7938-410A-99DE-3FEA33AEC20B}"/>
    <dgm:cxn modelId="{E49FBFDC-A28C-491C-AF1B-BD88BAA14510}" type="presOf" srcId="{275EE210-4B07-4D34-AEAB-1308B0568F90}" destId="{DF0E8A3E-0356-4FA9-87AA-3353C3DDE7BA}" srcOrd="1" destOrd="0" presId="urn:microsoft.com/office/officeart/2005/8/layout/orgChart1"/>
    <dgm:cxn modelId="{9BA0A7FA-A134-4C1F-838C-3C539BE8D389}" type="presOf" srcId="{602ED0C5-2C28-4082-9661-BF0C9236DC73}" destId="{2471346E-6498-4AF1-9803-D29C3222D61A}" srcOrd="1" destOrd="0" presId="urn:microsoft.com/office/officeart/2005/8/layout/orgChart1"/>
    <dgm:cxn modelId="{72357E61-3D68-4295-9F26-E6CE7D461050}" type="presOf" srcId="{E1E19E62-3478-4D8C-BAA6-B0E192DC9C4B}" destId="{C50AA2C5-A34B-4A1A-8E16-99A166F4EB1A}" srcOrd="0" destOrd="0" presId="urn:microsoft.com/office/officeart/2005/8/layout/orgChart1"/>
    <dgm:cxn modelId="{A80133D3-348C-4C68-A457-3C2595192D6A}" srcId="{B88CF6F3-F7CB-40B2-B188-1FBA6C682085}" destId="{B970577D-F738-42DD-AC98-F6BC73146110}" srcOrd="1" destOrd="0" parTransId="{0D01C837-4179-4260-808B-850E312D8A79}" sibTransId="{94C52B6F-A490-4659-AE36-8D8ACBBC85AD}"/>
    <dgm:cxn modelId="{6F78DF4B-6817-4CAF-B2C0-00B52DF26F4B}" type="presOf" srcId="{9D6BA0D9-5A59-404F-9999-D1E75C8555C0}" destId="{F644D986-EA16-402A-B14A-F76176484EB5}" srcOrd="0" destOrd="0" presId="urn:microsoft.com/office/officeart/2005/8/layout/orgChart1"/>
    <dgm:cxn modelId="{B2284093-D9DB-45AD-8DAD-2155CA679435}" srcId="{602ED0C5-2C28-4082-9661-BF0C9236DC73}" destId="{E1E19E62-3478-4D8C-BAA6-B0E192DC9C4B}" srcOrd="0" destOrd="0" parTransId="{4F23BC90-87F8-4BF1-9F55-320EB86F23EE}" sibTransId="{F40B40CE-CAEC-4B78-A07C-4D33590C96F7}"/>
    <dgm:cxn modelId="{3D3C05E0-650F-4176-A7AB-B721E8FC8ED1}" type="presOf" srcId="{FA46B78D-0F62-4075-9295-B97EF00043F7}" destId="{30ACFF5E-BD55-4004-B4B9-E95912ADF8A3}" srcOrd="1" destOrd="0" presId="urn:microsoft.com/office/officeart/2005/8/layout/orgChart1"/>
    <dgm:cxn modelId="{E74FFDD0-C6BC-4FE6-9006-C037164E2459}" type="presOf" srcId="{CAC05764-17F9-40BE-9165-0C9E3548FD08}" destId="{D4A3BAC6-BEEC-4DEA-9A06-AA3B74A474DE}" srcOrd="0" destOrd="0" presId="urn:microsoft.com/office/officeart/2005/8/layout/orgChart1"/>
    <dgm:cxn modelId="{A88EC058-9745-4C5E-8D20-C366CD8E3088}" type="presOf" srcId="{53ED9AFA-7FE3-49CA-B62A-9A0C6CEFF5F2}" destId="{653F9AEF-7B47-4C71-A8B8-23B81CB6AECE}" srcOrd="0" destOrd="0" presId="urn:microsoft.com/office/officeart/2005/8/layout/orgChart1"/>
    <dgm:cxn modelId="{697736DF-5B5B-4322-BE5E-44F25B340C59}" srcId="{FA46B78D-0F62-4075-9295-B97EF00043F7}" destId="{275EE210-4B07-4D34-AEAB-1308B0568F90}" srcOrd="1" destOrd="0" parTransId="{92720788-2769-4F06-8601-4FD4800FDC7A}" sibTransId="{35CB4A4D-D4F1-4026-9CEA-86F6FF217598}"/>
    <dgm:cxn modelId="{29C1E7D8-57A7-405A-83AD-BCA6EB762636}" type="presOf" srcId="{602ED0C5-2C28-4082-9661-BF0C9236DC73}" destId="{0BFAB741-17D2-4EBC-9B11-622BE3B9FA2E}" srcOrd="0" destOrd="0" presId="urn:microsoft.com/office/officeart/2005/8/layout/orgChart1"/>
    <dgm:cxn modelId="{E6191915-4458-4270-9F11-CFA270AE6EDF}" type="presOf" srcId="{0D01C837-4179-4260-808B-850E312D8A79}" destId="{B55F924D-2C9E-4F09-96B2-3F0702F14632}" srcOrd="0" destOrd="0" presId="urn:microsoft.com/office/officeart/2005/8/layout/orgChart1"/>
    <dgm:cxn modelId="{B1FC646A-5EC1-41BE-9AFC-EB5313D6D468}" type="presOf" srcId="{958B762F-1383-4233-97C8-4718B1EB455B}" destId="{F70E12B5-D1BD-4FBB-AD96-9637E18C83B4}" srcOrd="1" destOrd="0" presId="urn:microsoft.com/office/officeart/2005/8/layout/orgChart1"/>
    <dgm:cxn modelId="{CAFD31D6-3175-42EE-AC81-64267576B850}" type="presOf" srcId="{B838A3A7-2579-48D6-A96C-50AEE4984A44}" destId="{074F74E8-E29B-48F1-AE98-B0F6362CD49C}" srcOrd="1" destOrd="0" presId="urn:microsoft.com/office/officeart/2005/8/layout/orgChart1"/>
    <dgm:cxn modelId="{02FA44D4-A7AF-4D03-916F-14E210EF9CB7}" type="presOf" srcId="{FA46B78D-0F62-4075-9295-B97EF00043F7}" destId="{A53CE711-B068-4DF6-AD10-70A9300022AD}" srcOrd="0" destOrd="0" presId="urn:microsoft.com/office/officeart/2005/8/layout/orgChart1"/>
    <dgm:cxn modelId="{CE2B9770-CF5B-4FD2-92FB-D6086946A196}" type="presOf" srcId="{4C1DF589-3AF4-4FBE-8285-7CF513FDC560}" destId="{E24D74B0-872E-4587-B0DC-0AE83D0B99ED}" srcOrd="0" destOrd="0" presId="urn:microsoft.com/office/officeart/2005/8/layout/orgChart1"/>
    <dgm:cxn modelId="{32BC1D61-8995-4BCD-9785-FED1217FF793}" type="presOf" srcId="{3F9BB8F3-407E-45D9-A88C-B38F223F1817}" destId="{E9544CF0-5AA3-4BFF-BFD1-16B0DA2046E2}" srcOrd="0" destOrd="0" presId="urn:microsoft.com/office/officeart/2005/8/layout/orgChart1"/>
    <dgm:cxn modelId="{B007F014-BEB5-41DF-B5E2-319B387487AB}" type="presOf" srcId="{4C1DF589-3AF4-4FBE-8285-7CF513FDC560}" destId="{C27022DC-50EF-452A-982B-A277DA529847}" srcOrd="1" destOrd="0" presId="urn:microsoft.com/office/officeart/2005/8/layout/orgChart1"/>
    <dgm:cxn modelId="{D5A2D413-2A2B-409D-B6DB-05D92C7B42B7}" srcId="{275EE210-4B07-4D34-AEAB-1308B0568F90}" destId="{602ED0C5-2C28-4082-9661-BF0C9236DC73}" srcOrd="2" destOrd="0" parTransId="{C2BC4D92-66A9-4ADB-A9B6-14D5B077E1DC}" sibTransId="{392235C2-E5D3-412C-92EA-EC5146B05F62}"/>
    <dgm:cxn modelId="{28D97767-9D3F-4C3D-8927-FA1BA8B7E764}" type="presOf" srcId="{055C5F44-2980-4B61-B754-7EE0AD8F8AF1}" destId="{9B7252E9-8C19-45B0-8D3A-66130A145AE4}" srcOrd="0" destOrd="0" presId="urn:microsoft.com/office/officeart/2005/8/layout/orgChart1"/>
    <dgm:cxn modelId="{1F9B41F2-3C3E-42E3-AAE4-FA015FF818FA}" srcId="{B88CF6F3-F7CB-40B2-B188-1FBA6C682085}" destId="{9D6BA0D9-5A59-404F-9999-D1E75C8555C0}" srcOrd="0" destOrd="0" parTransId="{825D5BE5-8BDF-4741-90B7-FE2E91C7F906}" sibTransId="{975E69BA-C7CC-4BF1-92CA-64F0781012D9}"/>
    <dgm:cxn modelId="{5DD3B889-3D97-4FDF-9B36-FA9560103D37}" type="presOf" srcId="{96DDC4C5-D61C-452D-9906-3B23C1213B21}" destId="{FD576D40-A199-404E-9B1C-6BEBD06FC178}" srcOrd="0" destOrd="0" presId="urn:microsoft.com/office/officeart/2005/8/layout/orgChart1"/>
    <dgm:cxn modelId="{6C244771-D7FD-441C-AC94-88837D24AD64}" type="presParOf" srcId="{9B7252E9-8C19-45B0-8D3A-66130A145AE4}" destId="{30F9BD39-A11F-4FF8-B32A-D450572A732E}" srcOrd="0" destOrd="0" presId="urn:microsoft.com/office/officeart/2005/8/layout/orgChart1"/>
    <dgm:cxn modelId="{A56D26D9-07E3-4FCB-9878-5B774CDD5BC8}" type="presParOf" srcId="{30F9BD39-A11F-4FF8-B32A-D450572A732E}" destId="{F67D9D3E-6B97-4D9D-B6B0-453EE499BE76}" srcOrd="0" destOrd="0" presId="urn:microsoft.com/office/officeart/2005/8/layout/orgChart1"/>
    <dgm:cxn modelId="{76CE1053-E219-4361-B61A-352F79DB038C}" type="presParOf" srcId="{F67D9D3E-6B97-4D9D-B6B0-453EE499BE76}" destId="{A53CE711-B068-4DF6-AD10-70A9300022AD}" srcOrd="0" destOrd="0" presId="urn:microsoft.com/office/officeart/2005/8/layout/orgChart1"/>
    <dgm:cxn modelId="{25C0CC1F-0EF5-4297-8C70-8F0B4605F909}" type="presParOf" srcId="{F67D9D3E-6B97-4D9D-B6B0-453EE499BE76}" destId="{30ACFF5E-BD55-4004-B4B9-E95912ADF8A3}" srcOrd="1" destOrd="0" presId="urn:microsoft.com/office/officeart/2005/8/layout/orgChart1"/>
    <dgm:cxn modelId="{4349CB09-DECA-4177-961B-D0C5E1C43202}" type="presParOf" srcId="{30F9BD39-A11F-4FF8-B32A-D450572A732E}" destId="{DD2505D8-8A86-48EB-92FA-F563902824A5}" srcOrd="1" destOrd="0" presId="urn:microsoft.com/office/officeart/2005/8/layout/orgChart1"/>
    <dgm:cxn modelId="{8A5914FD-FD5E-4F3A-93A5-7CEF735C4A6F}" type="presParOf" srcId="{DD2505D8-8A86-48EB-92FA-F563902824A5}" destId="{E9544CF0-5AA3-4BFF-BFD1-16B0DA2046E2}" srcOrd="0" destOrd="0" presId="urn:microsoft.com/office/officeart/2005/8/layout/orgChart1"/>
    <dgm:cxn modelId="{C475FB9B-5863-452B-BFF9-DDB6F379AE41}" type="presParOf" srcId="{DD2505D8-8A86-48EB-92FA-F563902824A5}" destId="{FC45F9FA-11E0-4CDE-BCA3-8FA1F8B0DAEC}" srcOrd="1" destOrd="0" presId="urn:microsoft.com/office/officeart/2005/8/layout/orgChart1"/>
    <dgm:cxn modelId="{D3A39F9C-2E39-459B-AAC2-8A797468B29A}" type="presParOf" srcId="{FC45F9FA-11E0-4CDE-BCA3-8FA1F8B0DAEC}" destId="{7C23C601-AEB9-4623-93DF-2D116877F91F}" srcOrd="0" destOrd="0" presId="urn:microsoft.com/office/officeart/2005/8/layout/orgChart1"/>
    <dgm:cxn modelId="{E6A6869E-09C4-49D0-B3A9-863C9E53B3DE}" type="presParOf" srcId="{7C23C601-AEB9-4623-93DF-2D116877F91F}" destId="{3AA9C2BF-B6D7-46B5-A667-C549B96486CA}" srcOrd="0" destOrd="0" presId="urn:microsoft.com/office/officeart/2005/8/layout/orgChart1"/>
    <dgm:cxn modelId="{0CDD1EB8-C34E-40AD-B026-E544B4AAA315}" type="presParOf" srcId="{7C23C601-AEB9-4623-93DF-2D116877F91F}" destId="{69151BC0-AE1E-468C-8739-9DA8DCC408DD}" srcOrd="1" destOrd="0" presId="urn:microsoft.com/office/officeart/2005/8/layout/orgChart1"/>
    <dgm:cxn modelId="{75C53CAA-1922-4DC2-9009-CEF12F1AD3F3}" type="presParOf" srcId="{FC45F9FA-11E0-4CDE-BCA3-8FA1F8B0DAEC}" destId="{228C8BFF-0D84-4718-A127-3041138BDE52}" srcOrd="1" destOrd="0" presId="urn:microsoft.com/office/officeart/2005/8/layout/orgChart1"/>
    <dgm:cxn modelId="{42966590-9568-4E3B-B8A6-8A2DA0D47A20}" type="presParOf" srcId="{228C8BFF-0D84-4718-A127-3041138BDE52}" destId="{FE32FE4F-29CE-48FB-A338-B2084A41BB09}" srcOrd="0" destOrd="0" presId="urn:microsoft.com/office/officeart/2005/8/layout/orgChart1"/>
    <dgm:cxn modelId="{5122226C-CF4B-4977-BA5B-579484183FB1}" type="presParOf" srcId="{228C8BFF-0D84-4718-A127-3041138BDE52}" destId="{C2BC62F0-8735-4988-91B7-439B552DBD15}" srcOrd="1" destOrd="0" presId="urn:microsoft.com/office/officeart/2005/8/layout/orgChart1"/>
    <dgm:cxn modelId="{D67C109F-2D3F-4B62-950C-1D0775E4FFF6}" type="presParOf" srcId="{C2BC62F0-8735-4988-91B7-439B552DBD15}" destId="{B729373F-1E1C-4D5C-B5B2-E024AA51BE6C}" srcOrd="0" destOrd="0" presId="urn:microsoft.com/office/officeart/2005/8/layout/orgChart1"/>
    <dgm:cxn modelId="{366DF7DB-EDDF-482C-B13A-BC01AE19BB7A}" type="presParOf" srcId="{B729373F-1E1C-4D5C-B5B2-E024AA51BE6C}" destId="{F644D986-EA16-402A-B14A-F76176484EB5}" srcOrd="0" destOrd="0" presId="urn:microsoft.com/office/officeart/2005/8/layout/orgChart1"/>
    <dgm:cxn modelId="{B1ABE734-388A-4655-9BD9-B4887D915EBC}" type="presParOf" srcId="{B729373F-1E1C-4D5C-B5B2-E024AA51BE6C}" destId="{F8FF98F2-3DD2-433F-8E58-E81A9380E896}" srcOrd="1" destOrd="0" presId="urn:microsoft.com/office/officeart/2005/8/layout/orgChart1"/>
    <dgm:cxn modelId="{293EEA78-4F1D-4ED9-8D9D-9E8F6A1DB4BB}" type="presParOf" srcId="{C2BC62F0-8735-4988-91B7-439B552DBD15}" destId="{4213CC27-1382-4EB1-B723-054A537C34CA}" srcOrd="1" destOrd="0" presId="urn:microsoft.com/office/officeart/2005/8/layout/orgChart1"/>
    <dgm:cxn modelId="{E5DC8368-81D3-40B3-B742-5BE6D8AA6099}" type="presParOf" srcId="{C2BC62F0-8735-4988-91B7-439B552DBD15}" destId="{236329BE-CB16-4A08-95D0-84F5BB88FE49}" srcOrd="2" destOrd="0" presId="urn:microsoft.com/office/officeart/2005/8/layout/orgChart1"/>
    <dgm:cxn modelId="{2A51AB0B-97D2-42A2-8AEE-C79ED53387F9}" type="presParOf" srcId="{228C8BFF-0D84-4718-A127-3041138BDE52}" destId="{B55F924D-2C9E-4F09-96B2-3F0702F14632}" srcOrd="2" destOrd="0" presId="urn:microsoft.com/office/officeart/2005/8/layout/orgChart1"/>
    <dgm:cxn modelId="{A31565EF-AC66-409D-BE1C-CAC695C47FCF}" type="presParOf" srcId="{228C8BFF-0D84-4718-A127-3041138BDE52}" destId="{6BA930E2-1E1C-4576-A3F2-9975640FD43E}" srcOrd="3" destOrd="0" presId="urn:microsoft.com/office/officeart/2005/8/layout/orgChart1"/>
    <dgm:cxn modelId="{D2781681-71DA-4EAB-9641-0D57765EC7B7}" type="presParOf" srcId="{6BA930E2-1E1C-4576-A3F2-9975640FD43E}" destId="{EABA29BC-329B-4DF8-AA18-21C20C53EE36}" srcOrd="0" destOrd="0" presId="urn:microsoft.com/office/officeart/2005/8/layout/orgChart1"/>
    <dgm:cxn modelId="{4D5AE9EE-DD99-4F4C-A46D-2B55A6217CBE}" type="presParOf" srcId="{EABA29BC-329B-4DF8-AA18-21C20C53EE36}" destId="{88C7A13F-D4FA-4E2D-92D0-ADB1291EF1E3}" srcOrd="0" destOrd="0" presId="urn:microsoft.com/office/officeart/2005/8/layout/orgChart1"/>
    <dgm:cxn modelId="{EF3F8528-CD04-4550-9A37-98BDAAA06B71}" type="presParOf" srcId="{EABA29BC-329B-4DF8-AA18-21C20C53EE36}" destId="{EDB691C7-AD21-48C8-BA6C-43B4E9DEA30A}" srcOrd="1" destOrd="0" presId="urn:microsoft.com/office/officeart/2005/8/layout/orgChart1"/>
    <dgm:cxn modelId="{CA6A879D-FE10-4D81-98B0-E3D7AA5D8F1B}" type="presParOf" srcId="{6BA930E2-1E1C-4576-A3F2-9975640FD43E}" destId="{923CB354-8AC8-410C-9341-AD1F6406FF0D}" srcOrd="1" destOrd="0" presId="urn:microsoft.com/office/officeart/2005/8/layout/orgChart1"/>
    <dgm:cxn modelId="{94FE9592-E4A3-4DD9-9C2F-EC31E1C6AE1E}" type="presParOf" srcId="{6BA930E2-1E1C-4576-A3F2-9975640FD43E}" destId="{A26602C4-7B55-467B-A232-1F66257CF0A2}" srcOrd="2" destOrd="0" presId="urn:microsoft.com/office/officeart/2005/8/layout/orgChart1"/>
    <dgm:cxn modelId="{1B22EF7A-93AD-4AF7-B736-FFCD95277E3E}" type="presParOf" srcId="{FC45F9FA-11E0-4CDE-BCA3-8FA1F8B0DAEC}" destId="{67CD85C9-006A-4C1E-9700-FB2F8605C34A}" srcOrd="2" destOrd="0" presId="urn:microsoft.com/office/officeart/2005/8/layout/orgChart1"/>
    <dgm:cxn modelId="{6336F9FF-FBE9-4443-B394-3DBC3696EA12}" type="presParOf" srcId="{DD2505D8-8A86-48EB-92FA-F563902824A5}" destId="{A3F1C041-6200-4808-898C-0322DA22FD1C}" srcOrd="2" destOrd="0" presId="urn:microsoft.com/office/officeart/2005/8/layout/orgChart1"/>
    <dgm:cxn modelId="{0D7FA975-965A-4AD7-925B-DE342024E086}" type="presParOf" srcId="{DD2505D8-8A86-48EB-92FA-F563902824A5}" destId="{CEFCB933-AA3D-49A1-8B9A-EDE464D9DB8D}" srcOrd="3" destOrd="0" presId="urn:microsoft.com/office/officeart/2005/8/layout/orgChart1"/>
    <dgm:cxn modelId="{32DFF138-5723-4062-9CAE-4A6FCAB12EA2}" type="presParOf" srcId="{CEFCB933-AA3D-49A1-8B9A-EDE464D9DB8D}" destId="{7C2ECA45-369F-4C52-A26D-7CE4261184E7}" srcOrd="0" destOrd="0" presId="urn:microsoft.com/office/officeart/2005/8/layout/orgChart1"/>
    <dgm:cxn modelId="{9642410D-DEBE-4F36-B405-CE08DB84F8AB}" type="presParOf" srcId="{7C2ECA45-369F-4C52-A26D-7CE4261184E7}" destId="{4B09A793-24CF-476E-AE4F-E5D9E8B5428F}" srcOrd="0" destOrd="0" presId="urn:microsoft.com/office/officeart/2005/8/layout/orgChart1"/>
    <dgm:cxn modelId="{F7144E62-7ADB-4CA2-9BA0-B9A76E91A782}" type="presParOf" srcId="{7C2ECA45-369F-4C52-A26D-7CE4261184E7}" destId="{DF0E8A3E-0356-4FA9-87AA-3353C3DDE7BA}" srcOrd="1" destOrd="0" presId="urn:microsoft.com/office/officeart/2005/8/layout/orgChart1"/>
    <dgm:cxn modelId="{7EE84B1D-2EEA-4CB6-8FBB-9180F6888A21}" type="presParOf" srcId="{CEFCB933-AA3D-49A1-8B9A-EDE464D9DB8D}" destId="{DC36767E-B6ED-4FFF-96DD-C8633072C84B}" srcOrd="1" destOrd="0" presId="urn:microsoft.com/office/officeart/2005/8/layout/orgChart1"/>
    <dgm:cxn modelId="{93BE2741-1B45-4662-BE0A-020DD554E93A}" type="presParOf" srcId="{DC36767E-B6ED-4FFF-96DD-C8633072C84B}" destId="{DF4A9702-21D8-45E2-BDCB-D197BBF14F3F}" srcOrd="0" destOrd="0" presId="urn:microsoft.com/office/officeart/2005/8/layout/orgChart1"/>
    <dgm:cxn modelId="{B3B8C097-0D40-4DEF-BBA2-9D23B5C5F3CC}" type="presParOf" srcId="{DC36767E-B6ED-4FFF-96DD-C8633072C84B}" destId="{FF6FEC10-B386-492A-861B-44962514F79C}" srcOrd="1" destOrd="0" presId="urn:microsoft.com/office/officeart/2005/8/layout/orgChart1"/>
    <dgm:cxn modelId="{CD4188E9-94BE-454F-A2BB-8AB0EF906991}" type="presParOf" srcId="{FF6FEC10-B386-492A-861B-44962514F79C}" destId="{82CFD7A0-4A68-490C-9162-8EF4D2E8E2D2}" srcOrd="0" destOrd="0" presId="urn:microsoft.com/office/officeart/2005/8/layout/orgChart1"/>
    <dgm:cxn modelId="{F21E6B2C-83AB-4DC8-8F42-F472A8A26B2B}" type="presParOf" srcId="{82CFD7A0-4A68-490C-9162-8EF4D2E8E2D2}" destId="{E24D74B0-872E-4587-B0DC-0AE83D0B99ED}" srcOrd="0" destOrd="0" presId="urn:microsoft.com/office/officeart/2005/8/layout/orgChart1"/>
    <dgm:cxn modelId="{8B09C40D-E6FE-4528-9F66-E4502628883F}" type="presParOf" srcId="{82CFD7A0-4A68-490C-9162-8EF4D2E8E2D2}" destId="{C27022DC-50EF-452A-982B-A277DA529847}" srcOrd="1" destOrd="0" presId="urn:microsoft.com/office/officeart/2005/8/layout/orgChart1"/>
    <dgm:cxn modelId="{4A73FA00-1C2A-41C3-ADC0-D40D845F76B8}" type="presParOf" srcId="{FF6FEC10-B386-492A-861B-44962514F79C}" destId="{1836599D-4841-4FC3-844B-A6A5B6200C08}" srcOrd="1" destOrd="0" presId="urn:microsoft.com/office/officeart/2005/8/layout/orgChart1"/>
    <dgm:cxn modelId="{2252D1CC-D5AE-4937-869A-53D319011518}" type="presParOf" srcId="{FF6FEC10-B386-492A-861B-44962514F79C}" destId="{89FB95A0-9A9E-46E3-804E-03F32AB81773}" srcOrd="2" destOrd="0" presId="urn:microsoft.com/office/officeart/2005/8/layout/orgChart1"/>
    <dgm:cxn modelId="{E5C65867-3F40-4BB0-B001-006A50714DCE}" type="presParOf" srcId="{DC36767E-B6ED-4FFF-96DD-C8633072C84B}" destId="{D4A3BAC6-BEEC-4DEA-9A06-AA3B74A474DE}" srcOrd="2" destOrd="0" presId="urn:microsoft.com/office/officeart/2005/8/layout/orgChart1"/>
    <dgm:cxn modelId="{D8C5F39E-1C4B-4B27-AD43-1A93206287A1}" type="presParOf" srcId="{DC36767E-B6ED-4FFF-96DD-C8633072C84B}" destId="{66FB7E7F-B7A9-451C-A513-7F975E77F9D7}" srcOrd="3" destOrd="0" presId="urn:microsoft.com/office/officeart/2005/8/layout/orgChart1"/>
    <dgm:cxn modelId="{656F3549-9B81-41BC-BB6D-B250B7BA7946}" type="presParOf" srcId="{66FB7E7F-B7A9-451C-A513-7F975E77F9D7}" destId="{619F02AE-1A7C-4D62-97FA-A188DD823B4E}" srcOrd="0" destOrd="0" presId="urn:microsoft.com/office/officeart/2005/8/layout/orgChart1"/>
    <dgm:cxn modelId="{D675E877-8E1D-4AA7-873E-3540D234B709}" type="presParOf" srcId="{619F02AE-1A7C-4D62-97FA-A188DD823B4E}" destId="{653F9AEF-7B47-4C71-A8B8-23B81CB6AECE}" srcOrd="0" destOrd="0" presId="urn:microsoft.com/office/officeart/2005/8/layout/orgChart1"/>
    <dgm:cxn modelId="{16BDA1DB-A271-4661-8428-7BB593A7357C}" type="presParOf" srcId="{619F02AE-1A7C-4D62-97FA-A188DD823B4E}" destId="{36FB740A-FE09-49D8-BF60-4D992B8DB1BA}" srcOrd="1" destOrd="0" presId="urn:microsoft.com/office/officeart/2005/8/layout/orgChart1"/>
    <dgm:cxn modelId="{DC9D450C-91C6-4841-B7C0-487E2E2F428D}" type="presParOf" srcId="{66FB7E7F-B7A9-451C-A513-7F975E77F9D7}" destId="{FB1BA8EC-F958-4FA2-8D4D-BF3D4A7018CE}" srcOrd="1" destOrd="0" presId="urn:microsoft.com/office/officeart/2005/8/layout/orgChart1"/>
    <dgm:cxn modelId="{2B06EE57-8558-45FB-A71E-F05C06D564FB}" type="presParOf" srcId="{66FB7E7F-B7A9-451C-A513-7F975E77F9D7}" destId="{F8535AF6-D209-489A-A211-1CBFDE75F75C}" srcOrd="2" destOrd="0" presId="urn:microsoft.com/office/officeart/2005/8/layout/orgChart1"/>
    <dgm:cxn modelId="{C4EA7357-B66B-44D8-9115-8AEEF1469462}" type="presParOf" srcId="{DC36767E-B6ED-4FFF-96DD-C8633072C84B}" destId="{46547A93-954A-4F85-8B03-EB80D6D0B5F3}" srcOrd="4" destOrd="0" presId="urn:microsoft.com/office/officeart/2005/8/layout/orgChart1"/>
    <dgm:cxn modelId="{35BB381D-75C9-4D1A-A8F4-AA02BC7291A9}" type="presParOf" srcId="{DC36767E-B6ED-4FFF-96DD-C8633072C84B}" destId="{97591B4B-DA5F-4838-9C75-72EA2ADFF6A9}" srcOrd="5" destOrd="0" presId="urn:microsoft.com/office/officeart/2005/8/layout/orgChart1"/>
    <dgm:cxn modelId="{D8EE4843-FC09-47C9-9D04-B4BB4120B36A}" type="presParOf" srcId="{97591B4B-DA5F-4838-9C75-72EA2ADFF6A9}" destId="{014869B6-C395-42C2-AC2C-676A009F8F1F}" srcOrd="0" destOrd="0" presId="urn:microsoft.com/office/officeart/2005/8/layout/orgChart1"/>
    <dgm:cxn modelId="{D2A4E654-859D-4676-817F-631996C44152}" type="presParOf" srcId="{014869B6-C395-42C2-AC2C-676A009F8F1F}" destId="{0BFAB741-17D2-4EBC-9B11-622BE3B9FA2E}" srcOrd="0" destOrd="0" presId="urn:microsoft.com/office/officeart/2005/8/layout/orgChart1"/>
    <dgm:cxn modelId="{5CEB153B-F727-4100-8ABB-54BF0BEAA152}" type="presParOf" srcId="{014869B6-C395-42C2-AC2C-676A009F8F1F}" destId="{2471346E-6498-4AF1-9803-D29C3222D61A}" srcOrd="1" destOrd="0" presId="urn:microsoft.com/office/officeart/2005/8/layout/orgChart1"/>
    <dgm:cxn modelId="{B215CD9A-BC76-4BF1-BBEF-36BE9E91A81D}" type="presParOf" srcId="{97591B4B-DA5F-4838-9C75-72EA2ADFF6A9}" destId="{2454776B-19B9-470F-A867-9B31ECAE0293}" srcOrd="1" destOrd="0" presId="urn:microsoft.com/office/officeart/2005/8/layout/orgChart1"/>
    <dgm:cxn modelId="{26D3C495-0718-4C5D-B7C9-1F48A41760A7}" type="presParOf" srcId="{2454776B-19B9-470F-A867-9B31ECAE0293}" destId="{FC20D23E-E373-4006-A03E-1375FCD29D64}" srcOrd="0" destOrd="0" presId="urn:microsoft.com/office/officeart/2005/8/layout/orgChart1"/>
    <dgm:cxn modelId="{DFFFCD65-6C91-4D62-9FD4-9809BA35EB8B}" type="presParOf" srcId="{2454776B-19B9-470F-A867-9B31ECAE0293}" destId="{34BF6E82-2A46-4B18-BA17-D7DD06002A52}" srcOrd="1" destOrd="0" presId="urn:microsoft.com/office/officeart/2005/8/layout/orgChart1"/>
    <dgm:cxn modelId="{756F7E15-7A11-4F12-9902-AB8EB0F61EA6}" type="presParOf" srcId="{34BF6E82-2A46-4B18-BA17-D7DD06002A52}" destId="{4EF73FF6-5B38-4277-8CDE-7E7B08461215}" srcOrd="0" destOrd="0" presId="urn:microsoft.com/office/officeart/2005/8/layout/orgChart1"/>
    <dgm:cxn modelId="{3801C9CC-F0C9-4595-9AB6-567055F7501F}" type="presParOf" srcId="{4EF73FF6-5B38-4277-8CDE-7E7B08461215}" destId="{C50AA2C5-A34B-4A1A-8E16-99A166F4EB1A}" srcOrd="0" destOrd="0" presId="urn:microsoft.com/office/officeart/2005/8/layout/orgChart1"/>
    <dgm:cxn modelId="{658110E7-5081-4B23-9557-7DBF09AA1C27}" type="presParOf" srcId="{4EF73FF6-5B38-4277-8CDE-7E7B08461215}" destId="{4E6253A8-CF4E-46E5-95D8-A3578703DAD5}" srcOrd="1" destOrd="0" presId="urn:microsoft.com/office/officeart/2005/8/layout/orgChart1"/>
    <dgm:cxn modelId="{09C403BA-F6DC-4AE1-9FBD-32EE4B1F7736}" type="presParOf" srcId="{34BF6E82-2A46-4B18-BA17-D7DD06002A52}" destId="{4F36A781-C905-4261-98CA-BE2343FA40D2}" srcOrd="1" destOrd="0" presId="urn:microsoft.com/office/officeart/2005/8/layout/orgChart1"/>
    <dgm:cxn modelId="{94CE0969-E6E8-46DD-9521-3FE5EF4BDE72}" type="presParOf" srcId="{34BF6E82-2A46-4B18-BA17-D7DD06002A52}" destId="{9374948A-E30B-4F2B-A75B-0A96C6D69075}" srcOrd="2" destOrd="0" presId="urn:microsoft.com/office/officeart/2005/8/layout/orgChart1"/>
    <dgm:cxn modelId="{F317242A-CA61-4EC3-9DA7-5F91D351F6C9}" type="presParOf" srcId="{97591B4B-DA5F-4838-9C75-72EA2ADFF6A9}" destId="{8318859E-D42E-48D5-9A0A-8E54D0936F62}" srcOrd="2" destOrd="0" presId="urn:microsoft.com/office/officeart/2005/8/layout/orgChart1"/>
    <dgm:cxn modelId="{1E5E1169-9DF8-4D90-A93B-800FFB618B95}" type="presParOf" srcId="{CEFCB933-AA3D-49A1-8B9A-EDE464D9DB8D}" destId="{58638040-A25D-4C60-BD91-B2437720CB6B}" srcOrd="2" destOrd="0" presId="urn:microsoft.com/office/officeart/2005/8/layout/orgChart1"/>
    <dgm:cxn modelId="{00DF53F3-7BF0-4444-B8D7-61389AEA9C66}" type="presParOf" srcId="{DD2505D8-8A86-48EB-92FA-F563902824A5}" destId="{FD576D40-A199-404E-9B1C-6BEBD06FC178}" srcOrd="4" destOrd="0" presId="urn:microsoft.com/office/officeart/2005/8/layout/orgChart1"/>
    <dgm:cxn modelId="{5ED6A3AF-DC44-460C-8579-0CE0CAC5E243}" type="presParOf" srcId="{DD2505D8-8A86-48EB-92FA-F563902824A5}" destId="{1ED9494D-A799-47D1-9A6F-808679B26DDE}" srcOrd="5" destOrd="0" presId="urn:microsoft.com/office/officeart/2005/8/layout/orgChart1"/>
    <dgm:cxn modelId="{7022464B-AEAE-4E6E-BD4A-A3602C7AD0EE}" type="presParOf" srcId="{1ED9494D-A799-47D1-9A6F-808679B26DDE}" destId="{16A503F5-D022-4B34-B921-ECD6C65E3787}" srcOrd="0" destOrd="0" presId="urn:microsoft.com/office/officeart/2005/8/layout/orgChart1"/>
    <dgm:cxn modelId="{51E9BA83-7B65-4B27-97C5-78011C14258D}" type="presParOf" srcId="{16A503F5-D022-4B34-B921-ECD6C65E3787}" destId="{472B24B5-6C08-4C8C-822A-AA89E00EA17E}" srcOrd="0" destOrd="0" presId="urn:microsoft.com/office/officeart/2005/8/layout/orgChart1"/>
    <dgm:cxn modelId="{E1C5B0F8-5B95-49BF-ADF6-4D48CDFAC143}" type="presParOf" srcId="{16A503F5-D022-4B34-B921-ECD6C65E3787}" destId="{F70E12B5-D1BD-4FBB-AD96-9637E18C83B4}" srcOrd="1" destOrd="0" presId="urn:microsoft.com/office/officeart/2005/8/layout/orgChart1"/>
    <dgm:cxn modelId="{09B52BB5-A0A5-4E13-B737-15D753518099}" type="presParOf" srcId="{1ED9494D-A799-47D1-9A6F-808679B26DDE}" destId="{2C628F0D-5FF8-4302-9F58-7EF7073C2ED4}" srcOrd="1" destOrd="0" presId="urn:microsoft.com/office/officeart/2005/8/layout/orgChart1"/>
    <dgm:cxn modelId="{8EB2FEC0-C681-475A-8330-34F7D6C345D8}" type="presParOf" srcId="{2C628F0D-5FF8-4302-9F58-7EF7073C2ED4}" destId="{E3629C98-68FA-4655-A299-A0CE2C2976EE}" srcOrd="0" destOrd="0" presId="urn:microsoft.com/office/officeart/2005/8/layout/orgChart1"/>
    <dgm:cxn modelId="{6C69E946-99D6-4D95-AA45-DC1CCEB0ECA7}" type="presParOf" srcId="{2C628F0D-5FF8-4302-9F58-7EF7073C2ED4}" destId="{A65E1B1C-25AA-4B57-9240-1EB41EAA9879}" srcOrd="1" destOrd="0" presId="urn:microsoft.com/office/officeart/2005/8/layout/orgChart1"/>
    <dgm:cxn modelId="{5D789735-A65B-422F-BCA3-DCE6C99D2A01}" type="presParOf" srcId="{A65E1B1C-25AA-4B57-9240-1EB41EAA9879}" destId="{0E93350A-51FE-4D67-90AF-12C275ECC0A7}" srcOrd="0" destOrd="0" presId="urn:microsoft.com/office/officeart/2005/8/layout/orgChart1"/>
    <dgm:cxn modelId="{E15CB010-D3A1-4774-B5C6-8B2574DBA74F}" type="presParOf" srcId="{0E93350A-51FE-4D67-90AF-12C275ECC0A7}" destId="{682144E9-6996-4F02-A921-786CF70065F1}" srcOrd="0" destOrd="0" presId="urn:microsoft.com/office/officeart/2005/8/layout/orgChart1"/>
    <dgm:cxn modelId="{0C3009D4-9875-414D-8C3A-7E1EA2195874}" type="presParOf" srcId="{0E93350A-51FE-4D67-90AF-12C275ECC0A7}" destId="{074F74E8-E29B-48F1-AE98-B0F6362CD49C}" srcOrd="1" destOrd="0" presId="urn:microsoft.com/office/officeart/2005/8/layout/orgChart1"/>
    <dgm:cxn modelId="{8B5F89E4-55FF-4FDF-88E1-ABA2F9892BCE}" type="presParOf" srcId="{A65E1B1C-25AA-4B57-9240-1EB41EAA9879}" destId="{AB735C4A-4481-483A-8A3D-47C54DE2CEC0}" srcOrd="1" destOrd="0" presId="urn:microsoft.com/office/officeart/2005/8/layout/orgChart1"/>
    <dgm:cxn modelId="{E498717E-3766-44E4-8D86-D18E418DE800}" type="presParOf" srcId="{A65E1B1C-25AA-4B57-9240-1EB41EAA9879}" destId="{7D0E9916-C0E1-4BAF-AAF4-426D0903D61F}" srcOrd="2" destOrd="0" presId="urn:microsoft.com/office/officeart/2005/8/layout/orgChart1"/>
    <dgm:cxn modelId="{5CEF210D-B0A9-4E51-BDF1-49B835C93040}" type="presParOf" srcId="{1ED9494D-A799-47D1-9A6F-808679B26DDE}" destId="{F7160A3A-4463-4BA7-80E8-7010D6AD63A2}" srcOrd="2" destOrd="0" presId="urn:microsoft.com/office/officeart/2005/8/layout/orgChart1"/>
    <dgm:cxn modelId="{BBE2DC31-3D11-473B-96EF-0BD236296AE8}" type="presParOf" srcId="{30F9BD39-A11F-4FF8-B32A-D450572A732E}" destId="{738E5360-9A30-4D8D-8156-04D954EF988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629C98-68FA-4655-A299-A0CE2C2976EE}">
      <dsp:nvSpPr>
        <dsp:cNvPr id="0" name=""/>
        <dsp:cNvSpPr/>
      </dsp:nvSpPr>
      <dsp:spPr>
        <a:xfrm>
          <a:off x="6304424" y="1923408"/>
          <a:ext cx="191416" cy="587009"/>
        </a:xfrm>
        <a:custGeom>
          <a:avLst/>
          <a:gdLst/>
          <a:ahLst/>
          <a:cxnLst/>
          <a:rect l="0" t="0" r="0" b="0"/>
          <a:pathLst>
            <a:path>
              <a:moveTo>
                <a:pt x="0" y="0"/>
              </a:moveTo>
              <a:lnTo>
                <a:pt x="0" y="587009"/>
              </a:lnTo>
              <a:lnTo>
                <a:pt x="191416" y="587009"/>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D576D40-A199-404E-9B1C-6BEBD06FC178}">
      <dsp:nvSpPr>
        <dsp:cNvPr id="0" name=""/>
        <dsp:cNvSpPr/>
      </dsp:nvSpPr>
      <dsp:spPr>
        <a:xfrm>
          <a:off x="3726686" y="1017371"/>
          <a:ext cx="3088181" cy="267982"/>
        </a:xfrm>
        <a:custGeom>
          <a:avLst/>
          <a:gdLst/>
          <a:ahLst/>
          <a:cxnLst/>
          <a:rect l="0" t="0" r="0" b="0"/>
          <a:pathLst>
            <a:path>
              <a:moveTo>
                <a:pt x="0" y="0"/>
              </a:moveTo>
              <a:lnTo>
                <a:pt x="0" y="133991"/>
              </a:lnTo>
              <a:lnTo>
                <a:pt x="3088181" y="133991"/>
              </a:lnTo>
              <a:lnTo>
                <a:pt x="3088181" y="267982"/>
              </a:lnTo>
            </a:path>
          </a:pathLst>
        </a:cu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C20D23E-E373-4006-A03E-1375FCD29D64}">
      <dsp:nvSpPr>
        <dsp:cNvPr id="0" name=""/>
        <dsp:cNvSpPr/>
      </dsp:nvSpPr>
      <dsp:spPr>
        <a:xfrm>
          <a:off x="5079361" y="2829445"/>
          <a:ext cx="191416" cy="587009"/>
        </a:xfrm>
        <a:custGeom>
          <a:avLst/>
          <a:gdLst/>
          <a:ahLst/>
          <a:cxnLst/>
          <a:rect l="0" t="0" r="0" b="0"/>
          <a:pathLst>
            <a:path>
              <a:moveTo>
                <a:pt x="0" y="0"/>
              </a:moveTo>
              <a:lnTo>
                <a:pt x="0" y="587009"/>
              </a:lnTo>
              <a:lnTo>
                <a:pt x="191416" y="587009"/>
              </a:lnTo>
            </a:path>
          </a:pathLst>
        </a:custGeom>
        <a:noFill/>
        <a:ln w="25400"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6547A93-954A-4F85-8B03-EB80D6D0B5F3}">
      <dsp:nvSpPr>
        <dsp:cNvPr id="0" name=""/>
        <dsp:cNvSpPr/>
      </dsp:nvSpPr>
      <dsp:spPr>
        <a:xfrm>
          <a:off x="4045713" y="1923408"/>
          <a:ext cx="1544090" cy="267982"/>
        </a:xfrm>
        <a:custGeom>
          <a:avLst/>
          <a:gdLst/>
          <a:ahLst/>
          <a:cxnLst/>
          <a:rect l="0" t="0" r="0" b="0"/>
          <a:pathLst>
            <a:path>
              <a:moveTo>
                <a:pt x="0" y="0"/>
              </a:moveTo>
              <a:lnTo>
                <a:pt x="0" y="133991"/>
              </a:lnTo>
              <a:lnTo>
                <a:pt x="1544090" y="133991"/>
              </a:lnTo>
              <a:lnTo>
                <a:pt x="1544090" y="267982"/>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4A3BAC6-BEEC-4DEA-9A06-AA3B74A474DE}">
      <dsp:nvSpPr>
        <dsp:cNvPr id="0" name=""/>
        <dsp:cNvSpPr/>
      </dsp:nvSpPr>
      <dsp:spPr>
        <a:xfrm>
          <a:off x="3999993" y="1923408"/>
          <a:ext cx="91440" cy="267982"/>
        </a:xfrm>
        <a:custGeom>
          <a:avLst/>
          <a:gdLst/>
          <a:ahLst/>
          <a:cxnLst/>
          <a:rect l="0" t="0" r="0" b="0"/>
          <a:pathLst>
            <a:path>
              <a:moveTo>
                <a:pt x="45720" y="0"/>
              </a:moveTo>
              <a:lnTo>
                <a:pt x="45720" y="267982"/>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F4A9702-21D8-45E2-BDCB-D197BBF14F3F}">
      <dsp:nvSpPr>
        <dsp:cNvPr id="0" name=""/>
        <dsp:cNvSpPr/>
      </dsp:nvSpPr>
      <dsp:spPr>
        <a:xfrm>
          <a:off x="2501622" y="1923408"/>
          <a:ext cx="1544090" cy="267982"/>
        </a:xfrm>
        <a:custGeom>
          <a:avLst/>
          <a:gdLst/>
          <a:ahLst/>
          <a:cxnLst/>
          <a:rect l="0" t="0" r="0" b="0"/>
          <a:pathLst>
            <a:path>
              <a:moveTo>
                <a:pt x="1544090" y="0"/>
              </a:moveTo>
              <a:lnTo>
                <a:pt x="1544090" y="133991"/>
              </a:lnTo>
              <a:lnTo>
                <a:pt x="0" y="133991"/>
              </a:lnTo>
              <a:lnTo>
                <a:pt x="0" y="267982"/>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3F1C041-6200-4808-898C-0322DA22FD1C}">
      <dsp:nvSpPr>
        <dsp:cNvPr id="0" name=""/>
        <dsp:cNvSpPr/>
      </dsp:nvSpPr>
      <dsp:spPr>
        <a:xfrm>
          <a:off x="3726686" y="1017371"/>
          <a:ext cx="319027" cy="267982"/>
        </a:xfrm>
        <a:custGeom>
          <a:avLst/>
          <a:gdLst/>
          <a:ahLst/>
          <a:cxnLst/>
          <a:rect l="0" t="0" r="0" b="0"/>
          <a:pathLst>
            <a:path>
              <a:moveTo>
                <a:pt x="0" y="0"/>
              </a:moveTo>
              <a:lnTo>
                <a:pt x="0" y="133991"/>
              </a:lnTo>
              <a:lnTo>
                <a:pt x="319027" y="133991"/>
              </a:lnTo>
              <a:lnTo>
                <a:pt x="319027" y="267982"/>
              </a:lnTo>
            </a:path>
          </a:pathLst>
        </a:cu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55F924D-2C9E-4F09-96B2-3F0702F14632}">
      <dsp:nvSpPr>
        <dsp:cNvPr id="0" name=""/>
        <dsp:cNvSpPr/>
      </dsp:nvSpPr>
      <dsp:spPr>
        <a:xfrm>
          <a:off x="128061" y="1923408"/>
          <a:ext cx="191416" cy="1493046"/>
        </a:xfrm>
        <a:custGeom>
          <a:avLst/>
          <a:gdLst/>
          <a:ahLst/>
          <a:cxnLst/>
          <a:rect l="0" t="0" r="0" b="0"/>
          <a:pathLst>
            <a:path>
              <a:moveTo>
                <a:pt x="0" y="0"/>
              </a:moveTo>
              <a:lnTo>
                <a:pt x="0" y="1493046"/>
              </a:lnTo>
              <a:lnTo>
                <a:pt x="191416" y="1493046"/>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E32FE4F-29CE-48FB-A338-B2084A41BB09}">
      <dsp:nvSpPr>
        <dsp:cNvPr id="0" name=""/>
        <dsp:cNvSpPr/>
      </dsp:nvSpPr>
      <dsp:spPr>
        <a:xfrm>
          <a:off x="128061" y="1923408"/>
          <a:ext cx="191416" cy="587009"/>
        </a:xfrm>
        <a:custGeom>
          <a:avLst/>
          <a:gdLst/>
          <a:ahLst/>
          <a:cxnLst/>
          <a:rect l="0" t="0" r="0" b="0"/>
          <a:pathLst>
            <a:path>
              <a:moveTo>
                <a:pt x="0" y="0"/>
              </a:moveTo>
              <a:lnTo>
                <a:pt x="0" y="587009"/>
              </a:lnTo>
              <a:lnTo>
                <a:pt x="191416" y="587009"/>
              </a:lnTo>
            </a:path>
          </a:pathLst>
        </a:cu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9544CF0-5AA3-4BFF-BFD1-16B0DA2046E2}">
      <dsp:nvSpPr>
        <dsp:cNvPr id="0" name=""/>
        <dsp:cNvSpPr/>
      </dsp:nvSpPr>
      <dsp:spPr>
        <a:xfrm>
          <a:off x="638504" y="1017371"/>
          <a:ext cx="3088181" cy="267982"/>
        </a:xfrm>
        <a:custGeom>
          <a:avLst/>
          <a:gdLst/>
          <a:ahLst/>
          <a:cxnLst/>
          <a:rect l="0" t="0" r="0" b="0"/>
          <a:pathLst>
            <a:path>
              <a:moveTo>
                <a:pt x="3088181" y="0"/>
              </a:moveTo>
              <a:lnTo>
                <a:pt x="3088181" y="133991"/>
              </a:lnTo>
              <a:lnTo>
                <a:pt x="0" y="133991"/>
              </a:lnTo>
              <a:lnTo>
                <a:pt x="0" y="267982"/>
              </a:lnTo>
            </a:path>
          </a:pathLst>
        </a:cu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53CE711-B068-4DF6-AD10-70A9300022AD}">
      <dsp:nvSpPr>
        <dsp:cNvPr id="0" name=""/>
        <dsp:cNvSpPr/>
      </dsp:nvSpPr>
      <dsp:spPr>
        <a:xfrm>
          <a:off x="3088632" y="379317"/>
          <a:ext cx="1276108" cy="638054"/>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dirty="0" smtClean="0">
              <a:solidFill>
                <a:schemeClr val="tx1"/>
              </a:solidFill>
              <a:latin typeface="Verdana" pitchFamily="34" charset="0"/>
            </a:rPr>
            <a:t>Presidente</a:t>
          </a:r>
        </a:p>
      </dsp:txBody>
      <dsp:txXfrm>
        <a:off x="3088632" y="379317"/>
        <a:ext cx="1276108" cy="638054"/>
      </dsp:txXfrm>
    </dsp:sp>
    <dsp:sp modelId="{3AA9C2BF-B6D7-46B5-A667-C549B96486CA}">
      <dsp:nvSpPr>
        <dsp:cNvPr id="0" name=""/>
        <dsp:cNvSpPr/>
      </dsp:nvSpPr>
      <dsp:spPr>
        <a:xfrm>
          <a:off x="450" y="1285354"/>
          <a:ext cx="1276108" cy="638054"/>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dirty="0" smtClean="0">
              <a:solidFill>
                <a:schemeClr val="tx1"/>
              </a:solidFill>
              <a:latin typeface="Verdana" pitchFamily="34" charset="0"/>
            </a:rPr>
            <a:t>Ministerio del Medioambiente</a:t>
          </a:r>
          <a:endParaRPr lang="es-ES" sz="1100" kern="1200" dirty="0">
            <a:solidFill>
              <a:schemeClr val="tx1"/>
            </a:solidFill>
            <a:latin typeface="Verdana" pitchFamily="34" charset="0"/>
          </a:endParaRPr>
        </a:p>
      </dsp:txBody>
      <dsp:txXfrm>
        <a:off x="450" y="1285354"/>
        <a:ext cx="1276108" cy="638054"/>
      </dsp:txXfrm>
    </dsp:sp>
    <dsp:sp modelId="{F644D986-EA16-402A-B14A-F76176484EB5}">
      <dsp:nvSpPr>
        <dsp:cNvPr id="0" name=""/>
        <dsp:cNvSpPr/>
      </dsp:nvSpPr>
      <dsp:spPr>
        <a:xfrm>
          <a:off x="319477" y="2191391"/>
          <a:ext cx="1276108" cy="638054"/>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dirty="0" smtClean="0">
              <a:latin typeface="Verdana" pitchFamily="34" charset="0"/>
            </a:rPr>
            <a:t>Servicio Ambiental</a:t>
          </a:r>
          <a:endParaRPr lang="es-ES" sz="1100" kern="1200" dirty="0">
            <a:latin typeface="Verdana" pitchFamily="34" charset="0"/>
          </a:endParaRPr>
        </a:p>
      </dsp:txBody>
      <dsp:txXfrm>
        <a:off x="319477" y="2191391"/>
        <a:ext cx="1276108" cy="638054"/>
      </dsp:txXfrm>
    </dsp:sp>
    <dsp:sp modelId="{88C7A13F-D4FA-4E2D-92D0-ADB1291EF1E3}">
      <dsp:nvSpPr>
        <dsp:cNvPr id="0" name=""/>
        <dsp:cNvSpPr/>
      </dsp:nvSpPr>
      <dsp:spPr>
        <a:xfrm>
          <a:off x="319477" y="3097428"/>
          <a:ext cx="1276108" cy="638054"/>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dirty="0" smtClean="0">
              <a:latin typeface="Verdana" pitchFamily="34" charset="0"/>
            </a:rPr>
            <a:t>Superintendencia Ambiental</a:t>
          </a:r>
          <a:endParaRPr lang="es-ES" sz="1100" kern="1200" dirty="0">
            <a:latin typeface="Verdana" pitchFamily="34" charset="0"/>
          </a:endParaRPr>
        </a:p>
      </dsp:txBody>
      <dsp:txXfrm>
        <a:off x="319477" y="3097428"/>
        <a:ext cx="1276108" cy="638054"/>
      </dsp:txXfrm>
    </dsp:sp>
    <dsp:sp modelId="{4B09A793-24CF-476E-AE4F-E5D9E8B5428F}">
      <dsp:nvSpPr>
        <dsp:cNvPr id="0" name=""/>
        <dsp:cNvSpPr/>
      </dsp:nvSpPr>
      <dsp:spPr>
        <a:xfrm>
          <a:off x="3407659" y="1285354"/>
          <a:ext cx="1276108" cy="638054"/>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dirty="0" smtClean="0">
              <a:solidFill>
                <a:schemeClr val="tx1"/>
              </a:solidFill>
              <a:latin typeface="Verdana" pitchFamily="34" charset="0"/>
            </a:rPr>
            <a:t>Ministerio </a:t>
          </a:r>
        </a:p>
        <a:p>
          <a:pPr lvl="0" algn="ctr" defTabSz="488950">
            <a:lnSpc>
              <a:spcPct val="90000"/>
            </a:lnSpc>
            <a:spcBef>
              <a:spcPct val="0"/>
            </a:spcBef>
            <a:spcAft>
              <a:spcPct val="35000"/>
            </a:spcAft>
          </a:pPr>
          <a:r>
            <a:rPr lang="es-ES" sz="1100" kern="1200" dirty="0" smtClean="0">
              <a:solidFill>
                <a:schemeClr val="tx1"/>
              </a:solidFill>
              <a:latin typeface="Verdana" pitchFamily="34" charset="0"/>
            </a:rPr>
            <a:t>de Economía</a:t>
          </a:r>
          <a:endParaRPr lang="es-ES" sz="1100" kern="1200" dirty="0">
            <a:solidFill>
              <a:schemeClr val="tx1"/>
            </a:solidFill>
            <a:latin typeface="Verdana" pitchFamily="34" charset="0"/>
          </a:endParaRPr>
        </a:p>
      </dsp:txBody>
      <dsp:txXfrm>
        <a:off x="3407659" y="1285354"/>
        <a:ext cx="1276108" cy="638054"/>
      </dsp:txXfrm>
    </dsp:sp>
    <dsp:sp modelId="{E24D74B0-872E-4587-B0DC-0AE83D0B99ED}">
      <dsp:nvSpPr>
        <dsp:cNvPr id="0" name=""/>
        <dsp:cNvSpPr/>
      </dsp:nvSpPr>
      <dsp:spPr>
        <a:xfrm>
          <a:off x="1863568" y="2191391"/>
          <a:ext cx="1276108" cy="638054"/>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dirty="0" smtClean="0">
              <a:latin typeface="Verdana" pitchFamily="34" charset="0"/>
            </a:rPr>
            <a:t>Subsecretaría de Pesca y Acuicultura</a:t>
          </a:r>
          <a:endParaRPr lang="es-ES" sz="1100" kern="1200" dirty="0">
            <a:latin typeface="Verdana" pitchFamily="34" charset="0"/>
          </a:endParaRPr>
        </a:p>
      </dsp:txBody>
      <dsp:txXfrm>
        <a:off x="1863568" y="2191391"/>
        <a:ext cx="1276108" cy="638054"/>
      </dsp:txXfrm>
    </dsp:sp>
    <dsp:sp modelId="{653F9AEF-7B47-4C71-A8B8-23B81CB6AECE}">
      <dsp:nvSpPr>
        <dsp:cNvPr id="0" name=""/>
        <dsp:cNvSpPr/>
      </dsp:nvSpPr>
      <dsp:spPr>
        <a:xfrm>
          <a:off x="3407659" y="2191391"/>
          <a:ext cx="1276108" cy="638054"/>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dirty="0" smtClean="0">
              <a:latin typeface="Verdana" pitchFamily="34" charset="0"/>
            </a:rPr>
            <a:t>Servicio Nacional de Pesca</a:t>
          </a:r>
          <a:endParaRPr lang="es-ES" sz="1100" kern="1200" dirty="0">
            <a:latin typeface="Verdana" pitchFamily="34" charset="0"/>
          </a:endParaRPr>
        </a:p>
      </dsp:txBody>
      <dsp:txXfrm>
        <a:off x="3407659" y="2191391"/>
        <a:ext cx="1276108" cy="638054"/>
      </dsp:txXfrm>
    </dsp:sp>
    <dsp:sp modelId="{0BFAB741-17D2-4EBC-9B11-622BE3B9FA2E}">
      <dsp:nvSpPr>
        <dsp:cNvPr id="0" name=""/>
        <dsp:cNvSpPr/>
      </dsp:nvSpPr>
      <dsp:spPr>
        <a:xfrm>
          <a:off x="4951750" y="2191391"/>
          <a:ext cx="1276108" cy="638054"/>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dirty="0" smtClean="0">
              <a:latin typeface="Verdana" pitchFamily="34" charset="0"/>
            </a:rPr>
            <a:t>Corporación de Fomento</a:t>
          </a:r>
          <a:endParaRPr lang="es-ES" sz="1100" kern="1200" dirty="0">
            <a:latin typeface="Verdana" pitchFamily="34" charset="0"/>
          </a:endParaRPr>
        </a:p>
      </dsp:txBody>
      <dsp:txXfrm>
        <a:off x="4951750" y="2191391"/>
        <a:ext cx="1276108" cy="638054"/>
      </dsp:txXfrm>
    </dsp:sp>
    <dsp:sp modelId="{C50AA2C5-A34B-4A1A-8E16-99A166F4EB1A}">
      <dsp:nvSpPr>
        <dsp:cNvPr id="0" name=""/>
        <dsp:cNvSpPr/>
      </dsp:nvSpPr>
      <dsp:spPr>
        <a:xfrm>
          <a:off x="5270777" y="3097428"/>
          <a:ext cx="1276108" cy="63805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noProof="0" dirty="0" err="1" smtClean="0">
              <a:latin typeface="Verdana" pitchFamily="34" charset="0"/>
            </a:rPr>
            <a:t>Instituto</a:t>
          </a:r>
          <a:r>
            <a:rPr lang="en-US" sz="1100" kern="1200" noProof="0" dirty="0" smtClean="0">
              <a:latin typeface="Verdana" pitchFamily="34" charset="0"/>
            </a:rPr>
            <a:t> de </a:t>
          </a:r>
          <a:r>
            <a:rPr lang="en-US" sz="1100" kern="1200" noProof="0" dirty="0" err="1" smtClean="0">
              <a:latin typeface="Verdana" pitchFamily="34" charset="0"/>
            </a:rPr>
            <a:t>Fomento</a:t>
          </a:r>
          <a:r>
            <a:rPr lang="en-US" sz="1100" kern="1200" noProof="0" dirty="0" smtClean="0">
              <a:latin typeface="Verdana" pitchFamily="34" charset="0"/>
            </a:rPr>
            <a:t> </a:t>
          </a:r>
          <a:r>
            <a:rPr lang="en-US" sz="1100" kern="1200" noProof="0" dirty="0" err="1" smtClean="0">
              <a:latin typeface="Verdana" pitchFamily="34" charset="0"/>
            </a:rPr>
            <a:t>Pesquero</a:t>
          </a:r>
          <a:endParaRPr lang="en-US" sz="1100" kern="1200" noProof="0" dirty="0">
            <a:latin typeface="Verdana" pitchFamily="34" charset="0"/>
          </a:endParaRPr>
        </a:p>
      </dsp:txBody>
      <dsp:txXfrm>
        <a:off x="5270777" y="3097428"/>
        <a:ext cx="1276108" cy="638054"/>
      </dsp:txXfrm>
    </dsp:sp>
    <dsp:sp modelId="{472B24B5-6C08-4C8C-822A-AA89E00EA17E}">
      <dsp:nvSpPr>
        <dsp:cNvPr id="0" name=""/>
        <dsp:cNvSpPr/>
      </dsp:nvSpPr>
      <dsp:spPr>
        <a:xfrm>
          <a:off x="6176814" y="1285354"/>
          <a:ext cx="1276108" cy="638054"/>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dirty="0" smtClean="0">
              <a:solidFill>
                <a:schemeClr val="tx1"/>
              </a:solidFill>
              <a:latin typeface="Verdana" pitchFamily="34" charset="0"/>
            </a:rPr>
            <a:t>Ministerio </a:t>
          </a:r>
        </a:p>
        <a:p>
          <a:pPr lvl="0" algn="ctr" defTabSz="488950">
            <a:lnSpc>
              <a:spcPct val="90000"/>
            </a:lnSpc>
            <a:spcBef>
              <a:spcPct val="0"/>
            </a:spcBef>
            <a:spcAft>
              <a:spcPct val="35000"/>
            </a:spcAft>
          </a:pPr>
          <a:r>
            <a:rPr lang="es-ES" sz="1100" kern="1200" dirty="0" smtClean="0">
              <a:solidFill>
                <a:schemeClr val="tx1"/>
              </a:solidFill>
              <a:latin typeface="Verdana" pitchFamily="34" charset="0"/>
            </a:rPr>
            <a:t>de Defensa</a:t>
          </a:r>
          <a:endParaRPr lang="es-ES" sz="1100" kern="1200" dirty="0">
            <a:solidFill>
              <a:schemeClr val="tx1"/>
            </a:solidFill>
            <a:latin typeface="Verdana" pitchFamily="34" charset="0"/>
          </a:endParaRPr>
        </a:p>
      </dsp:txBody>
      <dsp:txXfrm>
        <a:off x="6176814" y="1285354"/>
        <a:ext cx="1276108" cy="638054"/>
      </dsp:txXfrm>
    </dsp:sp>
    <dsp:sp modelId="{682144E9-6996-4F02-A921-786CF70065F1}">
      <dsp:nvSpPr>
        <dsp:cNvPr id="0" name=""/>
        <dsp:cNvSpPr/>
      </dsp:nvSpPr>
      <dsp:spPr>
        <a:xfrm>
          <a:off x="6495841" y="2191391"/>
          <a:ext cx="1276108" cy="638054"/>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dirty="0" smtClean="0">
              <a:latin typeface="Verdana" pitchFamily="34" charset="0"/>
            </a:rPr>
            <a:t>Subsecretaría para las Fuerzas Armadas</a:t>
          </a:r>
          <a:endParaRPr lang="es-ES" sz="1100" kern="1200" dirty="0">
            <a:latin typeface="Verdana" pitchFamily="34" charset="0"/>
          </a:endParaRPr>
        </a:p>
      </dsp:txBody>
      <dsp:txXfrm>
        <a:off x="6495841" y="2191391"/>
        <a:ext cx="1276108" cy="63805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image" Target="../media/image3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s-ES"/>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s-E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s-E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D1B5F26F-AD59-45DE-B058-413334AB9F8C}" type="slidenum">
              <a:rPr lang="es-ES"/>
              <a:pPr/>
              <a:t>‹Nº›</a:t>
            </a:fld>
            <a:endParaRPr lang="es-ES"/>
          </a:p>
        </p:txBody>
      </p:sp>
    </p:spTree>
    <p:extLst>
      <p:ext uri="{BB962C8B-B14F-4D97-AF65-F5344CB8AC3E}">
        <p14:creationId xmlns:p14="http://schemas.microsoft.com/office/powerpoint/2010/main" val="254147265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D1B5F26F-AD59-45DE-B058-413334AB9F8C}" type="slidenum">
              <a:rPr lang="es-ES" smtClean="0"/>
              <a:pPr/>
              <a:t>13</a:t>
            </a:fld>
            <a:endParaRPr lang="es-ES"/>
          </a:p>
        </p:txBody>
      </p:sp>
    </p:spTree>
    <p:extLst>
      <p:ext uri="{BB962C8B-B14F-4D97-AF65-F5344CB8AC3E}">
        <p14:creationId xmlns:p14="http://schemas.microsoft.com/office/powerpoint/2010/main" val="897452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r>
              <a:rPr lang="es-MX" dirty="0" smtClean="0"/>
              <a:t>La acuicultura en chile   se ha constituido en las últimas décadas en una importante actividad económica con un elevado aporte a le generación de empleo y un alto aporte de divisas al país </a:t>
            </a:r>
          </a:p>
          <a:p>
            <a:r>
              <a:rPr lang="es-MX" dirty="0" smtClean="0"/>
              <a:t>En efecto , esta actividad  ha sido una de las de mayor desarrollo y crecimiento en las últimas décadas  , superando ya hace algunos años a los aportes de la actividad pesquera ,</a:t>
            </a:r>
          </a:p>
          <a:p>
            <a:r>
              <a:rPr lang="es-MX" dirty="0" smtClean="0"/>
              <a:t>Sin embargo esta  enorme actividad esta concentrada sólo en algunas especies, principalmente </a:t>
            </a:r>
            <a:r>
              <a:rPr lang="es-MX" dirty="0" err="1" smtClean="0"/>
              <a:t>salmonideos</a:t>
            </a:r>
            <a:r>
              <a:rPr lang="es-MX" dirty="0" smtClean="0"/>
              <a:t> y </a:t>
            </a:r>
            <a:r>
              <a:rPr lang="es-MX" dirty="0" err="1" smtClean="0"/>
              <a:t>mitilidos</a:t>
            </a:r>
            <a:r>
              <a:rPr lang="es-MX" dirty="0" smtClean="0"/>
              <a:t> .  En este aspecto esta subsecretaría pretende avanzar en el proceso de diversificación de las especies . En este sentido daremos un  decidido apoyo a desarrollo de acuicultura  de otros especies como la del </a:t>
            </a:r>
            <a:r>
              <a:rPr lang="es-MX" dirty="0" err="1" smtClean="0"/>
              <a:t>abalon</a:t>
            </a:r>
            <a:r>
              <a:rPr lang="es-MX" dirty="0" smtClean="0"/>
              <a:t>, </a:t>
            </a:r>
            <a:r>
              <a:rPr lang="es-MX" dirty="0" err="1" smtClean="0"/>
              <a:t>quen</a:t>
            </a:r>
            <a:r>
              <a:rPr lang="es-MX" dirty="0" smtClean="0"/>
              <a:t> que recientemente hemos  impulsado la  producción en el mar  y Dorado  en la zona norte  así como   la expansión  de la industria salmonera hacia nuevas zonas, eso si debemos de hacerlo todo con una nueva mirada donde los resguardos sanitarios y ambientales eviten las malas experiencia que ha vivido esta industria.   </a:t>
            </a:r>
            <a:endParaRPr lang="es-ES" dirty="0" smtClean="0"/>
          </a:p>
        </p:txBody>
      </p:sp>
      <p:sp>
        <p:nvSpPr>
          <p:cNvPr id="1024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F51FBA9-9EE6-46DB-BC1E-9D9A52C84B0C}" type="slidenum">
              <a:rPr lang="es-ES" smtClean="0"/>
              <a:pPr/>
              <a:t>22</a:t>
            </a:fld>
            <a:endParaRPr lang="es-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267" name="2 Marcador de notas"/>
          <p:cNvSpPr>
            <a:spLocks noGrp="1"/>
          </p:cNvSpPr>
          <p:nvPr>
            <p:ph type="body" idx="1"/>
          </p:nvPr>
        </p:nvSpPr>
        <p:spPr bwMode="auto">
          <a:noFill/>
        </p:spPr>
        <p:txBody>
          <a:bodyPr wrap="square" numCol="1" anchor="t" anchorCtr="0" compatLnSpc="1">
            <a:prstTxWarp prst="textNoShape">
              <a:avLst/>
            </a:prstTxWarp>
          </a:bodyPr>
          <a:lstStyle/>
          <a:p>
            <a:r>
              <a:rPr lang="es-MX" smtClean="0"/>
              <a:t>La acuicultura en chile   se ha constituido en las últimas décadas en una importante actividad económica con un elevado aporte a le generación de empleo y un alto aporte de divisas al país </a:t>
            </a:r>
          </a:p>
          <a:p>
            <a:r>
              <a:rPr lang="es-MX" smtClean="0"/>
              <a:t>En efecto , esta actividad  ha sido una de las de mayor desarrollo y crecimiento en las últimas décadas  , superando ya hace algunos años a los aportes de la actividad pesquera ,</a:t>
            </a:r>
          </a:p>
          <a:p>
            <a:r>
              <a:rPr lang="es-MX" smtClean="0"/>
              <a:t>Sin embargo esta  enorme actividad esta concentrada sólo en algunas especies, principalmente salmonideos y mitilidos .  En este aspecto esta subsecretaría pretende avanzar en el proceso de diversificación de las especies . En este sentido daremos un  decidido apoyo a desarrollo de acuicultura  de otros especies como la del abalon, quen que recientemente hemos  impulsado la  producción en el mar  y Dorado  en la zona norte  así como   la expansión  de la industria salmonera hacia nuevas zonas, eso si debemos de hacerlo todo con una nueva mirada donde los resguardos sanitarios y ambientales eviten las malas experiencia que ha vivido esta industria.   </a:t>
            </a:r>
            <a:endParaRPr lang="es-ES" smtClean="0"/>
          </a:p>
        </p:txBody>
      </p:sp>
      <p:sp>
        <p:nvSpPr>
          <p:cNvPr id="1126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F04D662-3F43-4076-8AD2-B11087EB47FB}" type="slidenum">
              <a:rPr lang="es-ES" smtClean="0"/>
              <a:pPr/>
              <a:t>23</a:t>
            </a:fld>
            <a:endParaRPr lang="es-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charset="0"/>
              </a:defRPr>
            </a:lvl1pPr>
            <a:lvl2pPr marL="742950" indent="-285750">
              <a:defRPr sz="3200">
                <a:solidFill>
                  <a:schemeClr val="tx1"/>
                </a:solidFill>
                <a:latin typeface="Times New Roman" charset="0"/>
              </a:defRPr>
            </a:lvl2pPr>
            <a:lvl3pPr marL="1143000" indent="-228600">
              <a:defRPr sz="3200">
                <a:solidFill>
                  <a:schemeClr val="tx1"/>
                </a:solidFill>
                <a:latin typeface="Times New Roman" charset="0"/>
              </a:defRPr>
            </a:lvl3pPr>
            <a:lvl4pPr marL="1600200" indent="-228600">
              <a:defRPr sz="3200">
                <a:solidFill>
                  <a:schemeClr val="tx1"/>
                </a:solidFill>
                <a:latin typeface="Times New Roman" charset="0"/>
              </a:defRPr>
            </a:lvl4pPr>
            <a:lvl5pPr marL="2057400" indent="-228600">
              <a:defRPr sz="3200">
                <a:solidFill>
                  <a:schemeClr val="tx1"/>
                </a:solidFill>
                <a:latin typeface="Times New Roman" charset="0"/>
              </a:defRPr>
            </a:lvl5pPr>
            <a:lvl6pPr marL="2514600" indent="-228600" eaLnBrk="0" fontAlgn="base" hangingPunct="0">
              <a:spcBef>
                <a:spcPct val="0"/>
              </a:spcBef>
              <a:spcAft>
                <a:spcPct val="0"/>
              </a:spcAft>
              <a:defRPr sz="3200">
                <a:solidFill>
                  <a:schemeClr val="tx1"/>
                </a:solidFill>
                <a:latin typeface="Times New Roman" charset="0"/>
              </a:defRPr>
            </a:lvl6pPr>
            <a:lvl7pPr marL="2971800" indent="-228600" eaLnBrk="0" fontAlgn="base" hangingPunct="0">
              <a:spcBef>
                <a:spcPct val="0"/>
              </a:spcBef>
              <a:spcAft>
                <a:spcPct val="0"/>
              </a:spcAft>
              <a:defRPr sz="3200">
                <a:solidFill>
                  <a:schemeClr val="tx1"/>
                </a:solidFill>
                <a:latin typeface="Times New Roman" charset="0"/>
              </a:defRPr>
            </a:lvl7pPr>
            <a:lvl8pPr marL="3429000" indent="-228600" eaLnBrk="0" fontAlgn="base" hangingPunct="0">
              <a:spcBef>
                <a:spcPct val="0"/>
              </a:spcBef>
              <a:spcAft>
                <a:spcPct val="0"/>
              </a:spcAft>
              <a:defRPr sz="3200">
                <a:solidFill>
                  <a:schemeClr val="tx1"/>
                </a:solidFill>
                <a:latin typeface="Times New Roman" charset="0"/>
              </a:defRPr>
            </a:lvl8pPr>
            <a:lvl9pPr marL="3886200" indent="-228600" eaLnBrk="0" fontAlgn="base" hangingPunct="0">
              <a:spcBef>
                <a:spcPct val="0"/>
              </a:spcBef>
              <a:spcAft>
                <a:spcPct val="0"/>
              </a:spcAft>
              <a:defRPr sz="3200">
                <a:solidFill>
                  <a:schemeClr val="tx1"/>
                </a:solidFill>
                <a:latin typeface="Times New Roman" charset="0"/>
              </a:defRPr>
            </a:lvl9pPr>
          </a:lstStyle>
          <a:p>
            <a:fld id="{2271F8CC-151B-4DAD-9FC7-48FBAA961AD5}" type="slidenum">
              <a:rPr lang="es-ES" sz="1200" smtClean="0"/>
              <a:pPr/>
              <a:t>35</a:t>
            </a:fld>
            <a:endParaRPr lang="es-ES" sz="1200"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mtClean="0">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charset="0"/>
              </a:defRPr>
            </a:lvl1pPr>
            <a:lvl2pPr marL="742950" indent="-285750">
              <a:defRPr sz="3200">
                <a:solidFill>
                  <a:schemeClr val="tx1"/>
                </a:solidFill>
                <a:latin typeface="Times New Roman" charset="0"/>
              </a:defRPr>
            </a:lvl2pPr>
            <a:lvl3pPr marL="1143000" indent="-228600">
              <a:defRPr sz="3200">
                <a:solidFill>
                  <a:schemeClr val="tx1"/>
                </a:solidFill>
                <a:latin typeface="Times New Roman" charset="0"/>
              </a:defRPr>
            </a:lvl3pPr>
            <a:lvl4pPr marL="1600200" indent="-228600">
              <a:defRPr sz="3200">
                <a:solidFill>
                  <a:schemeClr val="tx1"/>
                </a:solidFill>
                <a:latin typeface="Times New Roman" charset="0"/>
              </a:defRPr>
            </a:lvl4pPr>
            <a:lvl5pPr marL="2057400" indent="-228600">
              <a:defRPr sz="3200">
                <a:solidFill>
                  <a:schemeClr val="tx1"/>
                </a:solidFill>
                <a:latin typeface="Times New Roman" charset="0"/>
              </a:defRPr>
            </a:lvl5pPr>
            <a:lvl6pPr marL="2514600" indent="-228600" eaLnBrk="0" fontAlgn="base" hangingPunct="0">
              <a:spcBef>
                <a:spcPct val="0"/>
              </a:spcBef>
              <a:spcAft>
                <a:spcPct val="0"/>
              </a:spcAft>
              <a:defRPr sz="3200">
                <a:solidFill>
                  <a:schemeClr val="tx1"/>
                </a:solidFill>
                <a:latin typeface="Times New Roman" charset="0"/>
              </a:defRPr>
            </a:lvl6pPr>
            <a:lvl7pPr marL="2971800" indent="-228600" eaLnBrk="0" fontAlgn="base" hangingPunct="0">
              <a:spcBef>
                <a:spcPct val="0"/>
              </a:spcBef>
              <a:spcAft>
                <a:spcPct val="0"/>
              </a:spcAft>
              <a:defRPr sz="3200">
                <a:solidFill>
                  <a:schemeClr val="tx1"/>
                </a:solidFill>
                <a:latin typeface="Times New Roman" charset="0"/>
              </a:defRPr>
            </a:lvl7pPr>
            <a:lvl8pPr marL="3429000" indent="-228600" eaLnBrk="0" fontAlgn="base" hangingPunct="0">
              <a:spcBef>
                <a:spcPct val="0"/>
              </a:spcBef>
              <a:spcAft>
                <a:spcPct val="0"/>
              </a:spcAft>
              <a:defRPr sz="3200">
                <a:solidFill>
                  <a:schemeClr val="tx1"/>
                </a:solidFill>
                <a:latin typeface="Times New Roman" charset="0"/>
              </a:defRPr>
            </a:lvl8pPr>
            <a:lvl9pPr marL="3886200" indent="-228600" eaLnBrk="0" fontAlgn="base" hangingPunct="0">
              <a:spcBef>
                <a:spcPct val="0"/>
              </a:spcBef>
              <a:spcAft>
                <a:spcPct val="0"/>
              </a:spcAft>
              <a:defRPr sz="3200">
                <a:solidFill>
                  <a:schemeClr val="tx1"/>
                </a:solidFill>
                <a:latin typeface="Times New Roman" charset="0"/>
              </a:defRPr>
            </a:lvl9pPr>
          </a:lstStyle>
          <a:p>
            <a:fld id="{0C1991DF-9FEE-4565-8686-201558C98CBE}" type="slidenum">
              <a:rPr lang="es-ES" sz="1200" smtClean="0"/>
              <a:pPr/>
              <a:t>37</a:t>
            </a:fld>
            <a:endParaRPr lang="es-ES" sz="120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mtClean="0">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charset="0"/>
              </a:defRPr>
            </a:lvl1pPr>
            <a:lvl2pPr marL="742950" indent="-285750">
              <a:defRPr sz="3200">
                <a:solidFill>
                  <a:schemeClr val="tx1"/>
                </a:solidFill>
                <a:latin typeface="Times New Roman" charset="0"/>
              </a:defRPr>
            </a:lvl2pPr>
            <a:lvl3pPr marL="1143000" indent="-228600">
              <a:defRPr sz="3200">
                <a:solidFill>
                  <a:schemeClr val="tx1"/>
                </a:solidFill>
                <a:latin typeface="Times New Roman" charset="0"/>
              </a:defRPr>
            </a:lvl3pPr>
            <a:lvl4pPr marL="1600200" indent="-228600">
              <a:defRPr sz="3200">
                <a:solidFill>
                  <a:schemeClr val="tx1"/>
                </a:solidFill>
                <a:latin typeface="Times New Roman" charset="0"/>
              </a:defRPr>
            </a:lvl4pPr>
            <a:lvl5pPr marL="2057400" indent="-228600">
              <a:defRPr sz="3200">
                <a:solidFill>
                  <a:schemeClr val="tx1"/>
                </a:solidFill>
                <a:latin typeface="Times New Roman" charset="0"/>
              </a:defRPr>
            </a:lvl5pPr>
            <a:lvl6pPr marL="2514600" indent="-228600" eaLnBrk="0" fontAlgn="base" hangingPunct="0">
              <a:spcBef>
                <a:spcPct val="0"/>
              </a:spcBef>
              <a:spcAft>
                <a:spcPct val="0"/>
              </a:spcAft>
              <a:defRPr sz="3200">
                <a:solidFill>
                  <a:schemeClr val="tx1"/>
                </a:solidFill>
                <a:latin typeface="Times New Roman" charset="0"/>
              </a:defRPr>
            </a:lvl6pPr>
            <a:lvl7pPr marL="2971800" indent="-228600" eaLnBrk="0" fontAlgn="base" hangingPunct="0">
              <a:spcBef>
                <a:spcPct val="0"/>
              </a:spcBef>
              <a:spcAft>
                <a:spcPct val="0"/>
              </a:spcAft>
              <a:defRPr sz="3200">
                <a:solidFill>
                  <a:schemeClr val="tx1"/>
                </a:solidFill>
                <a:latin typeface="Times New Roman" charset="0"/>
              </a:defRPr>
            </a:lvl7pPr>
            <a:lvl8pPr marL="3429000" indent="-228600" eaLnBrk="0" fontAlgn="base" hangingPunct="0">
              <a:spcBef>
                <a:spcPct val="0"/>
              </a:spcBef>
              <a:spcAft>
                <a:spcPct val="0"/>
              </a:spcAft>
              <a:defRPr sz="3200">
                <a:solidFill>
                  <a:schemeClr val="tx1"/>
                </a:solidFill>
                <a:latin typeface="Times New Roman" charset="0"/>
              </a:defRPr>
            </a:lvl8pPr>
            <a:lvl9pPr marL="3886200" indent="-228600" eaLnBrk="0" fontAlgn="base" hangingPunct="0">
              <a:spcBef>
                <a:spcPct val="0"/>
              </a:spcBef>
              <a:spcAft>
                <a:spcPct val="0"/>
              </a:spcAft>
              <a:defRPr sz="3200">
                <a:solidFill>
                  <a:schemeClr val="tx1"/>
                </a:solidFill>
                <a:latin typeface="Times New Roman" charset="0"/>
              </a:defRPr>
            </a:lvl9pPr>
          </a:lstStyle>
          <a:p>
            <a:fld id="{D8C144F0-77DF-4F6A-AB0F-A622349A7FF9}" type="slidenum">
              <a:rPr lang="es-ES" sz="1200" smtClean="0"/>
              <a:pPr/>
              <a:t>38</a:t>
            </a:fld>
            <a:endParaRPr lang="es-ES" sz="1200"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mtClean="0">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charset="0"/>
              </a:defRPr>
            </a:lvl1pPr>
            <a:lvl2pPr marL="742950" indent="-285750">
              <a:defRPr sz="3200">
                <a:solidFill>
                  <a:schemeClr val="tx1"/>
                </a:solidFill>
                <a:latin typeface="Times New Roman" charset="0"/>
              </a:defRPr>
            </a:lvl2pPr>
            <a:lvl3pPr marL="1143000" indent="-228600">
              <a:defRPr sz="3200">
                <a:solidFill>
                  <a:schemeClr val="tx1"/>
                </a:solidFill>
                <a:latin typeface="Times New Roman" charset="0"/>
              </a:defRPr>
            </a:lvl3pPr>
            <a:lvl4pPr marL="1600200" indent="-228600">
              <a:defRPr sz="3200">
                <a:solidFill>
                  <a:schemeClr val="tx1"/>
                </a:solidFill>
                <a:latin typeface="Times New Roman" charset="0"/>
              </a:defRPr>
            </a:lvl4pPr>
            <a:lvl5pPr marL="2057400" indent="-228600">
              <a:defRPr sz="3200">
                <a:solidFill>
                  <a:schemeClr val="tx1"/>
                </a:solidFill>
                <a:latin typeface="Times New Roman" charset="0"/>
              </a:defRPr>
            </a:lvl5pPr>
            <a:lvl6pPr marL="2514600" indent="-228600" eaLnBrk="0" fontAlgn="base" hangingPunct="0">
              <a:spcBef>
                <a:spcPct val="0"/>
              </a:spcBef>
              <a:spcAft>
                <a:spcPct val="0"/>
              </a:spcAft>
              <a:defRPr sz="3200">
                <a:solidFill>
                  <a:schemeClr val="tx1"/>
                </a:solidFill>
                <a:latin typeface="Times New Roman" charset="0"/>
              </a:defRPr>
            </a:lvl6pPr>
            <a:lvl7pPr marL="2971800" indent="-228600" eaLnBrk="0" fontAlgn="base" hangingPunct="0">
              <a:spcBef>
                <a:spcPct val="0"/>
              </a:spcBef>
              <a:spcAft>
                <a:spcPct val="0"/>
              </a:spcAft>
              <a:defRPr sz="3200">
                <a:solidFill>
                  <a:schemeClr val="tx1"/>
                </a:solidFill>
                <a:latin typeface="Times New Roman" charset="0"/>
              </a:defRPr>
            </a:lvl7pPr>
            <a:lvl8pPr marL="3429000" indent="-228600" eaLnBrk="0" fontAlgn="base" hangingPunct="0">
              <a:spcBef>
                <a:spcPct val="0"/>
              </a:spcBef>
              <a:spcAft>
                <a:spcPct val="0"/>
              </a:spcAft>
              <a:defRPr sz="3200">
                <a:solidFill>
                  <a:schemeClr val="tx1"/>
                </a:solidFill>
                <a:latin typeface="Times New Roman" charset="0"/>
              </a:defRPr>
            </a:lvl8pPr>
            <a:lvl9pPr marL="3886200" indent="-228600" eaLnBrk="0" fontAlgn="base" hangingPunct="0">
              <a:spcBef>
                <a:spcPct val="0"/>
              </a:spcBef>
              <a:spcAft>
                <a:spcPct val="0"/>
              </a:spcAft>
              <a:defRPr sz="3200">
                <a:solidFill>
                  <a:schemeClr val="tx1"/>
                </a:solidFill>
                <a:latin typeface="Times New Roman" charset="0"/>
              </a:defRPr>
            </a:lvl9pPr>
          </a:lstStyle>
          <a:p>
            <a:fld id="{31E65922-2523-4753-BDB5-0A345B5DC279}" type="slidenum">
              <a:rPr lang="es-ES" sz="1200" smtClean="0"/>
              <a:pPr/>
              <a:t>39</a:t>
            </a:fld>
            <a:endParaRPr lang="es-ES" sz="120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mtClean="0">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D1B5F26F-AD59-45DE-B058-413334AB9F8C}" type="slidenum">
              <a:rPr lang="es-ES" smtClean="0"/>
              <a:pPr/>
              <a:t>43</a:t>
            </a:fld>
            <a:endParaRPr lang="es-ES"/>
          </a:p>
        </p:txBody>
      </p:sp>
    </p:spTree>
    <p:extLst>
      <p:ext uri="{BB962C8B-B14F-4D97-AF65-F5344CB8AC3E}">
        <p14:creationId xmlns:p14="http://schemas.microsoft.com/office/powerpoint/2010/main" val="2155287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42093665-C774-4EC9-B337-DA143C15DFA2}" type="slidenum">
              <a:rPr lang="es-ES"/>
              <a:pPr/>
              <a:t>‹Nº›</a:t>
            </a:fld>
            <a:endParaRPr lang="es-ES"/>
          </a:p>
        </p:txBody>
      </p:sp>
    </p:spTree>
    <p:extLst>
      <p:ext uri="{BB962C8B-B14F-4D97-AF65-F5344CB8AC3E}">
        <p14:creationId xmlns:p14="http://schemas.microsoft.com/office/powerpoint/2010/main" val="1650301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734CA420-D88A-4B0E-BEDB-2420BAC753A6}" type="slidenum">
              <a:rPr lang="es-ES"/>
              <a:pPr/>
              <a:t>‹Nº›</a:t>
            </a:fld>
            <a:endParaRPr lang="es-ES"/>
          </a:p>
        </p:txBody>
      </p:sp>
    </p:spTree>
    <p:extLst>
      <p:ext uri="{BB962C8B-B14F-4D97-AF65-F5344CB8AC3E}">
        <p14:creationId xmlns:p14="http://schemas.microsoft.com/office/powerpoint/2010/main" val="3238624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297E9F42-417B-4C8E-B145-256E7EDBE37B}" type="slidenum">
              <a:rPr lang="es-ES"/>
              <a:pPr/>
              <a:t>‹Nº›</a:t>
            </a:fld>
            <a:endParaRPr lang="es-ES"/>
          </a:p>
        </p:txBody>
      </p:sp>
    </p:spTree>
    <p:extLst>
      <p:ext uri="{BB962C8B-B14F-4D97-AF65-F5344CB8AC3E}">
        <p14:creationId xmlns:p14="http://schemas.microsoft.com/office/powerpoint/2010/main" val="298769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ítul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CL"/>
          </a:p>
        </p:txBody>
      </p:sp>
      <p:sp>
        <p:nvSpPr>
          <p:cNvPr id="3" name="2 Marcador de gráfico"/>
          <p:cNvSpPr>
            <a:spLocks noGrp="1"/>
          </p:cNvSpPr>
          <p:nvPr>
            <p:ph type="chart" idx="1"/>
          </p:nvPr>
        </p:nvSpPr>
        <p:spPr>
          <a:xfrm>
            <a:off x="685800" y="1981200"/>
            <a:ext cx="7772400" cy="4114800"/>
          </a:xfrm>
        </p:spPr>
        <p:txBody>
          <a:bodyPr/>
          <a:lstStyle/>
          <a:p>
            <a:endParaRPr lang="es-CL"/>
          </a:p>
        </p:txBody>
      </p:sp>
      <p:sp>
        <p:nvSpPr>
          <p:cNvPr id="4" name="3 Marcador de fecha"/>
          <p:cNvSpPr>
            <a:spLocks noGrp="1"/>
          </p:cNvSpPr>
          <p:nvPr>
            <p:ph type="dt" sz="half" idx="10"/>
          </p:nvPr>
        </p:nvSpPr>
        <p:spPr>
          <a:xfrm>
            <a:off x="685800" y="6248400"/>
            <a:ext cx="1905000" cy="457200"/>
          </a:xfrm>
        </p:spPr>
        <p:txBody>
          <a:bodyPr/>
          <a:lstStyle>
            <a:lvl1pPr>
              <a:defRPr/>
            </a:lvl1pPr>
          </a:lstStyle>
          <a:p>
            <a:endParaRPr lang="es-ES"/>
          </a:p>
        </p:txBody>
      </p:sp>
      <p:sp>
        <p:nvSpPr>
          <p:cNvPr id="5" name="4 Marcador de pie de página"/>
          <p:cNvSpPr>
            <a:spLocks noGrp="1"/>
          </p:cNvSpPr>
          <p:nvPr>
            <p:ph type="ftr" sz="quarter" idx="11"/>
          </p:nvPr>
        </p:nvSpPr>
        <p:spPr>
          <a:xfrm>
            <a:off x="3124200" y="6248400"/>
            <a:ext cx="2895600" cy="457200"/>
          </a:xfrm>
        </p:spPr>
        <p:txBody>
          <a:bodyPr/>
          <a:lstStyle>
            <a:lvl1pPr>
              <a:defRPr/>
            </a:lvl1pPr>
          </a:lstStyle>
          <a:p>
            <a:endParaRPr lang="es-ES"/>
          </a:p>
        </p:txBody>
      </p:sp>
      <p:sp>
        <p:nvSpPr>
          <p:cNvPr id="6" name="5 Marcador de número de diapositiva"/>
          <p:cNvSpPr>
            <a:spLocks noGrp="1"/>
          </p:cNvSpPr>
          <p:nvPr>
            <p:ph type="sldNum" sz="quarter" idx="12"/>
          </p:nvPr>
        </p:nvSpPr>
        <p:spPr>
          <a:xfrm>
            <a:off x="6553200" y="6248400"/>
            <a:ext cx="1905000" cy="457200"/>
          </a:xfrm>
        </p:spPr>
        <p:txBody>
          <a:bodyPr/>
          <a:lstStyle>
            <a:lvl1pPr>
              <a:defRPr/>
            </a:lvl1pPr>
          </a:lstStyle>
          <a:p>
            <a:fld id="{090CA332-EE3D-40B8-AECF-C9D7E3C02238}" type="slidenum">
              <a:rPr lang="es-ES"/>
              <a:pPr/>
              <a:t>‹Nº›</a:t>
            </a:fld>
            <a:endParaRPr lang="es-ES"/>
          </a:p>
        </p:txBody>
      </p:sp>
    </p:spTree>
    <p:extLst>
      <p:ext uri="{BB962C8B-B14F-4D97-AF65-F5344CB8AC3E}">
        <p14:creationId xmlns:p14="http://schemas.microsoft.com/office/powerpoint/2010/main" val="1663066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ítulo, imágenes prediseñadas y texto">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CL"/>
          </a:p>
        </p:txBody>
      </p:sp>
      <p:sp>
        <p:nvSpPr>
          <p:cNvPr id="3" name="2 Marcador de imágenes prediseñadas"/>
          <p:cNvSpPr>
            <a:spLocks noGrp="1"/>
          </p:cNvSpPr>
          <p:nvPr>
            <p:ph type="clipArt" sz="half" idx="1"/>
          </p:nvPr>
        </p:nvSpPr>
        <p:spPr>
          <a:xfrm>
            <a:off x="685800" y="1981200"/>
            <a:ext cx="3810000" cy="4114800"/>
          </a:xfrm>
        </p:spPr>
        <p:txBody>
          <a:bodyPr/>
          <a:lstStyle/>
          <a:p>
            <a:pPr lvl="0"/>
            <a:endParaRPr lang="es-CL" noProof="0" smtClean="0"/>
          </a:p>
        </p:txBody>
      </p:sp>
      <p:sp>
        <p:nvSpPr>
          <p:cNvPr id="4" name="3 Marcador de texto"/>
          <p:cNvSpPr>
            <a:spLocks noGrp="1"/>
          </p:cNvSpPr>
          <p:nvPr>
            <p:ph type="body" sz="half" idx="2"/>
          </p:nvPr>
        </p:nvSpPr>
        <p:spPr>
          <a:xfrm>
            <a:off x="4648200" y="19812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678908-2F1A-4C6E-A900-BDDDE8999645}" type="slidenum">
              <a:rPr lang="en-US"/>
              <a:pPr>
                <a:defRPr/>
              </a:pPr>
              <a:t>‹Nº›</a:t>
            </a:fld>
            <a:endParaRPr lang="en-US"/>
          </a:p>
        </p:txBody>
      </p:sp>
    </p:spTree>
    <p:extLst>
      <p:ext uri="{BB962C8B-B14F-4D97-AF65-F5344CB8AC3E}">
        <p14:creationId xmlns:p14="http://schemas.microsoft.com/office/powerpoint/2010/main" val="203395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C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79E83F-A3B6-413E-98FE-2F8A958E3D03}"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8224242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9FE7F7-DDDF-4C38-A846-75B237AB1DEC}"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5938972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C8A03B-D385-40D0-966B-84A5A9AB448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8287304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2FE5D20-EDBF-4605-973B-D55ADEEC4216}"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0047579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85C3A6E-4FB9-4BFA-8DE7-69E502652527}"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1871361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7357DCE-B02E-4997-9D88-032E6282B316}"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452188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06941D3D-8555-46FB-90D5-A80A52C10749}" type="slidenum">
              <a:rPr lang="es-ES"/>
              <a:pPr/>
              <a:t>‹Nº›</a:t>
            </a:fld>
            <a:endParaRPr lang="es-ES"/>
          </a:p>
        </p:txBody>
      </p:sp>
    </p:spTree>
    <p:extLst>
      <p:ext uri="{BB962C8B-B14F-4D97-AF65-F5344CB8AC3E}">
        <p14:creationId xmlns:p14="http://schemas.microsoft.com/office/powerpoint/2010/main" val="4867404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857814F-C4B9-410F-8BAD-7D0CAEC2FAE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5145054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23E6A92-E25C-489F-A745-B8329C7A8B09}"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1530207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A17E00-3739-4E6F-B739-18BF69D0AFE3}"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0886685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7EF88EA-8CAF-4654-8EE7-EC7B72920DE9}"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9409666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5DCAAC-595F-4A0E-BBF7-A1D1A28B7465}"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4268993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CL"/>
          </a:p>
        </p:txBody>
      </p:sp>
      <p:sp>
        <p:nvSpPr>
          <p:cNvPr id="3" name="2 Marcador de texto"/>
          <p:cNvSpPr>
            <a:spLocks noGrp="1"/>
          </p:cNvSpPr>
          <p:nvPr>
            <p:ph type="body"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17A0AB2-7F0E-460D-8359-F5F5C94AA38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5318075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F0CF8AF-23F1-4F7B-A691-363E02B10991}"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5209436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chart">
  <p:cSld name="Títul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MX"/>
          </a:p>
        </p:txBody>
      </p:sp>
      <p:sp>
        <p:nvSpPr>
          <p:cNvPr id="3" name="2 Marcador de gráfico"/>
          <p:cNvSpPr>
            <a:spLocks noGrp="1"/>
          </p:cNvSpPr>
          <p:nvPr>
            <p:ph type="chart" idx="1"/>
          </p:nvPr>
        </p:nvSpPr>
        <p:spPr>
          <a:xfrm>
            <a:off x="685800" y="1981200"/>
            <a:ext cx="7772400" cy="4114800"/>
          </a:xfrm>
        </p:spPr>
        <p:txBody>
          <a:bodyPr/>
          <a:lstStyle/>
          <a:p>
            <a:pPr lvl="0"/>
            <a:endParaRPr lang="es-MX"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88448E-7BFD-4C7F-9576-DA9B5FB5391C}"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7301678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clipArtAndTx">
  <p:cSld name="Título, imágenes prediseñadas y texto">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CL"/>
          </a:p>
        </p:txBody>
      </p:sp>
      <p:sp>
        <p:nvSpPr>
          <p:cNvPr id="3" name="2 Marcador de imágenes prediseñadas"/>
          <p:cNvSpPr>
            <a:spLocks noGrp="1"/>
          </p:cNvSpPr>
          <p:nvPr>
            <p:ph type="clipArt" sz="half" idx="1"/>
          </p:nvPr>
        </p:nvSpPr>
        <p:spPr>
          <a:xfrm>
            <a:off x="685800" y="1981200"/>
            <a:ext cx="3810000" cy="4114800"/>
          </a:xfrm>
        </p:spPr>
        <p:txBody>
          <a:bodyPr/>
          <a:lstStyle/>
          <a:p>
            <a:pPr lvl="0"/>
            <a:endParaRPr lang="es-CL" noProof="0" smtClean="0"/>
          </a:p>
        </p:txBody>
      </p:sp>
      <p:sp>
        <p:nvSpPr>
          <p:cNvPr id="4" name="3 Marcador de texto"/>
          <p:cNvSpPr>
            <a:spLocks noGrp="1"/>
          </p:cNvSpPr>
          <p:nvPr>
            <p:ph type="body" sz="half" idx="2"/>
          </p:nvPr>
        </p:nvSpPr>
        <p:spPr>
          <a:xfrm>
            <a:off x="4648200" y="19812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57FF212E-E9D8-4B55-A551-DA49B977BA5F}"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949448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3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sz="1800">
              <a:solidFill>
                <a:prstClr val="black"/>
              </a:solidFill>
              <a:latin typeface="Arial" charset="0"/>
            </a:endParaRPr>
          </a:p>
        </p:txBody>
      </p:sp>
      <p:sp>
        <p:nvSpPr>
          <p:cNvPr id="29" name="28 Título"/>
          <p:cNvSpPr>
            <a:spLocks noGrp="1"/>
          </p:cNvSpPr>
          <p:nvPr>
            <p:ph type="ctrTitle"/>
          </p:nvPr>
        </p:nvSpPr>
        <p:spPr>
          <a:xfrm>
            <a:off x="381000" y="4853411"/>
            <a:ext cx="8458200" cy="1222375"/>
          </a:xfrm>
        </p:spPr>
        <p:txBody>
          <a:bodyPr anchor="t"/>
          <a:lstStyle/>
          <a:p>
            <a:r>
              <a:rPr lang="es-ES" smtClean="0"/>
              <a:t>Haga clic para modificar el estilo de título del patrón</a:t>
            </a:r>
            <a:endParaRPr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5" name="15 Marcador de fecha"/>
          <p:cNvSpPr>
            <a:spLocks noGrp="1"/>
          </p:cNvSpPr>
          <p:nvPr>
            <p:ph type="dt" sz="half" idx="10"/>
          </p:nvPr>
        </p:nvSpPr>
        <p:spPr/>
        <p:txBody>
          <a:bodyPr/>
          <a:lstStyle>
            <a:lvl1pPr>
              <a:defRPr/>
            </a:lvl1pPr>
          </a:lstStyle>
          <a:p>
            <a:pPr>
              <a:defRPr/>
            </a:pPr>
            <a:endParaRPr lang="es-ES">
              <a:solidFill>
                <a:srgbClr val="7FD13B">
                  <a:shade val="75000"/>
                </a:srgbClr>
              </a:solidFill>
            </a:endParaRPr>
          </a:p>
        </p:txBody>
      </p:sp>
      <p:sp>
        <p:nvSpPr>
          <p:cNvPr id="6" name="1 Marcador de pie de página"/>
          <p:cNvSpPr>
            <a:spLocks noGrp="1"/>
          </p:cNvSpPr>
          <p:nvPr>
            <p:ph type="ftr" sz="quarter" idx="11"/>
          </p:nvPr>
        </p:nvSpPr>
        <p:spPr/>
        <p:txBody>
          <a:bodyPr/>
          <a:lstStyle>
            <a:lvl1pPr>
              <a:defRPr/>
            </a:lvl1pPr>
          </a:lstStyle>
          <a:p>
            <a:pPr>
              <a:defRPr/>
            </a:pPr>
            <a:endParaRPr lang="es-ES">
              <a:solidFill>
                <a:srgbClr val="7FD13B">
                  <a:shade val="75000"/>
                </a:srgbClr>
              </a:solidFill>
            </a:endParaRPr>
          </a:p>
        </p:txBody>
      </p:sp>
      <p:sp>
        <p:nvSpPr>
          <p:cNvPr id="7" name="14 Marcador de número de diapositiva"/>
          <p:cNvSpPr>
            <a:spLocks noGrp="1"/>
          </p:cNvSpPr>
          <p:nvPr>
            <p:ph type="sldNum" sz="quarter" idx="12"/>
          </p:nvPr>
        </p:nvSpPr>
        <p:spPr>
          <a:xfrm>
            <a:off x="8229600" y="6473825"/>
            <a:ext cx="758825" cy="247650"/>
          </a:xfrm>
        </p:spPr>
        <p:txBody>
          <a:bodyPr/>
          <a:lstStyle>
            <a:lvl1pPr>
              <a:defRPr/>
            </a:lvl1pPr>
          </a:lstStyle>
          <a:p>
            <a:pPr>
              <a:defRPr/>
            </a:pPr>
            <a:fld id="{417A09D6-8D96-4C6E-81BC-534D5AB36AB6}" type="slidenum">
              <a:rPr lang="es-ES">
                <a:solidFill>
                  <a:srgbClr val="7FD13B">
                    <a:shade val="75000"/>
                  </a:srgbClr>
                </a:solidFill>
              </a:rPr>
              <a:pPr>
                <a:defRPr/>
              </a:pPr>
              <a:t>‹Nº›</a:t>
            </a:fld>
            <a:endParaRPr lang="es-ES" dirty="0">
              <a:solidFill>
                <a:srgbClr val="7FD13B">
                  <a:shade val="75000"/>
                </a:srgbClr>
              </a:solidFill>
            </a:endParaRPr>
          </a:p>
        </p:txBody>
      </p:sp>
    </p:spTree>
    <p:extLst>
      <p:ext uri="{BB962C8B-B14F-4D97-AF65-F5344CB8AC3E}">
        <p14:creationId xmlns:p14="http://schemas.microsoft.com/office/powerpoint/2010/main" val="2100667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D1E0C7F0-55C0-44D7-BDC1-F87C9C40C8A6}" type="slidenum">
              <a:rPr lang="es-ES"/>
              <a:pPr/>
              <a:t>‹Nº›</a:t>
            </a:fld>
            <a:endParaRPr lang="es-ES"/>
          </a:p>
        </p:txBody>
      </p:sp>
    </p:spTree>
    <p:extLst>
      <p:ext uri="{BB962C8B-B14F-4D97-AF65-F5344CB8AC3E}">
        <p14:creationId xmlns:p14="http://schemas.microsoft.com/office/powerpoint/2010/main" val="28723689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lang="es-ES" smtClean="0"/>
              <a:t>Haga clic para modificar el estilo de título del patrón</a:t>
            </a:r>
            <a:endParaRPr lang="en-US"/>
          </a:p>
        </p:txBody>
      </p:sp>
      <p:sp>
        <p:nvSpPr>
          <p:cNvPr id="27" name="26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24 Marcador de fecha"/>
          <p:cNvSpPr>
            <a:spLocks noGrp="1"/>
          </p:cNvSpPr>
          <p:nvPr>
            <p:ph type="dt" sz="half" idx="10"/>
          </p:nvPr>
        </p:nvSpPr>
        <p:spPr/>
        <p:txBody>
          <a:bodyPr/>
          <a:lstStyle>
            <a:lvl1pPr>
              <a:defRPr/>
            </a:lvl1pPr>
          </a:lstStyle>
          <a:p>
            <a:pPr>
              <a:defRPr/>
            </a:pPr>
            <a:endParaRPr lang="es-ES">
              <a:solidFill>
                <a:srgbClr val="7FD13B">
                  <a:shade val="75000"/>
                </a:srgbClr>
              </a:solidFill>
            </a:endParaRPr>
          </a:p>
        </p:txBody>
      </p:sp>
      <p:sp>
        <p:nvSpPr>
          <p:cNvPr id="5" name="18 Marcador de pie de página"/>
          <p:cNvSpPr>
            <a:spLocks noGrp="1"/>
          </p:cNvSpPr>
          <p:nvPr>
            <p:ph type="ftr" sz="quarter" idx="11"/>
          </p:nvPr>
        </p:nvSpPr>
        <p:spPr>
          <a:xfrm>
            <a:off x="3581400" y="76200"/>
            <a:ext cx="2895600" cy="288925"/>
          </a:xfrm>
        </p:spPr>
        <p:txBody>
          <a:bodyPr/>
          <a:lstStyle>
            <a:lvl1pPr>
              <a:defRPr/>
            </a:lvl1pPr>
          </a:lstStyle>
          <a:p>
            <a:pPr>
              <a:defRPr/>
            </a:pPr>
            <a:endParaRPr lang="es-ES">
              <a:solidFill>
                <a:srgbClr val="7FD13B">
                  <a:shade val="75000"/>
                </a:srgbClr>
              </a:solidFill>
            </a:endParaRPr>
          </a:p>
        </p:txBody>
      </p:sp>
      <p:sp>
        <p:nvSpPr>
          <p:cNvPr id="6" name="15 Marcador de número de diapositiva"/>
          <p:cNvSpPr>
            <a:spLocks noGrp="1"/>
          </p:cNvSpPr>
          <p:nvPr>
            <p:ph type="sldNum" sz="quarter" idx="12"/>
          </p:nvPr>
        </p:nvSpPr>
        <p:spPr>
          <a:xfrm>
            <a:off x="8229600" y="6473825"/>
            <a:ext cx="758825" cy="247650"/>
          </a:xfrm>
        </p:spPr>
        <p:txBody>
          <a:bodyPr/>
          <a:lstStyle>
            <a:lvl1pPr>
              <a:defRPr/>
            </a:lvl1pPr>
          </a:lstStyle>
          <a:p>
            <a:pPr>
              <a:defRPr/>
            </a:pPr>
            <a:fld id="{6C5F83B6-30C3-4BF4-BD25-C13E55B9F735}" type="slidenum">
              <a:rPr lang="es-ES">
                <a:solidFill>
                  <a:srgbClr val="7FD13B">
                    <a:shade val="75000"/>
                  </a:srgbClr>
                </a:solidFill>
              </a:rPr>
              <a:pPr>
                <a:defRPr/>
              </a:pPr>
              <a:t>‹Nº›</a:t>
            </a:fld>
            <a:endParaRPr lang="es-ES" dirty="0">
              <a:solidFill>
                <a:srgbClr val="7FD13B">
                  <a:shade val="75000"/>
                </a:srgbClr>
              </a:solidFill>
            </a:endParaRPr>
          </a:p>
        </p:txBody>
      </p:sp>
    </p:spTree>
    <p:extLst>
      <p:ext uri="{BB962C8B-B14F-4D97-AF65-F5344CB8AC3E}">
        <p14:creationId xmlns:p14="http://schemas.microsoft.com/office/powerpoint/2010/main" val="19174212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4" name="3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sz="1800">
              <a:solidFill>
                <a:prstClr val="white"/>
              </a:solidFill>
              <a:latin typeface="Arial" charset="0"/>
            </a:endParaRPr>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lang="es-ES" smtClean="0"/>
              <a:t>Haga clic para modificar el estilo de título del patrón</a:t>
            </a:r>
            <a:endParaRPr lang="en-US"/>
          </a:p>
        </p:txBody>
      </p:sp>
      <p:sp>
        <p:nvSpPr>
          <p:cNvPr id="5" name="18 Marcador de fecha"/>
          <p:cNvSpPr>
            <a:spLocks noGrp="1"/>
          </p:cNvSpPr>
          <p:nvPr>
            <p:ph type="dt" sz="half" idx="10"/>
          </p:nvPr>
        </p:nvSpPr>
        <p:spPr/>
        <p:txBody>
          <a:bodyPr/>
          <a:lstStyle>
            <a:lvl1pPr>
              <a:defRPr/>
            </a:lvl1pPr>
          </a:lstStyle>
          <a:p>
            <a:pPr>
              <a:defRPr/>
            </a:pPr>
            <a:endParaRPr lang="es-ES">
              <a:solidFill>
                <a:srgbClr val="7FD13B">
                  <a:shade val="75000"/>
                </a:srgbClr>
              </a:solidFill>
            </a:endParaRPr>
          </a:p>
        </p:txBody>
      </p:sp>
      <p:sp>
        <p:nvSpPr>
          <p:cNvPr id="7" name="10 Marcador de pie de página"/>
          <p:cNvSpPr>
            <a:spLocks noGrp="1"/>
          </p:cNvSpPr>
          <p:nvPr>
            <p:ph type="ftr" sz="quarter" idx="11"/>
          </p:nvPr>
        </p:nvSpPr>
        <p:spPr/>
        <p:txBody>
          <a:bodyPr/>
          <a:lstStyle>
            <a:lvl1pPr>
              <a:defRPr/>
            </a:lvl1pPr>
          </a:lstStyle>
          <a:p>
            <a:pPr>
              <a:defRPr/>
            </a:pPr>
            <a:endParaRPr lang="es-ES">
              <a:solidFill>
                <a:srgbClr val="7FD13B">
                  <a:shade val="75000"/>
                </a:srgbClr>
              </a:solidFill>
            </a:endParaRPr>
          </a:p>
        </p:txBody>
      </p:sp>
      <p:sp>
        <p:nvSpPr>
          <p:cNvPr id="9" name="15 Marcador de número de diapositiva"/>
          <p:cNvSpPr>
            <a:spLocks noGrp="1"/>
          </p:cNvSpPr>
          <p:nvPr>
            <p:ph type="sldNum" sz="quarter" idx="12"/>
          </p:nvPr>
        </p:nvSpPr>
        <p:spPr/>
        <p:txBody>
          <a:bodyPr/>
          <a:lstStyle>
            <a:lvl1pPr>
              <a:defRPr/>
            </a:lvl1pPr>
          </a:lstStyle>
          <a:p>
            <a:pPr>
              <a:defRPr/>
            </a:pPr>
            <a:fld id="{BA578F12-341C-4363-A5BB-972C547EEBF9}" type="slidenum">
              <a:rPr lang="es-ES">
                <a:solidFill>
                  <a:srgbClr val="7FD13B">
                    <a:shade val="75000"/>
                  </a:srgbClr>
                </a:solidFill>
              </a:rPr>
              <a:pPr>
                <a:defRPr/>
              </a:pPr>
              <a:t>‹Nº›</a:t>
            </a:fld>
            <a:endParaRPr lang="es-ES" dirty="0">
              <a:solidFill>
                <a:srgbClr val="7FD13B">
                  <a:shade val="75000"/>
                </a:srgbClr>
              </a:solidFill>
            </a:endParaRPr>
          </a:p>
        </p:txBody>
      </p:sp>
    </p:spTree>
    <p:extLst>
      <p:ext uri="{BB962C8B-B14F-4D97-AF65-F5344CB8AC3E}">
        <p14:creationId xmlns:p14="http://schemas.microsoft.com/office/powerpoint/2010/main" val="3502669126"/>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lang="es-ES" smtClean="0"/>
              <a:t>Haga clic para modificar el estilo de título del patrón</a:t>
            </a:r>
            <a:endParaRPr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10 Marcador de fecha"/>
          <p:cNvSpPr>
            <a:spLocks noGrp="1"/>
          </p:cNvSpPr>
          <p:nvPr>
            <p:ph type="dt" sz="half" idx="10"/>
          </p:nvPr>
        </p:nvSpPr>
        <p:spPr/>
        <p:txBody>
          <a:bodyPr/>
          <a:lstStyle>
            <a:lvl1pPr>
              <a:defRPr/>
            </a:lvl1pPr>
          </a:lstStyle>
          <a:p>
            <a:pPr>
              <a:defRPr/>
            </a:pPr>
            <a:endParaRPr lang="es-ES">
              <a:solidFill>
                <a:srgbClr val="7FD13B">
                  <a:shade val="75000"/>
                </a:srgbClr>
              </a:solidFill>
            </a:endParaRPr>
          </a:p>
        </p:txBody>
      </p:sp>
      <p:sp>
        <p:nvSpPr>
          <p:cNvPr id="6" name="27 Marcador de pie de página"/>
          <p:cNvSpPr>
            <a:spLocks noGrp="1"/>
          </p:cNvSpPr>
          <p:nvPr>
            <p:ph type="ftr" sz="quarter" idx="11"/>
          </p:nvPr>
        </p:nvSpPr>
        <p:spPr/>
        <p:txBody>
          <a:bodyPr/>
          <a:lstStyle>
            <a:lvl1pPr>
              <a:defRPr/>
            </a:lvl1pPr>
          </a:lstStyle>
          <a:p>
            <a:pPr>
              <a:defRPr/>
            </a:pPr>
            <a:endParaRPr lang="es-ES">
              <a:solidFill>
                <a:srgbClr val="7FD13B">
                  <a:shade val="75000"/>
                </a:srgbClr>
              </a:solidFill>
            </a:endParaRPr>
          </a:p>
        </p:txBody>
      </p:sp>
      <p:sp>
        <p:nvSpPr>
          <p:cNvPr id="7" name="4 Marcador de número de diapositiva"/>
          <p:cNvSpPr>
            <a:spLocks noGrp="1"/>
          </p:cNvSpPr>
          <p:nvPr>
            <p:ph type="sldNum" sz="quarter" idx="12"/>
          </p:nvPr>
        </p:nvSpPr>
        <p:spPr/>
        <p:txBody>
          <a:bodyPr/>
          <a:lstStyle>
            <a:lvl1pPr>
              <a:defRPr/>
            </a:lvl1pPr>
          </a:lstStyle>
          <a:p>
            <a:pPr>
              <a:defRPr/>
            </a:pPr>
            <a:fld id="{E7490A77-F269-4FA6-9EC2-89C92FBA6348}" type="slidenum">
              <a:rPr lang="es-ES">
                <a:solidFill>
                  <a:srgbClr val="7FD13B">
                    <a:shade val="75000"/>
                  </a:srgbClr>
                </a:solidFill>
              </a:rPr>
              <a:pPr>
                <a:defRPr/>
              </a:pPr>
              <a:t>‹Nº›</a:t>
            </a:fld>
            <a:endParaRPr lang="es-ES" dirty="0">
              <a:solidFill>
                <a:srgbClr val="7FD13B">
                  <a:shade val="75000"/>
                </a:srgbClr>
              </a:solidFill>
            </a:endParaRPr>
          </a:p>
        </p:txBody>
      </p:sp>
    </p:spTree>
    <p:extLst>
      <p:ext uri="{BB962C8B-B14F-4D97-AF65-F5344CB8AC3E}">
        <p14:creationId xmlns:p14="http://schemas.microsoft.com/office/powerpoint/2010/main" val="33668959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sz="1800">
              <a:solidFill>
                <a:prstClr val="black"/>
              </a:solidFill>
              <a:latin typeface="Arial" charset="0"/>
            </a:endParaRPr>
          </a:p>
        </p:txBody>
      </p:sp>
      <p:sp>
        <p:nvSpPr>
          <p:cNvPr id="29" name="28 Título"/>
          <p:cNvSpPr>
            <a:spLocks noGrp="1"/>
          </p:cNvSpPr>
          <p:nvPr>
            <p:ph type="title"/>
          </p:nvPr>
        </p:nvSpPr>
        <p:spPr>
          <a:xfrm>
            <a:off x="304800" y="5410200"/>
            <a:ext cx="8610600" cy="882650"/>
          </a:xfrm>
        </p:spPr>
        <p:txBody>
          <a:bodyPr/>
          <a:lstStyle>
            <a:lvl1pPr>
              <a:defRPr/>
            </a:lvl1pPr>
          </a:lstStyle>
          <a:p>
            <a:r>
              <a:rPr lang="es-ES" smtClean="0"/>
              <a:t>Haga clic para modificar el estilo de título del patrón</a:t>
            </a:r>
            <a:endParaRPr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8" name="9 Marcador de fecha"/>
          <p:cNvSpPr>
            <a:spLocks noGrp="1"/>
          </p:cNvSpPr>
          <p:nvPr>
            <p:ph type="dt" sz="half" idx="10"/>
          </p:nvPr>
        </p:nvSpPr>
        <p:spPr/>
        <p:txBody>
          <a:bodyPr/>
          <a:lstStyle>
            <a:lvl1pPr>
              <a:defRPr/>
            </a:lvl1pPr>
          </a:lstStyle>
          <a:p>
            <a:pPr>
              <a:defRPr/>
            </a:pPr>
            <a:endParaRPr lang="es-ES">
              <a:solidFill>
                <a:srgbClr val="7FD13B">
                  <a:shade val="75000"/>
                </a:srgbClr>
              </a:solidFill>
            </a:endParaRPr>
          </a:p>
        </p:txBody>
      </p:sp>
      <p:sp>
        <p:nvSpPr>
          <p:cNvPr id="9" name="5 Marcador de pie de página"/>
          <p:cNvSpPr>
            <a:spLocks noGrp="1"/>
          </p:cNvSpPr>
          <p:nvPr>
            <p:ph type="ftr" sz="quarter" idx="11"/>
          </p:nvPr>
        </p:nvSpPr>
        <p:spPr/>
        <p:txBody>
          <a:bodyPr/>
          <a:lstStyle>
            <a:lvl1pPr>
              <a:defRPr/>
            </a:lvl1pPr>
          </a:lstStyle>
          <a:p>
            <a:pPr>
              <a:defRPr/>
            </a:pPr>
            <a:endParaRPr lang="es-ES">
              <a:solidFill>
                <a:srgbClr val="7FD13B">
                  <a:shade val="75000"/>
                </a:srgbClr>
              </a:solidFill>
            </a:endParaRPr>
          </a:p>
        </p:txBody>
      </p:sp>
      <p:sp>
        <p:nvSpPr>
          <p:cNvPr id="10" name="6 Marcador de número de diapositiva"/>
          <p:cNvSpPr>
            <a:spLocks noGrp="1"/>
          </p:cNvSpPr>
          <p:nvPr>
            <p:ph type="sldNum" sz="quarter" idx="12"/>
          </p:nvPr>
        </p:nvSpPr>
        <p:spPr>
          <a:xfrm>
            <a:off x="8229600" y="6477000"/>
            <a:ext cx="762000" cy="247650"/>
          </a:xfrm>
        </p:spPr>
        <p:txBody>
          <a:bodyPr/>
          <a:lstStyle>
            <a:lvl1pPr>
              <a:defRPr/>
            </a:lvl1pPr>
          </a:lstStyle>
          <a:p>
            <a:pPr>
              <a:defRPr/>
            </a:pPr>
            <a:fld id="{C01442E6-67FC-4DBF-A0F3-3DC8A118029A}" type="slidenum">
              <a:rPr lang="es-ES">
                <a:solidFill>
                  <a:srgbClr val="7FD13B">
                    <a:shade val="75000"/>
                  </a:srgbClr>
                </a:solidFill>
              </a:rPr>
              <a:pPr>
                <a:defRPr/>
              </a:pPr>
              <a:t>‹Nº›</a:t>
            </a:fld>
            <a:endParaRPr lang="es-ES" dirty="0">
              <a:solidFill>
                <a:srgbClr val="7FD13B">
                  <a:shade val="75000"/>
                </a:srgbClr>
              </a:solidFill>
            </a:endParaRPr>
          </a:p>
        </p:txBody>
      </p:sp>
    </p:spTree>
    <p:extLst>
      <p:ext uri="{BB962C8B-B14F-4D97-AF65-F5344CB8AC3E}">
        <p14:creationId xmlns:p14="http://schemas.microsoft.com/office/powerpoint/2010/main" val="11421710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lang="es-ES" smtClean="0"/>
              <a:t>Haga clic para modificar el estilo de título del patrón</a:t>
            </a:r>
            <a:endParaRPr lang="en-US"/>
          </a:p>
        </p:txBody>
      </p:sp>
      <p:sp>
        <p:nvSpPr>
          <p:cNvPr id="3" name="10 Marcador de fecha"/>
          <p:cNvSpPr>
            <a:spLocks noGrp="1"/>
          </p:cNvSpPr>
          <p:nvPr>
            <p:ph type="dt" sz="half" idx="10"/>
          </p:nvPr>
        </p:nvSpPr>
        <p:spPr/>
        <p:txBody>
          <a:bodyPr/>
          <a:lstStyle>
            <a:lvl1pPr>
              <a:defRPr/>
            </a:lvl1pPr>
          </a:lstStyle>
          <a:p>
            <a:pPr>
              <a:defRPr/>
            </a:pPr>
            <a:endParaRPr lang="es-ES">
              <a:solidFill>
                <a:srgbClr val="7FD13B">
                  <a:shade val="75000"/>
                </a:srgbClr>
              </a:solidFill>
            </a:endParaRPr>
          </a:p>
        </p:txBody>
      </p:sp>
      <p:sp>
        <p:nvSpPr>
          <p:cNvPr id="4" name="27 Marcador de pie de página"/>
          <p:cNvSpPr>
            <a:spLocks noGrp="1"/>
          </p:cNvSpPr>
          <p:nvPr>
            <p:ph type="ftr" sz="quarter" idx="11"/>
          </p:nvPr>
        </p:nvSpPr>
        <p:spPr/>
        <p:txBody>
          <a:bodyPr/>
          <a:lstStyle>
            <a:lvl1pPr>
              <a:defRPr/>
            </a:lvl1pPr>
          </a:lstStyle>
          <a:p>
            <a:pPr>
              <a:defRPr/>
            </a:pPr>
            <a:endParaRPr lang="es-ES">
              <a:solidFill>
                <a:srgbClr val="7FD13B">
                  <a:shade val="75000"/>
                </a:srgbClr>
              </a:solidFill>
            </a:endParaRPr>
          </a:p>
        </p:txBody>
      </p:sp>
      <p:sp>
        <p:nvSpPr>
          <p:cNvPr id="5" name="4 Marcador de número de diapositiva"/>
          <p:cNvSpPr>
            <a:spLocks noGrp="1"/>
          </p:cNvSpPr>
          <p:nvPr>
            <p:ph type="sldNum" sz="quarter" idx="12"/>
          </p:nvPr>
        </p:nvSpPr>
        <p:spPr/>
        <p:txBody>
          <a:bodyPr/>
          <a:lstStyle>
            <a:lvl1pPr>
              <a:defRPr/>
            </a:lvl1pPr>
          </a:lstStyle>
          <a:p>
            <a:pPr>
              <a:defRPr/>
            </a:pPr>
            <a:fld id="{BD8BACCF-CB79-4F2E-BC59-85FD78D0DEEE}" type="slidenum">
              <a:rPr lang="es-ES">
                <a:solidFill>
                  <a:srgbClr val="7FD13B">
                    <a:shade val="75000"/>
                  </a:srgbClr>
                </a:solidFill>
              </a:rPr>
              <a:pPr>
                <a:defRPr/>
              </a:pPr>
              <a:t>‹Nº›</a:t>
            </a:fld>
            <a:endParaRPr lang="es-ES" dirty="0">
              <a:solidFill>
                <a:srgbClr val="7FD13B">
                  <a:shade val="75000"/>
                </a:srgbClr>
              </a:solidFill>
            </a:endParaRPr>
          </a:p>
        </p:txBody>
      </p:sp>
    </p:spTree>
    <p:extLst>
      <p:ext uri="{BB962C8B-B14F-4D97-AF65-F5344CB8AC3E}">
        <p14:creationId xmlns:p14="http://schemas.microsoft.com/office/powerpoint/2010/main" val="15087981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2 Marcador de fecha"/>
          <p:cNvSpPr>
            <a:spLocks noGrp="1"/>
          </p:cNvSpPr>
          <p:nvPr>
            <p:ph type="dt" sz="half" idx="10"/>
          </p:nvPr>
        </p:nvSpPr>
        <p:spPr/>
        <p:txBody>
          <a:bodyPr/>
          <a:lstStyle>
            <a:lvl1pPr>
              <a:defRPr/>
            </a:lvl1pPr>
          </a:lstStyle>
          <a:p>
            <a:pPr>
              <a:defRPr/>
            </a:pPr>
            <a:endParaRPr lang="es-ES">
              <a:solidFill>
                <a:srgbClr val="7FD13B">
                  <a:shade val="75000"/>
                </a:srgbClr>
              </a:solidFill>
            </a:endParaRPr>
          </a:p>
        </p:txBody>
      </p:sp>
      <p:sp>
        <p:nvSpPr>
          <p:cNvPr id="3" name="23 Marcador de pie de página"/>
          <p:cNvSpPr>
            <a:spLocks noGrp="1"/>
          </p:cNvSpPr>
          <p:nvPr>
            <p:ph type="ftr" sz="quarter" idx="11"/>
          </p:nvPr>
        </p:nvSpPr>
        <p:spPr/>
        <p:txBody>
          <a:bodyPr/>
          <a:lstStyle>
            <a:lvl1pPr>
              <a:defRPr/>
            </a:lvl1pPr>
          </a:lstStyle>
          <a:p>
            <a:pPr>
              <a:defRPr/>
            </a:pPr>
            <a:endParaRPr lang="es-ES">
              <a:solidFill>
                <a:srgbClr val="7FD13B">
                  <a:shade val="75000"/>
                </a:srgbClr>
              </a:solidFill>
            </a:endParaRPr>
          </a:p>
        </p:txBody>
      </p:sp>
      <p:sp>
        <p:nvSpPr>
          <p:cNvPr id="4" name="6 Marcador de número de diapositiva"/>
          <p:cNvSpPr>
            <a:spLocks noGrp="1"/>
          </p:cNvSpPr>
          <p:nvPr>
            <p:ph type="sldNum" sz="quarter" idx="12"/>
          </p:nvPr>
        </p:nvSpPr>
        <p:spPr/>
        <p:txBody>
          <a:bodyPr/>
          <a:lstStyle>
            <a:lvl1pPr>
              <a:defRPr/>
            </a:lvl1pPr>
          </a:lstStyle>
          <a:p>
            <a:pPr>
              <a:defRPr/>
            </a:pPr>
            <a:fld id="{65D0ADF0-200F-4591-BC2E-A6196FB3FF9C}" type="slidenum">
              <a:rPr lang="es-ES">
                <a:solidFill>
                  <a:srgbClr val="7FD13B">
                    <a:shade val="75000"/>
                  </a:srgbClr>
                </a:solidFill>
              </a:rPr>
              <a:pPr>
                <a:defRPr/>
              </a:pPr>
              <a:t>‹Nº›</a:t>
            </a:fld>
            <a:endParaRPr lang="es-ES" dirty="0">
              <a:solidFill>
                <a:srgbClr val="7FD13B">
                  <a:shade val="75000"/>
                </a:srgbClr>
              </a:solidFill>
            </a:endParaRPr>
          </a:p>
        </p:txBody>
      </p:sp>
    </p:spTree>
    <p:extLst>
      <p:ext uri="{BB962C8B-B14F-4D97-AF65-F5344CB8AC3E}">
        <p14:creationId xmlns:p14="http://schemas.microsoft.com/office/powerpoint/2010/main" val="37806127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5" name="4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sz="1800">
              <a:solidFill>
                <a:prstClr val="black"/>
              </a:solidFill>
              <a:latin typeface="Arial" charset="0"/>
            </a:endParaRPr>
          </a:p>
        </p:txBody>
      </p:sp>
      <p:sp>
        <p:nvSpPr>
          <p:cNvPr id="12" name="11 Título"/>
          <p:cNvSpPr>
            <a:spLocks noGrp="1"/>
          </p:cNvSpPr>
          <p:nvPr>
            <p:ph type="title"/>
          </p:nvPr>
        </p:nvSpPr>
        <p:spPr>
          <a:xfrm>
            <a:off x="457200" y="5486400"/>
            <a:ext cx="8458200" cy="520700"/>
          </a:xfrm>
        </p:spPr>
        <p:txBody>
          <a:bodyPr/>
          <a:lstStyle>
            <a:lvl1pPr algn="l">
              <a:buNone/>
              <a:defRPr sz="2000" b="1"/>
            </a:lvl1pPr>
          </a:lstStyle>
          <a:p>
            <a:r>
              <a:rPr lang="es-ES" smtClean="0"/>
              <a:t>Haga clic para modificar el estilo de título del patrón</a:t>
            </a:r>
            <a:endParaRPr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s-ES" smtClean="0"/>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24 Marcador de fecha"/>
          <p:cNvSpPr>
            <a:spLocks noGrp="1"/>
          </p:cNvSpPr>
          <p:nvPr>
            <p:ph type="dt" sz="half" idx="10"/>
          </p:nvPr>
        </p:nvSpPr>
        <p:spPr/>
        <p:txBody>
          <a:bodyPr/>
          <a:lstStyle>
            <a:lvl1pPr>
              <a:defRPr/>
            </a:lvl1pPr>
          </a:lstStyle>
          <a:p>
            <a:pPr>
              <a:defRPr/>
            </a:pPr>
            <a:endParaRPr lang="es-ES">
              <a:solidFill>
                <a:srgbClr val="7FD13B">
                  <a:shade val="75000"/>
                </a:srgbClr>
              </a:solidFill>
            </a:endParaRPr>
          </a:p>
        </p:txBody>
      </p:sp>
      <p:sp>
        <p:nvSpPr>
          <p:cNvPr id="7" name="28 Marcador de pie de página"/>
          <p:cNvSpPr>
            <a:spLocks noGrp="1"/>
          </p:cNvSpPr>
          <p:nvPr>
            <p:ph type="ftr" sz="quarter" idx="11"/>
          </p:nvPr>
        </p:nvSpPr>
        <p:spPr/>
        <p:txBody>
          <a:bodyPr/>
          <a:lstStyle>
            <a:lvl1pPr>
              <a:defRPr/>
            </a:lvl1pPr>
          </a:lstStyle>
          <a:p>
            <a:pPr>
              <a:defRPr/>
            </a:pPr>
            <a:endParaRPr lang="es-ES">
              <a:solidFill>
                <a:srgbClr val="7FD13B">
                  <a:shade val="75000"/>
                </a:srgbClr>
              </a:solidFill>
            </a:endParaRPr>
          </a:p>
        </p:txBody>
      </p:sp>
      <p:sp>
        <p:nvSpPr>
          <p:cNvPr id="8" name="6 Marcador de número de diapositiva"/>
          <p:cNvSpPr>
            <a:spLocks noGrp="1"/>
          </p:cNvSpPr>
          <p:nvPr>
            <p:ph type="sldNum" sz="quarter" idx="12"/>
          </p:nvPr>
        </p:nvSpPr>
        <p:spPr/>
        <p:txBody>
          <a:bodyPr/>
          <a:lstStyle>
            <a:lvl1pPr>
              <a:defRPr/>
            </a:lvl1pPr>
          </a:lstStyle>
          <a:p>
            <a:pPr>
              <a:defRPr/>
            </a:pPr>
            <a:fld id="{C93EDFAC-62F0-49DD-A9A6-8BE49E839937}" type="slidenum">
              <a:rPr lang="es-ES">
                <a:solidFill>
                  <a:srgbClr val="7FD13B">
                    <a:shade val="75000"/>
                  </a:srgbClr>
                </a:solidFill>
              </a:rPr>
              <a:pPr>
                <a:defRPr/>
              </a:pPr>
              <a:t>‹Nº›</a:t>
            </a:fld>
            <a:endParaRPr lang="es-ES" dirty="0">
              <a:solidFill>
                <a:srgbClr val="7FD13B">
                  <a:shade val="75000"/>
                </a:srgbClr>
              </a:solidFill>
            </a:endParaRPr>
          </a:p>
        </p:txBody>
      </p:sp>
    </p:spTree>
    <p:extLst>
      <p:ext uri="{BB962C8B-B14F-4D97-AF65-F5344CB8AC3E}">
        <p14:creationId xmlns:p14="http://schemas.microsoft.com/office/powerpoint/2010/main" val="9210665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s-ES" noProof="0" smtClean="0"/>
              <a:t>Haga clic en el icono para agregar una imagen</a:t>
            </a:r>
            <a:endParaRPr lang="en-US" noProof="0" dirty="0"/>
          </a:p>
        </p:txBody>
      </p:sp>
      <p:sp>
        <p:nvSpPr>
          <p:cNvPr id="17" name="16 Título"/>
          <p:cNvSpPr>
            <a:spLocks noGrp="1"/>
          </p:cNvSpPr>
          <p:nvPr>
            <p:ph type="title"/>
          </p:nvPr>
        </p:nvSpPr>
        <p:spPr>
          <a:xfrm>
            <a:off x="381000" y="4993760"/>
            <a:ext cx="5867400" cy="522288"/>
          </a:xfrm>
        </p:spPr>
        <p:txBody>
          <a:bodyPr/>
          <a:lstStyle>
            <a:lvl1pPr algn="l">
              <a:buNone/>
              <a:defRPr sz="2000" b="1"/>
            </a:lvl1pPr>
          </a:lstStyle>
          <a:p>
            <a:r>
              <a:rPr lang="es-ES" smtClean="0"/>
              <a:t>Haga clic para modificar el estilo de título del patrón</a:t>
            </a:r>
            <a:endParaRPr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s-ES" smtClean="0"/>
              <a:t>Haga clic para modificar el estilo de texto del patrón</a:t>
            </a:r>
          </a:p>
        </p:txBody>
      </p:sp>
      <p:sp>
        <p:nvSpPr>
          <p:cNvPr id="5" name="6 Marcador de fecha"/>
          <p:cNvSpPr>
            <a:spLocks noGrp="1"/>
          </p:cNvSpPr>
          <p:nvPr>
            <p:ph type="dt" sz="half" idx="10"/>
          </p:nvPr>
        </p:nvSpPr>
        <p:spPr/>
        <p:txBody>
          <a:bodyPr/>
          <a:lstStyle>
            <a:lvl1pPr>
              <a:defRPr/>
            </a:lvl1pPr>
          </a:lstStyle>
          <a:p>
            <a:pPr>
              <a:defRPr/>
            </a:pPr>
            <a:endParaRPr lang="es-ES">
              <a:solidFill>
                <a:srgbClr val="7FD13B">
                  <a:shade val="75000"/>
                </a:srgb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srgbClr val="7FD13B">
                  <a:shade val="75000"/>
                </a:srgbClr>
              </a:solidFill>
            </a:endParaRPr>
          </a:p>
        </p:txBody>
      </p:sp>
      <p:sp>
        <p:nvSpPr>
          <p:cNvPr id="7" name="30 Marcador de número de diapositiva"/>
          <p:cNvSpPr>
            <a:spLocks noGrp="1"/>
          </p:cNvSpPr>
          <p:nvPr>
            <p:ph type="sldNum" sz="quarter" idx="12"/>
          </p:nvPr>
        </p:nvSpPr>
        <p:spPr/>
        <p:txBody>
          <a:bodyPr/>
          <a:lstStyle>
            <a:lvl1pPr>
              <a:defRPr/>
            </a:lvl1pPr>
          </a:lstStyle>
          <a:p>
            <a:pPr>
              <a:defRPr/>
            </a:pPr>
            <a:fld id="{2F00908E-5E00-4CE3-B78F-451A24974F8B}" type="slidenum">
              <a:rPr lang="es-ES">
                <a:solidFill>
                  <a:srgbClr val="7FD13B">
                    <a:shade val="75000"/>
                  </a:srgbClr>
                </a:solidFill>
              </a:rPr>
              <a:pPr>
                <a:defRPr/>
              </a:pPr>
              <a:t>‹Nº›</a:t>
            </a:fld>
            <a:endParaRPr lang="es-ES" dirty="0">
              <a:solidFill>
                <a:srgbClr val="7FD13B">
                  <a:shade val="75000"/>
                </a:srgbClr>
              </a:solidFill>
            </a:endParaRPr>
          </a:p>
        </p:txBody>
      </p:sp>
    </p:spTree>
    <p:extLst>
      <p:ext uri="{BB962C8B-B14F-4D97-AF65-F5344CB8AC3E}">
        <p14:creationId xmlns:p14="http://schemas.microsoft.com/office/powerpoint/2010/main" val="5184962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0 Marcador de fecha"/>
          <p:cNvSpPr>
            <a:spLocks noGrp="1"/>
          </p:cNvSpPr>
          <p:nvPr>
            <p:ph type="dt" sz="half" idx="10"/>
          </p:nvPr>
        </p:nvSpPr>
        <p:spPr/>
        <p:txBody>
          <a:bodyPr/>
          <a:lstStyle>
            <a:lvl1pPr>
              <a:defRPr/>
            </a:lvl1pPr>
          </a:lstStyle>
          <a:p>
            <a:pPr>
              <a:defRPr/>
            </a:pPr>
            <a:endParaRPr lang="es-ES">
              <a:solidFill>
                <a:srgbClr val="7FD13B">
                  <a:shade val="75000"/>
                </a:srgbClr>
              </a:solidFill>
            </a:endParaRPr>
          </a:p>
        </p:txBody>
      </p:sp>
      <p:sp>
        <p:nvSpPr>
          <p:cNvPr id="5" name="27 Marcador de pie de página"/>
          <p:cNvSpPr>
            <a:spLocks noGrp="1"/>
          </p:cNvSpPr>
          <p:nvPr>
            <p:ph type="ftr" sz="quarter" idx="11"/>
          </p:nvPr>
        </p:nvSpPr>
        <p:spPr/>
        <p:txBody>
          <a:bodyPr/>
          <a:lstStyle>
            <a:lvl1pPr>
              <a:defRPr/>
            </a:lvl1pPr>
          </a:lstStyle>
          <a:p>
            <a:pPr>
              <a:defRPr/>
            </a:pPr>
            <a:endParaRPr lang="es-ES">
              <a:solidFill>
                <a:srgbClr val="7FD13B">
                  <a:shade val="75000"/>
                </a:srgbClr>
              </a:solidFill>
            </a:endParaRPr>
          </a:p>
        </p:txBody>
      </p:sp>
      <p:sp>
        <p:nvSpPr>
          <p:cNvPr id="6" name="4 Marcador de número de diapositiva"/>
          <p:cNvSpPr>
            <a:spLocks noGrp="1"/>
          </p:cNvSpPr>
          <p:nvPr>
            <p:ph type="sldNum" sz="quarter" idx="12"/>
          </p:nvPr>
        </p:nvSpPr>
        <p:spPr/>
        <p:txBody>
          <a:bodyPr/>
          <a:lstStyle>
            <a:lvl1pPr>
              <a:defRPr/>
            </a:lvl1pPr>
          </a:lstStyle>
          <a:p>
            <a:pPr>
              <a:defRPr/>
            </a:pPr>
            <a:fld id="{5E26CD4E-4E7B-4050-B187-6473795A5CCE}" type="slidenum">
              <a:rPr lang="es-ES">
                <a:solidFill>
                  <a:srgbClr val="7FD13B">
                    <a:shade val="75000"/>
                  </a:srgbClr>
                </a:solidFill>
              </a:rPr>
              <a:pPr>
                <a:defRPr/>
              </a:pPr>
              <a:t>‹Nº›</a:t>
            </a:fld>
            <a:endParaRPr lang="es-ES" dirty="0">
              <a:solidFill>
                <a:srgbClr val="7FD13B">
                  <a:shade val="75000"/>
                </a:srgbClr>
              </a:solidFill>
            </a:endParaRPr>
          </a:p>
        </p:txBody>
      </p:sp>
    </p:spTree>
    <p:extLst>
      <p:ext uri="{BB962C8B-B14F-4D97-AF65-F5344CB8AC3E}">
        <p14:creationId xmlns:p14="http://schemas.microsoft.com/office/powerpoint/2010/main" val="42632896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lvl1pPr>
              <a:defRPr/>
            </a:lvl1pPr>
          </a:lstStyle>
          <a:p>
            <a:pPr>
              <a:defRPr/>
            </a:pPr>
            <a:endParaRPr lang="es-ES">
              <a:solidFill>
                <a:srgbClr val="7FD13B">
                  <a:shade val="75000"/>
                </a:srgb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srgbClr val="7FD13B">
                  <a:shade val="75000"/>
                </a:srgb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9EEFFC3C-A985-4D55-84B0-773BF863871B}" type="slidenum">
              <a:rPr lang="es-ES">
                <a:solidFill>
                  <a:srgbClr val="7FD13B">
                    <a:shade val="75000"/>
                  </a:srgbClr>
                </a:solidFill>
              </a:rPr>
              <a:pPr>
                <a:defRPr/>
              </a:pPr>
              <a:t>‹Nº›</a:t>
            </a:fld>
            <a:endParaRPr lang="es-ES" dirty="0">
              <a:solidFill>
                <a:srgbClr val="7FD13B">
                  <a:shade val="75000"/>
                </a:srgbClr>
              </a:solidFill>
            </a:endParaRPr>
          </a:p>
        </p:txBody>
      </p:sp>
    </p:spTree>
    <p:extLst>
      <p:ext uri="{BB962C8B-B14F-4D97-AF65-F5344CB8AC3E}">
        <p14:creationId xmlns:p14="http://schemas.microsoft.com/office/powerpoint/2010/main" val="1599539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D1C41895-62DC-4AA9-BB50-74BF0CF636EA}" type="slidenum">
              <a:rPr lang="es-ES"/>
              <a:pPr/>
              <a:t>‹Nº›</a:t>
            </a:fld>
            <a:endParaRPr lang="es-ES"/>
          </a:p>
        </p:txBody>
      </p:sp>
    </p:spTree>
    <p:extLst>
      <p:ext uri="{BB962C8B-B14F-4D97-AF65-F5344CB8AC3E}">
        <p14:creationId xmlns:p14="http://schemas.microsoft.com/office/powerpoint/2010/main" val="3057274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C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79E83F-A3B6-413E-98FE-2F8A958E3D03}"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1897924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9FE7F7-DDDF-4C38-A846-75B237AB1DEC}"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8166957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C8A03B-D385-40D0-966B-84A5A9AB448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7135995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2FE5D20-EDBF-4605-973B-D55ADEEC4216}"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9142390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85C3A6E-4FB9-4BFA-8DE7-69E502652527}"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3850477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7357DCE-B02E-4997-9D88-032E6282B316}"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6457682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857814F-C4B9-410F-8BAD-7D0CAEC2FAE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9336917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23E6A92-E25C-489F-A745-B8329C7A8B09}"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5916093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A17E00-3739-4E6F-B739-18BF69D0AFE3}"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6337655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7EF88EA-8CAF-4654-8EE7-EC7B72920DE9}"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127066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lvl1pPr>
              <a:defRPr/>
            </a:lvl1pPr>
          </a:lstStyle>
          <a:p>
            <a:endParaRPr lang="es-ES"/>
          </a:p>
        </p:txBody>
      </p:sp>
      <p:sp>
        <p:nvSpPr>
          <p:cNvPr id="8" name="7 Marcador de pie de página"/>
          <p:cNvSpPr>
            <a:spLocks noGrp="1"/>
          </p:cNvSpPr>
          <p:nvPr>
            <p:ph type="ftr" sz="quarter" idx="11"/>
          </p:nvPr>
        </p:nvSpPr>
        <p:spPr/>
        <p:txBody>
          <a:bodyPr/>
          <a:lstStyle>
            <a:lvl1pPr>
              <a:defRPr/>
            </a:lvl1pPr>
          </a:lstStyle>
          <a:p>
            <a:endParaRPr lang="es-ES"/>
          </a:p>
        </p:txBody>
      </p:sp>
      <p:sp>
        <p:nvSpPr>
          <p:cNvPr id="9" name="8 Marcador de número de diapositiva"/>
          <p:cNvSpPr>
            <a:spLocks noGrp="1"/>
          </p:cNvSpPr>
          <p:nvPr>
            <p:ph type="sldNum" sz="quarter" idx="12"/>
          </p:nvPr>
        </p:nvSpPr>
        <p:spPr/>
        <p:txBody>
          <a:bodyPr/>
          <a:lstStyle>
            <a:lvl1pPr>
              <a:defRPr/>
            </a:lvl1pPr>
          </a:lstStyle>
          <a:p>
            <a:fld id="{C519244E-CB98-47C0-B526-5E1300114BF4}" type="slidenum">
              <a:rPr lang="es-ES"/>
              <a:pPr/>
              <a:t>‹Nº›</a:t>
            </a:fld>
            <a:endParaRPr lang="es-ES"/>
          </a:p>
        </p:txBody>
      </p:sp>
    </p:spTree>
    <p:extLst>
      <p:ext uri="{BB962C8B-B14F-4D97-AF65-F5344CB8AC3E}">
        <p14:creationId xmlns:p14="http://schemas.microsoft.com/office/powerpoint/2010/main" val="25331355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5DCAAC-595F-4A0E-BBF7-A1D1A28B7465}"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4753923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CL"/>
          </a:p>
        </p:txBody>
      </p:sp>
      <p:sp>
        <p:nvSpPr>
          <p:cNvPr id="3" name="2 Marcador de texto"/>
          <p:cNvSpPr>
            <a:spLocks noGrp="1"/>
          </p:cNvSpPr>
          <p:nvPr>
            <p:ph type="body"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17A0AB2-7F0E-460D-8359-F5F5C94AA38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0224177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F0CF8AF-23F1-4F7B-A691-363E02B10991}"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2879839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chart">
  <p:cSld name="Títul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MX"/>
          </a:p>
        </p:txBody>
      </p:sp>
      <p:sp>
        <p:nvSpPr>
          <p:cNvPr id="3" name="2 Marcador de gráfico"/>
          <p:cNvSpPr>
            <a:spLocks noGrp="1"/>
          </p:cNvSpPr>
          <p:nvPr>
            <p:ph type="chart" idx="1"/>
          </p:nvPr>
        </p:nvSpPr>
        <p:spPr>
          <a:xfrm>
            <a:off x="685800" y="1981200"/>
            <a:ext cx="7772400" cy="4114800"/>
          </a:xfrm>
        </p:spPr>
        <p:txBody>
          <a:bodyPr/>
          <a:lstStyle/>
          <a:p>
            <a:pPr lvl="0"/>
            <a:endParaRPr lang="es-MX"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88448E-7BFD-4C7F-9576-DA9B5FB5391C}"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5800632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clipArtAndTx">
  <p:cSld name="Título, imágenes prediseñadas y texto">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CL"/>
          </a:p>
        </p:txBody>
      </p:sp>
      <p:sp>
        <p:nvSpPr>
          <p:cNvPr id="3" name="2 Marcador de imágenes prediseñadas"/>
          <p:cNvSpPr>
            <a:spLocks noGrp="1"/>
          </p:cNvSpPr>
          <p:nvPr>
            <p:ph type="clipArt" sz="half" idx="1"/>
          </p:nvPr>
        </p:nvSpPr>
        <p:spPr>
          <a:xfrm>
            <a:off x="685800" y="1981200"/>
            <a:ext cx="3810000" cy="4114800"/>
          </a:xfrm>
        </p:spPr>
        <p:txBody>
          <a:bodyPr/>
          <a:lstStyle/>
          <a:p>
            <a:pPr lvl="0"/>
            <a:endParaRPr lang="es-CL" noProof="0" smtClean="0"/>
          </a:p>
        </p:txBody>
      </p:sp>
      <p:sp>
        <p:nvSpPr>
          <p:cNvPr id="4" name="3 Marcador de texto"/>
          <p:cNvSpPr>
            <a:spLocks noGrp="1"/>
          </p:cNvSpPr>
          <p:nvPr>
            <p:ph type="body" sz="half" idx="2"/>
          </p:nvPr>
        </p:nvSpPr>
        <p:spPr>
          <a:xfrm>
            <a:off x="4648200" y="19812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57FF212E-E9D8-4B55-A551-DA49B977BA5F}"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1188454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42093665-C774-4EC9-B337-DA143C15DFA2}"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8215688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06941D3D-8555-46FB-90D5-A80A52C10749}"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8874331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D1E0C7F0-55C0-44D7-BDC1-F87C9C40C8A6}"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9262954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D1C41895-62DC-4AA9-BB50-74BF0CF636EA}"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6626041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lvl1pPr>
              <a:defRPr/>
            </a:lvl1pPr>
          </a:lstStyle>
          <a:p>
            <a:endParaRPr lang="es-ES">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C519244E-CB98-47C0-B526-5E1300114BF4}"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757429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lvl1pPr>
              <a:defRPr/>
            </a:lvl1pPr>
          </a:lstStyle>
          <a:p>
            <a:endParaRPr lang="es-ES"/>
          </a:p>
        </p:txBody>
      </p:sp>
      <p:sp>
        <p:nvSpPr>
          <p:cNvPr id="4" name="3 Marcador de pie de página"/>
          <p:cNvSpPr>
            <a:spLocks noGrp="1"/>
          </p:cNvSpPr>
          <p:nvPr>
            <p:ph type="ftr" sz="quarter" idx="11"/>
          </p:nvPr>
        </p:nvSpPr>
        <p:spPr/>
        <p:txBody>
          <a:bodyPr/>
          <a:lstStyle>
            <a:lvl1pPr>
              <a:defRPr/>
            </a:lvl1pPr>
          </a:lstStyle>
          <a:p>
            <a:endParaRPr lang="es-ES"/>
          </a:p>
        </p:txBody>
      </p:sp>
      <p:sp>
        <p:nvSpPr>
          <p:cNvPr id="5" name="4 Marcador de número de diapositiva"/>
          <p:cNvSpPr>
            <a:spLocks noGrp="1"/>
          </p:cNvSpPr>
          <p:nvPr>
            <p:ph type="sldNum" sz="quarter" idx="12"/>
          </p:nvPr>
        </p:nvSpPr>
        <p:spPr/>
        <p:txBody>
          <a:bodyPr/>
          <a:lstStyle>
            <a:lvl1pPr>
              <a:defRPr/>
            </a:lvl1pPr>
          </a:lstStyle>
          <a:p>
            <a:fld id="{7E893F37-69E3-4DFC-9195-7492BFDB669E}" type="slidenum">
              <a:rPr lang="es-ES"/>
              <a:pPr/>
              <a:t>‹Nº›</a:t>
            </a:fld>
            <a:endParaRPr lang="es-ES"/>
          </a:p>
        </p:txBody>
      </p:sp>
    </p:spTree>
    <p:extLst>
      <p:ext uri="{BB962C8B-B14F-4D97-AF65-F5344CB8AC3E}">
        <p14:creationId xmlns:p14="http://schemas.microsoft.com/office/powerpoint/2010/main" val="238014109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lvl1pPr>
              <a:defRPr/>
            </a:lvl1pPr>
          </a:lstStyle>
          <a:p>
            <a:endParaRPr lang="es-ES">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7E893F37-69E3-4DFC-9195-7492BFDB669E}"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786962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BF7C4088-D05B-4C57-8D2B-29DA13BAAC0E}"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4791106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4A5A1EB8-7EB1-4782-829D-C43936AEF966}"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1732827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2B419376-5F4C-468D-BA40-7CD033573569}"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02815330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734CA420-D88A-4B0E-BEDB-2420BAC753A6}"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1209576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297E9F42-417B-4C8E-B145-256E7EDBE37B}"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693303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chart" preserve="1">
  <p:cSld name="Títul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CL"/>
          </a:p>
        </p:txBody>
      </p:sp>
      <p:sp>
        <p:nvSpPr>
          <p:cNvPr id="3" name="2 Marcador de gráfico"/>
          <p:cNvSpPr>
            <a:spLocks noGrp="1"/>
          </p:cNvSpPr>
          <p:nvPr>
            <p:ph type="chart" idx="1"/>
          </p:nvPr>
        </p:nvSpPr>
        <p:spPr>
          <a:xfrm>
            <a:off x="685800" y="1981200"/>
            <a:ext cx="7772400" cy="4114800"/>
          </a:xfrm>
        </p:spPr>
        <p:txBody>
          <a:bodyPr/>
          <a:lstStyle/>
          <a:p>
            <a:endParaRPr lang="es-CL"/>
          </a:p>
        </p:txBody>
      </p:sp>
      <p:sp>
        <p:nvSpPr>
          <p:cNvPr id="4" name="3 Marcador de fecha"/>
          <p:cNvSpPr>
            <a:spLocks noGrp="1"/>
          </p:cNvSpPr>
          <p:nvPr>
            <p:ph type="dt" sz="half" idx="10"/>
          </p:nvPr>
        </p:nvSpPr>
        <p:spPr>
          <a:xfrm>
            <a:off x="685800" y="6248400"/>
            <a:ext cx="1905000" cy="457200"/>
          </a:xfrm>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a:xfrm>
            <a:off x="3124200" y="6248400"/>
            <a:ext cx="2895600" cy="457200"/>
          </a:xfrm>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a:xfrm>
            <a:off x="6553200" y="6248400"/>
            <a:ext cx="1905000" cy="457200"/>
          </a:xfrm>
        </p:spPr>
        <p:txBody>
          <a:bodyPr/>
          <a:lstStyle>
            <a:lvl1pPr>
              <a:defRPr/>
            </a:lvl1pPr>
          </a:lstStyle>
          <a:p>
            <a:fld id="{090CA332-EE3D-40B8-AECF-C9D7E3C02238}"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97577942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clipArtAndTx">
  <p:cSld name="Título, imágenes prediseñadas y texto">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CL"/>
          </a:p>
        </p:txBody>
      </p:sp>
      <p:sp>
        <p:nvSpPr>
          <p:cNvPr id="3" name="2 Marcador de imágenes prediseñadas"/>
          <p:cNvSpPr>
            <a:spLocks noGrp="1"/>
          </p:cNvSpPr>
          <p:nvPr>
            <p:ph type="clipArt" sz="half" idx="1"/>
          </p:nvPr>
        </p:nvSpPr>
        <p:spPr>
          <a:xfrm>
            <a:off x="685800" y="1981200"/>
            <a:ext cx="3810000" cy="4114800"/>
          </a:xfrm>
        </p:spPr>
        <p:txBody>
          <a:bodyPr/>
          <a:lstStyle/>
          <a:p>
            <a:pPr lvl="0"/>
            <a:endParaRPr lang="es-CL" noProof="0" smtClean="0"/>
          </a:p>
        </p:txBody>
      </p:sp>
      <p:sp>
        <p:nvSpPr>
          <p:cNvPr id="4" name="3 Marcador de texto"/>
          <p:cNvSpPr>
            <a:spLocks noGrp="1"/>
          </p:cNvSpPr>
          <p:nvPr>
            <p:ph type="body" sz="half" idx="2"/>
          </p:nvPr>
        </p:nvSpPr>
        <p:spPr>
          <a:xfrm>
            <a:off x="4648200" y="19812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7678908-2F1A-4C6E-A900-BDDDE8999645}"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619334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p>
        </p:txBody>
      </p:sp>
      <p:sp>
        <p:nvSpPr>
          <p:cNvPr id="3" name="2 Marcador de pie de página"/>
          <p:cNvSpPr>
            <a:spLocks noGrp="1"/>
          </p:cNvSpPr>
          <p:nvPr>
            <p:ph type="ftr" sz="quarter" idx="11"/>
          </p:nvPr>
        </p:nvSpPr>
        <p:spPr/>
        <p:txBody>
          <a:bodyPr/>
          <a:lstStyle>
            <a:lvl1pPr>
              <a:defRPr/>
            </a:lvl1pPr>
          </a:lstStyle>
          <a:p>
            <a:endParaRPr lang="es-ES"/>
          </a:p>
        </p:txBody>
      </p:sp>
      <p:sp>
        <p:nvSpPr>
          <p:cNvPr id="4" name="3 Marcador de número de diapositiva"/>
          <p:cNvSpPr>
            <a:spLocks noGrp="1"/>
          </p:cNvSpPr>
          <p:nvPr>
            <p:ph type="sldNum" sz="quarter" idx="12"/>
          </p:nvPr>
        </p:nvSpPr>
        <p:spPr/>
        <p:txBody>
          <a:bodyPr/>
          <a:lstStyle>
            <a:lvl1pPr>
              <a:defRPr/>
            </a:lvl1pPr>
          </a:lstStyle>
          <a:p>
            <a:fld id="{BF7C4088-D05B-4C57-8D2B-29DA13BAAC0E}" type="slidenum">
              <a:rPr lang="es-ES"/>
              <a:pPr/>
              <a:t>‹Nº›</a:t>
            </a:fld>
            <a:endParaRPr lang="es-ES"/>
          </a:p>
        </p:txBody>
      </p:sp>
    </p:spTree>
    <p:extLst>
      <p:ext uri="{BB962C8B-B14F-4D97-AF65-F5344CB8AC3E}">
        <p14:creationId xmlns:p14="http://schemas.microsoft.com/office/powerpoint/2010/main" val="2773385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4A5A1EB8-7EB1-4782-829D-C43936AEF966}" type="slidenum">
              <a:rPr lang="es-ES"/>
              <a:pPr/>
              <a:t>‹Nº›</a:t>
            </a:fld>
            <a:endParaRPr lang="es-ES"/>
          </a:p>
        </p:txBody>
      </p:sp>
    </p:spTree>
    <p:extLst>
      <p:ext uri="{BB962C8B-B14F-4D97-AF65-F5344CB8AC3E}">
        <p14:creationId xmlns:p14="http://schemas.microsoft.com/office/powerpoint/2010/main" val="207442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2B419376-5F4C-468D-BA40-7CD033573569}" type="slidenum">
              <a:rPr lang="es-ES"/>
              <a:pPr/>
              <a:t>‹Nº›</a:t>
            </a:fld>
            <a:endParaRPr lang="es-ES"/>
          </a:p>
        </p:txBody>
      </p:sp>
    </p:spTree>
    <p:extLst>
      <p:ext uri="{BB962C8B-B14F-4D97-AF65-F5344CB8AC3E}">
        <p14:creationId xmlns:p14="http://schemas.microsoft.com/office/powerpoint/2010/main" val="3915973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6" Type="http://schemas.openxmlformats.org/officeDocument/2006/relationships/theme" Target="../theme/theme4.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AA4929C-7858-40A8-A2D6-B4ABE9C766D1}" type="slidenum">
              <a:rPr lang="es-ES"/>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539B1582-A2AA-472A-97BF-EA6F29C09A81}"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5500513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sz="1800">
              <a:solidFill>
                <a:prstClr val="black"/>
              </a:solidFill>
              <a:latin typeface="Arial" charset="0"/>
            </a:endParaRPr>
          </a:p>
        </p:txBody>
      </p:sp>
      <p:sp>
        <p:nvSpPr>
          <p:cNvPr id="4101" name="7 Marcador de texto"/>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latin typeface="Arial" charset="0"/>
              </a:defRPr>
            </a:lvl1pPr>
          </a:lstStyle>
          <a:p>
            <a:pPr>
              <a:defRPr/>
            </a:pPr>
            <a:endParaRPr lang="es-ES">
              <a:solidFill>
                <a:srgbClr val="7FD13B">
                  <a:shade val="75000"/>
                </a:srgbClr>
              </a:solidFill>
            </a:endParaRPr>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latin typeface="Arial" charset="0"/>
              </a:defRPr>
            </a:lvl1pPr>
          </a:lstStyle>
          <a:p>
            <a:pPr>
              <a:defRPr/>
            </a:pPr>
            <a:endParaRPr lang="es-ES">
              <a:solidFill>
                <a:srgbClr val="7FD13B">
                  <a:shade val="75000"/>
                </a:srgbClr>
              </a:solidFill>
            </a:endParaRPr>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latin typeface="Arial" charset="0"/>
              </a:defRPr>
            </a:lvl1pPr>
          </a:lstStyle>
          <a:p>
            <a:pPr>
              <a:defRPr/>
            </a:pPr>
            <a:fld id="{5161ADFE-0DB7-485F-ADB4-19A341353848}" type="slidenum">
              <a:rPr lang="es-ES">
                <a:solidFill>
                  <a:srgbClr val="7FD13B">
                    <a:shade val="75000"/>
                  </a:srgbClr>
                </a:solidFill>
              </a:rPr>
              <a:pPr>
                <a:defRPr/>
              </a:pPr>
              <a:t>‹Nº›</a:t>
            </a:fld>
            <a:endParaRPr lang="es-ES" dirty="0">
              <a:solidFill>
                <a:srgbClr val="7FD13B">
                  <a:shade val="75000"/>
                </a:srgbClr>
              </a:solidFill>
            </a:endParaRPr>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lang="es-ES" smtClean="0"/>
              <a:t>Haga clic para modificar el estilo de título del patrón</a:t>
            </a:r>
            <a:endParaRPr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sz="1800">
              <a:solidFill>
                <a:prstClr val="black"/>
              </a:solidFill>
              <a:latin typeface="Arial" charset="0"/>
            </a:endParaRPr>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sz="1800">
              <a:solidFill>
                <a:prstClr val="black"/>
              </a:solidFill>
              <a:latin typeface="Arial" charset="0"/>
            </a:endParaRPr>
          </a:p>
        </p:txBody>
      </p:sp>
    </p:spTree>
    <p:extLst>
      <p:ext uri="{BB962C8B-B14F-4D97-AF65-F5344CB8AC3E}">
        <p14:creationId xmlns:p14="http://schemas.microsoft.com/office/powerpoint/2010/main" val="204815959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539B1582-A2AA-472A-97BF-EA6F29C09A81}"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954779337"/>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AA4929C-7858-40A8-A2D6-B4ABE9C766D1}"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25503646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notesSlide" Target="../notesSlides/notesSlide5.xml"/><Relationship Id="rId7" Type="http://schemas.openxmlformats.org/officeDocument/2006/relationships/image" Target="../media/image33.png"/><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32.png"/><Relationship Id="rId10" Type="http://schemas.openxmlformats.org/officeDocument/2006/relationships/image" Target="../media/image36.jpeg"/><Relationship Id="rId4" Type="http://schemas.openxmlformats.org/officeDocument/2006/relationships/oleObject" Target="../embeddings/oleObject4.bin"/><Relationship Id="rId9" Type="http://schemas.openxmlformats.org/officeDocument/2006/relationships/image" Target="../media/image35.jpeg"/></Relationships>
</file>

<file path=ppt/slides/_rels/slide3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jpeg"/></Relationships>
</file>

<file path=ppt/slides/_rels/slide39.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41.wmf"/><Relationship Id="rId4" Type="http://schemas.openxmlformats.org/officeDocument/2006/relationships/image" Target="../media/image40.wmf"/></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5.xml"/></Relationships>
</file>

<file path=ppt/slides/_rels/slide40.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3" Type="http://schemas.openxmlformats.org/officeDocument/2006/relationships/oleObject" Target="../embeddings/Hoja_de_c_lculo_de_Microsoft_Excel_97-20031.xls"/><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1.png"/><Relationship Id="rId5" Type="http://schemas.openxmlformats.org/officeDocument/2006/relationships/oleObject" Target="../embeddings/Hoja_de_c_lculo_de_Microsoft_Excel_97-20032.xls"/><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7" descr="Sin-título-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250"/>
            <a:ext cx="9144000" cy="633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14" descr="Sin-título-4"/>
          <p:cNvPicPr>
            <a:picLocks noChangeAspect="1" noChangeArrowheads="1"/>
          </p:cNvPicPr>
          <p:nvPr/>
        </p:nvPicPr>
        <p:blipFill>
          <a:blip r:embed="rId3">
            <a:extLst>
              <a:ext uri="{28A0092B-C50C-407E-A947-70E740481C1C}">
                <a14:useLocalDpi xmlns:a14="http://schemas.microsoft.com/office/drawing/2010/main" val="0"/>
              </a:ext>
            </a:extLst>
          </a:blip>
          <a:srcRect b="75475"/>
          <a:stretch>
            <a:fillRect/>
          </a:stretch>
        </p:blipFill>
        <p:spPr bwMode="auto">
          <a:xfrm>
            <a:off x="0" y="0"/>
            <a:ext cx="9144000"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15"/>
          <p:cNvSpPr>
            <a:spLocks noChangeArrowheads="1"/>
          </p:cNvSpPr>
          <p:nvPr/>
        </p:nvSpPr>
        <p:spPr bwMode="auto">
          <a:xfrm>
            <a:off x="195727" y="5002907"/>
            <a:ext cx="3265317"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r>
              <a:rPr lang="es-ES" sz="2000" i="1" dirty="0" smtClean="0">
                <a:solidFill>
                  <a:srgbClr val="000000"/>
                </a:solidFill>
              </a:rPr>
              <a:t>Relator:</a:t>
            </a:r>
          </a:p>
          <a:p>
            <a:r>
              <a:rPr lang="es-ES" sz="2000" b="1" i="1" dirty="0" smtClean="0">
                <a:solidFill>
                  <a:srgbClr val="00B050"/>
                </a:solidFill>
              </a:rPr>
              <a:t>Luis Pereira </a:t>
            </a:r>
            <a:r>
              <a:rPr lang="es-ES" sz="2000" b="1" i="1" dirty="0" smtClean="0">
                <a:solidFill>
                  <a:srgbClr val="00B050"/>
                </a:solidFill>
              </a:rPr>
              <a:t>Chávez</a:t>
            </a:r>
          </a:p>
          <a:p>
            <a:r>
              <a:rPr lang="es-ES" sz="2000" b="1" i="1" dirty="0" smtClean="0">
                <a:solidFill>
                  <a:srgbClr val="00B050"/>
                </a:solidFill>
              </a:rPr>
              <a:t>lpereira@ucn.cl</a:t>
            </a:r>
            <a:endParaRPr lang="es-ES" sz="2000" b="1" i="1" dirty="0" smtClean="0">
              <a:solidFill>
                <a:srgbClr val="00B050"/>
              </a:solidFill>
            </a:endParaRPr>
          </a:p>
          <a:p>
            <a:r>
              <a:rPr lang="es-ES" sz="2000" b="1" i="1" dirty="0" smtClean="0">
                <a:solidFill>
                  <a:srgbClr val="00B050"/>
                </a:solidFill>
              </a:rPr>
              <a:t>Universidad Católica del Norte</a:t>
            </a:r>
          </a:p>
          <a:p>
            <a:r>
              <a:rPr lang="es-ES" sz="2000" b="1" i="1" dirty="0" smtClean="0">
                <a:solidFill>
                  <a:srgbClr val="00B050"/>
                </a:solidFill>
              </a:rPr>
              <a:t>Coquimbo, Chile. </a:t>
            </a:r>
          </a:p>
        </p:txBody>
      </p:sp>
      <p:pic>
        <p:nvPicPr>
          <p:cNvPr id="1894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128587"/>
            <a:ext cx="3584575" cy="668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323528" y="2126759"/>
            <a:ext cx="4680520" cy="1938992"/>
          </a:xfrm>
          <a:prstGeom prst="rect">
            <a:avLst/>
          </a:prstGeom>
          <a:noFill/>
        </p:spPr>
        <p:txBody>
          <a:bodyPr wrap="square" rtlCol="0">
            <a:spAutoFit/>
          </a:bodyPr>
          <a:lstStyle/>
          <a:p>
            <a:pPr algn="ctr"/>
            <a:r>
              <a:rPr lang="es-CL" sz="4000" b="1" dirty="0" smtClean="0">
                <a:solidFill>
                  <a:schemeClr val="accent2"/>
                </a:solidFill>
              </a:rPr>
              <a:t>Potencial de la acuicultura en Chile. </a:t>
            </a:r>
            <a:endParaRPr lang="es-CL" sz="4000" b="1" dirty="0">
              <a:solidFill>
                <a:schemeClr val="accent2"/>
              </a:solidFill>
            </a:endParaRPr>
          </a:p>
        </p:txBody>
      </p:sp>
    </p:spTree>
    <p:extLst>
      <p:ext uri="{BB962C8B-B14F-4D97-AF65-F5344CB8AC3E}">
        <p14:creationId xmlns:p14="http://schemas.microsoft.com/office/powerpoint/2010/main" val="19075154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ChangeArrowheads="1"/>
          </p:cNvSpPr>
          <p:nvPr/>
        </p:nvSpPr>
        <p:spPr bwMode="auto">
          <a:xfrm>
            <a:off x="5121275" y="5707063"/>
            <a:ext cx="307975" cy="358775"/>
          </a:xfrm>
          <a:prstGeom prst="rect">
            <a:avLst/>
          </a:prstGeom>
          <a:noFill/>
          <a:ln w="9525">
            <a:noFill/>
            <a:miter lim="800000"/>
            <a:headEnd/>
            <a:tailEnd/>
          </a:ln>
        </p:spPr>
        <p:txBody>
          <a:bodyPr/>
          <a:lstStyle/>
          <a:p>
            <a:endParaRPr lang="es-MX" sz="1800">
              <a:solidFill>
                <a:prstClr val="black"/>
              </a:solidFill>
              <a:latin typeface="Calibri" pitchFamily="34" charset="0"/>
            </a:endParaRPr>
          </a:p>
        </p:txBody>
      </p:sp>
      <p:sp>
        <p:nvSpPr>
          <p:cNvPr id="27651" name="Rectangle 8"/>
          <p:cNvSpPr>
            <a:spLocks noChangeArrowheads="1"/>
          </p:cNvSpPr>
          <p:nvPr/>
        </p:nvSpPr>
        <p:spPr bwMode="auto">
          <a:xfrm>
            <a:off x="5002213" y="5634038"/>
            <a:ext cx="427037" cy="434975"/>
          </a:xfrm>
          <a:prstGeom prst="rect">
            <a:avLst/>
          </a:prstGeom>
          <a:noFill/>
          <a:ln w="9525">
            <a:noFill/>
            <a:miter lim="800000"/>
            <a:headEnd/>
            <a:tailEnd/>
          </a:ln>
        </p:spPr>
        <p:txBody>
          <a:bodyPr/>
          <a:lstStyle/>
          <a:p>
            <a:endParaRPr lang="es-MX" sz="1800">
              <a:solidFill>
                <a:prstClr val="black"/>
              </a:solidFill>
              <a:latin typeface="Calibri" pitchFamily="34" charset="0"/>
            </a:endParaRPr>
          </a:p>
        </p:txBody>
      </p:sp>
      <p:sp>
        <p:nvSpPr>
          <p:cNvPr id="27652" name="Rectangle 9"/>
          <p:cNvSpPr>
            <a:spLocks noChangeArrowheads="1"/>
          </p:cNvSpPr>
          <p:nvPr/>
        </p:nvSpPr>
        <p:spPr bwMode="auto">
          <a:xfrm>
            <a:off x="4987925" y="5614988"/>
            <a:ext cx="425450" cy="434975"/>
          </a:xfrm>
          <a:prstGeom prst="rect">
            <a:avLst/>
          </a:prstGeom>
          <a:noFill/>
          <a:ln w="9525">
            <a:noFill/>
            <a:miter lim="800000"/>
            <a:headEnd/>
            <a:tailEnd/>
          </a:ln>
        </p:spPr>
        <p:txBody>
          <a:bodyPr/>
          <a:lstStyle/>
          <a:p>
            <a:endParaRPr lang="es-MX" sz="1800">
              <a:solidFill>
                <a:prstClr val="black"/>
              </a:solidFill>
              <a:latin typeface="Calibri" pitchFamily="34" charset="0"/>
            </a:endParaRPr>
          </a:p>
        </p:txBody>
      </p:sp>
      <p:sp>
        <p:nvSpPr>
          <p:cNvPr id="27653" name="Rectangle 10"/>
          <p:cNvSpPr>
            <a:spLocks noChangeArrowheads="1"/>
          </p:cNvSpPr>
          <p:nvPr/>
        </p:nvSpPr>
        <p:spPr bwMode="auto">
          <a:xfrm>
            <a:off x="5051425" y="3621088"/>
            <a:ext cx="309563" cy="357187"/>
          </a:xfrm>
          <a:prstGeom prst="rect">
            <a:avLst/>
          </a:prstGeom>
          <a:noFill/>
          <a:ln w="9525">
            <a:noFill/>
            <a:miter lim="800000"/>
            <a:headEnd/>
            <a:tailEnd/>
          </a:ln>
        </p:spPr>
        <p:txBody>
          <a:bodyPr/>
          <a:lstStyle/>
          <a:p>
            <a:endParaRPr lang="es-MX" sz="1800">
              <a:solidFill>
                <a:prstClr val="black"/>
              </a:solidFill>
              <a:latin typeface="Calibri" pitchFamily="34" charset="0"/>
            </a:endParaRPr>
          </a:p>
        </p:txBody>
      </p:sp>
      <p:sp>
        <p:nvSpPr>
          <p:cNvPr id="27654" name="Text Box 11"/>
          <p:cNvSpPr txBox="1">
            <a:spLocks noChangeArrowheads="1"/>
          </p:cNvSpPr>
          <p:nvPr/>
        </p:nvSpPr>
        <p:spPr bwMode="auto">
          <a:xfrm>
            <a:off x="428596" y="1857364"/>
            <a:ext cx="8426448" cy="4493538"/>
          </a:xfrm>
          <a:prstGeom prst="rect">
            <a:avLst/>
          </a:prstGeom>
          <a:noFill/>
          <a:ln w="9525">
            <a:noFill/>
            <a:miter lim="800000"/>
            <a:headEnd/>
            <a:tailEnd/>
          </a:ln>
        </p:spPr>
        <p:txBody>
          <a:bodyPr wrap="square">
            <a:spAutoFit/>
          </a:bodyPr>
          <a:lstStyle/>
          <a:p>
            <a:pPr marL="365125" indent="-365125" algn="just">
              <a:buClr>
                <a:srgbClr val="FF0000"/>
              </a:buClr>
              <a:buFont typeface="Wingdings" pitchFamily="2" charset="2"/>
              <a:buChar char="ü"/>
            </a:pPr>
            <a:r>
              <a:rPr lang="es-ES" sz="2200" dirty="0">
                <a:solidFill>
                  <a:srgbClr val="002060"/>
                </a:solidFill>
                <a:latin typeface="Calibri" pitchFamily="34" charset="0"/>
              </a:rPr>
              <a:t>En Chile la acuicultura se inició hace más de 80 años, pero cuando se comienza a hablar realmente de acuicultura industrial, (década del ‘60), se relacionó el término con</a:t>
            </a:r>
            <a:r>
              <a:rPr lang="es-ES" sz="2200" dirty="0">
                <a:solidFill>
                  <a:prstClr val="black"/>
                </a:solidFill>
                <a:latin typeface="Calibri" pitchFamily="34" charset="0"/>
              </a:rPr>
              <a:t> </a:t>
            </a:r>
            <a:r>
              <a:rPr lang="es-ES" sz="2200" dirty="0">
                <a:solidFill>
                  <a:srgbClr val="FF0000"/>
                </a:solidFill>
                <a:latin typeface="Calibri" pitchFamily="34" charset="0"/>
              </a:rPr>
              <a:t>Fomento.</a:t>
            </a:r>
          </a:p>
          <a:p>
            <a:pPr marL="365125" indent="-365125" algn="just">
              <a:buClr>
                <a:srgbClr val="FF0000"/>
              </a:buClr>
              <a:buFont typeface="Wingdings" pitchFamily="2" charset="2"/>
              <a:buChar char="ü"/>
            </a:pPr>
            <a:endParaRPr lang="es-ES" sz="2200" dirty="0">
              <a:solidFill>
                <a:prstClr val="black"/>
              </a:solidFill>
              <a:latin typeface="Calibri" pitchFamily="34" charset="0"/>
            </a:endParaRPr>
          </a:p>
          <a:p>
            <a:pPr marL="365125" indent="-365125" algn="just">
              <a:buClr>
                <a:srgbClr val="FF0000"/>
              </a:buClr>
              <a:buFont typeface="Wingdings" pitchFamily="2" charset="2"/>
              <a:buChar char="ü"/>
            </a:pPr>
            <a:r>
              <a:rPr lang="es-ES" sz="2200" dirty="0">
                <a:solidFill>
                  <a:srgbClr val="002060"/>
                </a:solidFill>
                <a:latin typeface="Calibri" pitchFamily="34" charset="0"/>
              </a:rPr>
              <a:t>En la década del ‘80, con el nacimiento de los fondos </a:t>
            </a:r>
            <a:r>
              <a:rPr lang="es-ES" sz="2200" dirty="0" err="1">
                <a:solidFill>
                  <a:srgbClr val="002060"/>
                </a:solidFill>
                <a:latin typeface="Calibri" pitchFamily="34" charset="0"/>
              </a:rPr>
              <a:t>concursables</a:t>
            </a:r>
            <a:r>
              <a:rPr lang="es-ES" sz="2200" dirty="0">
                <a:solidFill>
                  <a:srgbClr val="002060"/>
                </a:solidFill>
                <a:latin typeface="Calibri" pitchFamily="34" charset="0"/>
              </a:rPr>
              <a:t> de investigación, para la Acuicultura orientada al fomento se agregaron los términos </a:t>
            </a:r>
            <a:r>
              <a:rPr lang="es-ES" sz="2200" dirty="0">
                <a:solidFill>
                  <a:srgbClr val="FF0000"/>
                </a:solidFill>
                <a:latin typeface="Calibri" pitchFamily="34" charset="0"/>
              </a:rPr>
              <a:t>Investigación y Desarrollo (I &amp; D), </a:t>
            </a:r>
          </a:p>
          <a:p>
            <a:pPr marL="365125" indent="-365125" algn="just">
              <a:buClr>
                <a:srgbClr val="FF0000"/>
              </a:buClr>
              <a:buFont typeface="Wingdings" pitchFamily="2" charset="2"/>
              <a:buChar char="ü"/>
            </a:pPr>
            <a:endParaRPr lang="es-ES" sz="2200" dirty="0">
              <a:solidFill>
                <a:prstClr val="black"/>
              </a:solidFill>
              <a:latin typeface="Calibri" pitchFamily="34" charset="0"/>
            </a:endParaRPr>
          </a:p>
          <a:p>
            <a:pPr marL="365125" indent="-365125" algn="just">
              <a:buClr>
                <a:srgbClr val="FF0000"/>
              </a:buClr>
              <a:buFont typeface="Wingdings" pitchFamily="2" charset="2"/>
              <a:buChar char="ü"/>
            </a:pPr>
            <a:r>
              <a:rPr lang="es-ES" sz="2200" dirty="0">
                <a:solidFill>
                  <a:srgbClr val="002060"/>
                </a:solidFill>
                <a:latin typeface="Calibri" pitchFamily="34" charset="0"/>
              </a:rPr>
              <a:t>Luego, en la década del ‘90, se comienza a hablar de </a:t>
            </a:r>
            <a:r>
              <a:rPr lang="es-ES" sz="2200" dirty="0">
                <a:solidFill>
                  <a:srgbClr val="FF0000"/>
                </a:solidFill>
                <a:latin typeface="Calibri" pitchFamily="34" charset="0"/>
              </a:rPr>
              <a:t>Diversificación</a:t>
            </a:r>
          </a:p>
          <a:p>
            <a:pPr marL="365125" indent="-365125" algn="just">
              <a:buClr>
                <a:srgbClr val="FFCC00"/>
              </a:buClr>
              <a:buFont typeface="Wingdings" pitchFamily="2" charset="2"/>
              <a:buChar char="ü"/>
            </a:pPr>
            <a:endParaRPr lang="es-ES" sz="2200" b="1" dirty="0">
              <a:solidFill>
                <a:prstClr val="black"/>
              </a:solidFill>
              <a:latin typeface="Calibri" pitchFamily="34" charset="0"/>
            </a:endParaRPr>
          </a:p>
          <a:p>
            <a:pPr marL="365125" indent="-365125" algn="just">
              <a:buClr>
                <a:srgbClr val="FF0000"/>
              </a:buClr>
              <a:buFont typeface="Wingdings" pitchFamily="2" charset="2"/>
              <a:buChar char="ü"/>
            </a:pPr>
            <a:r>
              <a:rPr lang="es-ES" sz="2200" dirty="0">
                <a:solidFill>
                  <a:srgbClr val="002060"/>
                </a:solidFill>
                <a:latin typeface="Calibri" pitchFamily="34" charset="0"/>
              </a:rPr>
              <a:t>Para llegar a nuestros días, en el siglo XXI, hablando de </a:t>
            </a:r>
            <a:r>
              <a:rPr lang="es-ES" sz="2200" dirty="0">
                <a:solidFill>
                  <a:srgbClr val="FF0000"/>
                </a:solidFill>
                <a:latin typeface="Calibri" pitchFamily="34" charset="0"/>
              </a:rPr>
              <a:t>SUSTENTABILIDAD</a:t>
            </a:r>
            <a:r>
              <a:rPr lang="es-ES" sz="2200" b="1" dirty="0">
                <a:solidFill>
                  <a:prstClr val="black"/>
                </a:solidFill>
                <a:latin typeface="Calibri" pitchFamily="34" charset="0"/>
              </a:rPr>
              <a:t> </a:t>
            </a:r>
            <a:r>
              <a:rPr lang="es-ES" sz="2200" dirty="0">
                <a:solidFill>
                  <a:srgbClr val="002060"/>
                </a:solidFill>
                <a:latin typeface="Calibri" pitchFamily="34" charset="0"/>
              </a:rPr>
              <a:t>de la acuicultura, además de </a:t>
            </a:r>
            <a:r>
              <a:rPr lang="es-ES" sz="2200" dirty="0" smtClean="0">
                <a:solidFill>
                  <a:srgbClr val="FF0000"/>
                </a:solidFill>
                <a:latin typeface="Calibri" pitchFamily="34" charset="0"/>
              </a:rPr>
              <a:t>INNOVACIÓN</a:t>
            </a:r>
          </a:p>
          <a:p>
            <a:pPr marL="365125" indent="-365125" algn="just">
              <a:buClr>
                <a:srgbClr val="FF0000"/>
              </a:buClr>
              <a:buFont typeface="Wingdings" pitchFamily="2" charset="2"/>
              <a:buChar char="ü"/>
            </a:pPr>
            <a:endParaRPr lang="es-ES" sz="2200" dirty="0">
              <a:solidFill>
                <a:srgbClr val="FF0000"/>
              </a:solidFill>
              <a:latin typeface="Calibri" pitchFamily="34" charset="0"/>
            </a:endParaRPr>
          </a:p>
        </p:txBody>
      </p:sp>
      <p:sp>
        <p:nvSpPr>
          <p:cNvPr id="27655" name="Text Box 12"/>
          <p:cNvSpPr txBox="1">
            <a:spLocks noChangeArrowheads="1"/>
          </p:cNvSpPr>
          <p:nvPr/>
        </p:nvSpPr>
        <p:spPr bwMode="auto">
          <a:xfrm>
            <a:off x="428596" y="571480"/>
            <a:ext cx="8358246" cy="954107"/>
          </a:xfrm>
          <a:prstGeom prst="rect">
            <a:avLst/>
          </a:prstGeom>
          <a:noFill/>
          <a:ln w="9525">
            <a:noFill/>
            <a:miter lim="800000"/>
            <a:headEnd/>
            <a:tailEnd/>
          </a:ln>
        </p:spPr>
        <p:txBody>
          <a:bodyPr wrap="square">
            <a:spAutoFit/>
          </a:bodyPr>
          <a:lstStyle/>
          <a:p>
            <a:pPr>
              <a:spcBef>
                <a:spcPct val="50000"/>
              </a:spcBef>
            </a:pPr>
            <a:r>
              <a:rPr lang="es-ES" sz="2800" b="1" dirty="0">
                <a:solidFill>
                  <a:srgbClr val="002060"/>
                </a:solidFill>
                <a:latin typeface="Calibri" pitchFamily="34" charset="0"/>
              </a:rPr>
              <a:t>Fomento, Investigación, </a:t>
            </a:r>
            <a:r>
              <a:rPr lang="es-ES" sz="2800" b="1" dirty="0" smtClean="0">
                <a:solidFill>
                  <a:srgbClr val="002060"/>
                </a:solidFill>
                <a:latin typeface="Calibri" pitchFamily="34" charset="0"/>
              </a:rPr>
              <a:t>Desarrollo, Sustentabilidad e Innovación:</a:t>
            </a:r>
            <a:endParaRPr lang="es-ES" sz="2800" b="1" dirty="0">
              <a:solidFill>
                <a:srgbClr val="002060"/>
              </a:solidFill>
              <a:latin typeface="Calibri" pitchFamily="34" charset="0"/>
            </a:endParaRPr>
          </a:p>
        </p:txBody>
      </p:sp>
    </p:spTree>
    <p:extLst>
      <p:ext uri="{BB962C8B-B14F-4D97-AF65-F5344CB8AC3E}">
        <p14:creationId xmlns:p14="http://schemas.microsoft.com/office/powerpoint/2010/main" val="10396728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nvPr>
        </p:nvGraphicFramePr>
        <p:xfrm>
          <a:off x="642910" y="1285860"/>
          <a:ext cx="77724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11"/>
          <p:cNvSpPr>
            <a:spLocks noGrp="1" noChangeArrowheads="1"/>
          </p:cNvSpPr>
          <p:nvPr>
            <p:ph type="title"/>
          </p:nvPr>
        </p:nvSpPr>
        <p:spPr>
          <a:xfrm>
            <a:off x="428596" y="214290"/>
            <a:ext cx="7772400" cy="1143000"/>
          </a:xfrm>
        </p:spPr>
        <p:txBody>
          <a:bodyPr/>
          <a:lstStyle/>
          <a:p>
            <a:pPr eaLnBrk="1" hangingPunct="1">
              <a:defRPr/>
            </a:pPr>
            <a:r>
              <a:rPr lang="en-US" sz="2800" dirty="0" err="1" smtClean="0">
                <a:latin typeface="Verdana" pitchFamily="34" charset="0"/>
              </a:rPr>
              <a:t>Institucionalidad</a:t>
            </a:r>
            <a:r>
              <a:rPr lang="en-US" sz="2800" dirty="0" smtClean="0">
                <a:latin typeface="Verdana" pitchFamily="34" charset="0"/>
              </a:rPr>
              <a:t> </a:t>
            </a:r>
            <a:r>
              <a:rPr lang="en-US" sz="2800" dirty="0" err="1" smtClean="0">
                <a:latin typeface="Verdana" pitchFamily="34" charset="0"/>
              </a:rPr>
              <a:t>Pública</a:t>
            </a:r>
            <a:r>
              <a:rPr lang="en-US" sz="2800" dirty="0" smtClean="0">
                <a:latin typeface="Verdana" pitchFamily="34" charset="0"/>
              </a:rPr>
              <a:t> en </a:t>
            </a:r>
            <a:r>
              <a:rPr lang="en-US" sz="2800" dirty="0" err="1" smtClean="0">
                <a:latin typeface="Verdana" pitchFamily="34" charset="0"/>
              </a:rPr>
              <a:t>Acuicultura</a:t>
            </a:r>
            <a:endParaRPr lang="en-US" sz="2800" dirty="0" smtClean="0">
              <a:latin typeface="Verdana" pitchFamily="34" charset="0"/>
            </a:endParaRPr>
          </a:p>
        </p:txBody>
      </p:sp>
      <p:sp>
        <p:nvSpPr>
          <p:cNvPr id="11" name="10 CuadroTexto"/>
          <p:cNvSpPr txBox="1"/>
          <p:nvPr/>
        </p:nvSpPr>
        <p:spPr>
          <a:xfrm>
            <a:off x="1000100" y="5429264"/>
            <a:ext cx="1143000" cy="600164"/>
          </a:xfrm>
          <a:prstGeom prst="rect">
            <a:avLst/>
          </a:prstGeom>
          <a:noFill/>
        </p:spPr>
        <p:txBody>
          <a:bodyPr>
            <a:spAutoFit/>
          </a:bodyPr>
          <a:lstStyle/>
          <a:p>
            <a:pPr algn="ctr">
              <a:defRPr/>
            </a:pPr>
            <a:r>
              <a:rPr lang="es-ES" sz="1100" b="0" u="none" dirty="0">
                <a:solidFill>
                  <a:srgbClr val="000000"/>
                </a:solidFill>
                <a:latin typeface="Verdana" pitchFamily="34" charset="0"/>
              </a:rPr>
              <a:t>Política y Regulación Ambiental</a:t>
            </a:r>
          </a:p>
        </p:txBody>
      </p:sp>
      <p:sp>
        <p:nvSpPr>
          <p:cNvPr id="12" name="11 CuadroTexto"/>
          <p:cNvSpPr txBox="1"/>
          <p:nvPr/>
        </p:nvSpPr>
        <p:spPr>
          <a:xfrm>
            <a:off x="2643174" y="5357826"/>
            <a:ext cx="1071563" cy="769441"/>
          </a:xfrm>
          <a:prstGeom prst="rect">
            <a:avLst/>
          </a:prstGeom>
          <a:noFill/>
        </p:spPr>
        <p:txBody>
          <a:bodyPr>
            <a:spAutoFit/>
          </a:bodyPr>
          <a:lstStyle/>
          <a:p>
            <a:pPr algn="ctr">
              <a:defRPr/>
            </a:pPr>
            <a:r>
              <a:rPr lang="es-ES" sz="1100" b="0" u="none" dirty="0">
                <a:solidFill>
                  <a:srgbClr val="000000"/>
                </a:solidFill>
                <a:latin typeface="Verdana" pitchFamily="34" charset="0"/>
              </a:rPr>
              <a:t>Política y Regulación en Pesca y Acuicultura</a:t>
            </a:r>
          </a:p>
        </p:txBody>
      </p:sp>
      <p:sp>
        <p:nvSpPr>
          <p:cNvPr id="13" name="12 CuadroTexto"/>
          <p:cNvSpPr txBox="1"/>
          <p:nvPr/>
        </p:nvSpPr>
        <p:spPr>
          <a:xfrm>
            <a:off x="4214810" y="5357826"/>
            <a:ext cx="1214438" cy="938719"/>
          </a:xfrm>
          <a:prstGeom prst="rect">
            <a:avLst/>
          </a:prstGeom>
          <a:noFill/>
        </p:spPr>
        <p:txBody>
          <a:bodyPr>
            <a:spAutoFit/>
          </a:bodyPr>
          <a:lstStyle/>
          <a:p>
            <a:pPr algn="ctr">
              <a:defRPr/>
            </a:pPr>
            <a:r>
              <a:rPr lang="es-ES" sz="1100" b="0" u="none" dirty="0">
                <a:solidFill>
                  <a:srgbClr val="000000"/>
                </a:solidFill>
                <a:latin typeface="Verdana" pitchFamily="34" charset="0"/>
              </a:rPr>
              <a:t>Monitoreo, Control y Vigilancia de la Pesca y Acuicultura</a:t>
            </a:r>
          </a:p>
        </p:txBody>
      </p:sp>
      <p:sp>
        <p:nvSpPr>
          <p:cNvPr id="14" name="13 CuadroTexto"/>
          <p:cNvSpPr txBox="1"/>
          <p:nvPr/>
        </p:nvSpPr>
        <p:spPr>
          <a:xfrm>
            <a:off x="5786446" y="5572140"/>
            <a:ext cx="1357314" cy="261610"/>
          </a:xfrm>
          <a:prstGeom prst="rect">
            <a:avLst/>
          </a:prstGeom>
          <a:noFill/>
        </p:spPr>
        <p:txBody>
          <a:bodyPr wrap="square">
            <a:spAutoFit/>
          </a:bodyPr>
          <a:lstStyle/>
          <a:p>
            <a:pPr algn="ctr">
              <a:defRPr/>
            </a:pPr>
            <a:r>
              <a:rPr lang="es-ES" sz="1100" b="0" u="none" dirty="0">
                <a:solidFill>
                  <a:srgbClr val="000000"/>
                </a:solidFill>
                <a:latin typeface="Verdana" pitchFamily="34" charset="0"/>
              </a:rPr>
              <a:t>Investigación</a:t>
            </a:r>
          </a:p>
        </p:txBody>
      </p:sp>
      <p:sp>
        <p:nvSpPr>
          <p:cNvPr id="15" name="14 CuadroTexto"/>
          <p:cNvSpPr txBox="1"/>
          <p:nvPr/>
        </p:nvSpPr>
        <p:spPr>
          <a:xfrm>
            <a:off x="7429520" y="5572140"/>
            <a:ext cx="1143000" cy="577850"/>
          </a:xfrm>
          <a:prstGeom prst="rect">
            <a:avLst/>
          </a:prstGeom>
          <a:noFill/>
        </p:spPr>
        <p:txBody>
          <a:bodyPr>
            <a:spAutoFit/>
          </a:bodyPr>
          <a:lstStyle/>
          <a:p>
            <a:pPr algn="ctr">
              <a:defRPr/>
            </a:pPr>
            <a:r>
              <a:rPr lang="es-ES" sz="1050" b="0" u="none" dirty="0">
                <a:solidFill>
                  <a:srgbClr val="000000"/>
                </a:solidFill>
                <a:latin typeface="Verdana" pitchFamily="34" charset="0"/>
              </a:rPr>
              <a:t>Manejo y ordenamiento costero</a:t>
            </a:r>
          </a:p>
        </p:txBody>
      </p:sp>
    </p:spTree>
    <p:extLst>
      <p:ext uri="{BB962C8B-B14F-4D97-AF65-F5344CB8AC3E}">
        <p14:creationId xmlns:p14="http://schemas.microsoft.com/office/powerpoint/2010/main" val="16918831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105475" name="Rectangle 1027"/>
          <p:cNvSpPr>
            <a:spLocks noChangeArrowheads="1"/>
          </p:cNvSpPr>
          <p:nvPr/>
        </p:nvSpPr>
        <p:spPr bwMode="auto">
          <a:xfrm>
            <a:off x="551470" y="93908"/>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s-ES_tradnl" b="1" dirty="0">
                <a:solidFill>
                  <a:schemeClr val="accent2"/>
                </a:solidFill>
                <a:latin typeface="Arial" pitchFamily="34" charset="0"/>
                <a:cs typeface="Arial" pitchFamily="34" charset="0"/>
              </a:rPr>
              <a:t>Importancia del Sector Pesquero Chileno</a:t>
            </a:r>
            <a:endParaRPr lang="es-ES_tradnl" dirty="0">
              <a:solidFill>
                <a:schemeClr val="accent2"/>
              </a:solidFill>
              <a:latin typeface="Arial" pitchFamily="34" charset="0"/>
              <a:cs typeface="Arial" pitchFamily="34" charset="0"/>
            </a:endParaRPr>
          </a:p>
        </p:txBody>
      </p:sp>
      <p:sp>
        <p:nvSpPr>
          <p:cNvPr id="105476" name="Rectangle 1028"/>
          <p:cNvSpPr>
            <a:spLocks noChangeArrowheads="1"/>
          </p:cNvSpPr>
          <p:nvPr/>
        </p:nvSpPr>
        <p:spPr bwMode="auto">
          <a:xfrm>
            <a:off x="1371600" y="1828800"/>
            <a:ext cx="6934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rgbClr val="FF3300"/>
              </a:buClr>
              <a:buFont typeface="Monotype Sorts" pitchFamily="2" charset="2"/>
              <a:buNone/>
            </a:pPr>
            <a:r>
              <a:rPr lang="es-ES_tradnl" sz="1600" dirty="0">
                <a:solidFill>
                  <a:schemeClr val="accent2"/>
                </a:solidFill>
                <a:latin typeface="Comic Sans MS" pitchFamily="66" charset="0"/>
              </a:rPr>
              <a:t>CONTEXTO  INTERNACIONAL</a:t>
            </a:r>
          </a:p>
          <a:p>
            <a:pPr marL="342900" indent="-342900">
              <a:lnSpc>
                <a:spcPct val="20000"/>
              </a:lnSpc>
              <a:spcBef>
                <a:spcPct val="20000"/>
              </a:spcBef>
              <a:buClr>
                <a:srgbClr val="FF3300"/>
              </a:buClr>
              <a:buFont typeface="Monotype Sorts" pitchFamily="2" charset="2"/>
              <a:buNone/>
            </a:pPr>
            <a:endParaRPr lang="es-ES_tradnl" sz="1600" dirty="0">
              <a:solidFill>
                <a:schemeClr val="accent2"/>
              </a:solidFill>
              <a:latin typeface="Comic Sans MS" pitchFamily="66" charset="0"/>
            </a:endParaRPr>
          </a:p>
          <a:p>
            <a:pPr marL="342900" indent="-342900">
              <a:spcBef>
                <a:spcPct val="20000"/>
              </a:spcBef>
              <a:buClr>
                <a:srgbClr val="FF3300"/>
              </a:buClr>
              <a:buFont typeface="Monotype Sorts" pitchFamily="2" charset="2"/>
              <a:buChar char="ë"/>
            </a:pPr>
            <a:r>
              <a:rPr lang="es-ES_tradnl" sz="1600" dirty="0">
                <a:solidFill>
                  <a:schemeClr val="accent2"/>
                </a:solidFill>
                <a:latin typeface="Comic Sans MS" pitchFamily="66" charset="0"/>
              </a:rPr>
              <a:t>Quinto País mundial, en materias de desembarques</a:t>
            </a:r>
          </a:p>
          <a:p>
            <a:pPr marL="342900" indent="-342900">
              <a:spcBef>
                <a:spcPct val="20000"/>
              </a:spcBef>
              <a:buClr>
                <a:srgbClr val="FF3300"/>
              </a:buClr>
              <a:buFont typeface="Monotype Sorts" pitchFamily="2" charset="2"/>
              <a:buChar char="ë"/>
            </a:pPr>
            <a:r>
              <a:rPr lang="es-ES_tradnl" sz="1600" dirty="0">
                <a:solidFill>
                  <a:schemeClr val="accent2"/>
                </a:solidFill>
                <a:latin typeface="Comic Sans MS" pitchFamily="66" charset="0"/>
              </a:rPr>
              <a:t>Octavo país a nivel mundial, en exportaciones pesqueras</a:t>
            </a:r>
          </a:p>
          <a:p>
            <a:pPr marL="342900" indent="-342900">
              <a:spcBef>
                <a:spcPct val="20000"/>
              </a:spcBef>
              <a:buClr>
                <a:srgbClr val="FF3300"/>
              </a:buClr>
              <a:buFont typeface="Monotype Sorts" pitchFamily="2" charset="2"/>
              <a:buChar char="ë"/>
            </a:pPr>
            <a:r>
              <a:rPr lang="es-ES_tradnl" sz="1600" dirty="0">
                <a:solidFill>
                  <a:schemeClr val="accent2"/>
                </a:solidFill>
                <a:latin typeface="Comic Sans MS" pitchFamily="66" charset="0"/>
              </a:rPr>
              <a:t>Segundo productor mundial de Harina de </a:t>
            </a:r>
            <a:r>
              <a:rPr lang="es-ES_tradnl" sz="1600" dirty="0" smtClean="0">
                <a:solidFill>
                  <a:schemeClr val="accent2"/>
                </a:solidFill>
                <a:latin typeface="Comic Sans MS" pitchFamily="66" charset="0"/>
              </a:rPr>
              <a:t>Pescado</a:t>
            </a:r>
          </a:p>
          <a:p>
            <a:pPr marL="342900" indent="-342900">
              <a:spcBef>
                <a:spcPct val="20000"/>
              </a:spcBef>
              <a:buClr>
                <a:srgbClr val="FF3300"/>
              </a:buClr>
              <a:buFont typeface="Monotype Sorts" pitchFamily="2" charset="2"/>
              <a:buChar char="ë"/>
            </a:pPr>
            <a:r>
              <a:rPr lang="es-ES_tradnl" sz="1600" dirty="0" smtClean="0">
                <a:solidFill>
                  <a:schemeClr val="accent2"/>
                </a:solidFill>
                <a:latin typeface="Comic Sans MS" pitchFamily="66" charset="0"/>
              </a:rPr>
              <a:t>Cuarto productor acuícola de </a:t>
            </a:r>
            <a:r>
              <a:rPr lang="es-ES_tradnl" sz="1600" dirty="0" err="1" smtClean="0">
                <a:solidFill>
                  <a:schemeClr val="accent2"/>
                </a:solidFill>
                <a:latin typeface="Comic Sans MS" pitchFamily="66" charset="0"/>
              </a:rPr>
              <a:t>abalones</a:t>
            </a:r>
            <a:r>
              <a:rPr lang="es-ES_tradnl" sz="1600" dirty="0" smtClean="0">
                <a:solidFill>
                  <a:schemeClr val="accent2"/>
                </a:solidFill>
                <a:latin typeface="Comic Sans MS" pitchFamily="66" charset="0"/>
              </a:rPr>
              <a:t> </a:t>
            </a:r>
          </a:p>
          <a:p>
            <a:pPr marL="342900" indent="-342900">
              <a:spcBef>
                <a:spcPct val="20000"/>
              </a:spcBef>
              <a:buClr>
                <a:srgbClr val="FF3300"/>
              </a:buClr>
              <a:buFont typeface="Monotype Sorts" pitchFamily="2" charset="2"/>
              <a:buChar char="ë"/>
            </a:pPr>
            <a:r>
              <a:rPr lang="es-ES_tradnl" sz="1600" dirty="0" smtClean="0">
                <a:solidFill>
                  <a:schemeClr val="accent2"/>
                </a:solidFill>
                <a:latin typeface="Comic Sans MS" pitchFamily="66" charset="0"/>
              </a:rPr>
              <a:t>Cuarto productor acuícola de </a:t>
            </a:r>
            <a:r>
              <a:rPr lang="es-ES_tradnl" sz="1600" dirty="0" err="1" smtClean="0">
                <a:solidFill>
                  <a:schemeClr val="accent2"/>
                </a:solidFill>
                <a:latin typeface="Comic Sans MS" pitchFamily="66" charset="0"/>
              </a:rPr>
              <a:t>mitilidos</a:t>
            </a:r>
            <a:r>
              <a:rPr lang="es-ES_tradnl" sz="1600" dirty="0" smtClean="0">
                <a:solidFill>
                  <a:schemeClr val="accent2"/>
                </a:solidFill>
                <a:latin typeface="Comic Sans MS" pitchFamily="66" charset="0"/>
              </a:rPr>
              <a:t>.</a:t>
            </a:r>
            <a:endParaRPr lang="es-ES_tradnl" sz="1600" dirty="0">
              <a:solidFill>
                <a:schemeClr val="accent2"/>
              </a:solidFill>
              <a:latin typeface="Comic Sans MS" pitchFamily="66" charset="0"/>
            </a:endParaRPr>
          </a:p>
          <a:p>
            <a:pPr marL="342900" indent="-342900">
              <a:spcBef>
                <a:spcPct val="20000"/>
              </a:spcBef>
              <a:buClr>
                <a:srgbClr val="FF3300"/>
              </a:buClr>
              <a:buFont typeface="Monotype Sorts" pitchFamily="2" charset="2"/>
              <a:buChar char="ë"/>
            </a:pPr>
            <a:r>
              <a:rPr lang="es-ES_tradnl" sz="1600" dirty="0">
                <a:solidFill>
                  <a:schemeClr val="accent2"/>
                </a:solidFill>
                <a:latin typeface="Comic Sans MS" pitchFamily="66" charset="0"/>
              </a:rPr>
              <a:t>Primer  productor mundial de salmones procedentes de cultivos</a:t>
            </a:r>
          </a:p>
          <a:p>
            <a:pPr marL="342900" indent="-342900">
              <a:spcBef>
                <a:spcPct val="20000"/>
              </a:spcBef>
              <a:buClr>
                <a:srgbClr val="FF3300"/>
              </a:buClr>
              <a:buFont typeface="Monotype Sorts" pitchFamily="2" charset="2"/>
              <a:buChar char="ë"/>
            </a:pPr>
            <a:r>
              <a:rPr lang="es-ES_tradnl" sz="1600" dirty="0">
                <a:solidFill>
                  <a:schemeClr val="accent2"/>
                </a:solidFill>
                <a:latin typeface="Comic Sans MS" pitchFamily="66" charset="0"/>
              </a:rPr>
              <a:t>Primer productor mundial de agar </a:t>
            </a:r>
            <a:r>
              <a:rPr lang="es-ES_tradnl" sz="1600" dirty="0" err="1">
                <a:solidFill>
                  <a:schemeClr val="accent2"/>
                </a:solidFill>
                <a:latin typeface="Comic Sans MS" pitchFamily="66" charset="0"/>
              </a:rPr>
              <a:t>agar</a:t>
            </a:r>
            <a:endParaRPr lang="es-ES_tradnl" sz="1600" dirty="0">
              <a:solidFill>
                <a:schemeClr val="accent2"/>
              </a:solidFill>
              <a:latin typeface="Comic Sans MS" pitchFamily="66" charset="0"/>
            </a:endParaRPr>
          </a:p>
          <a:p>
            <a:pPr marL="342900" indent="-342900">
              <a:spcBef>
                <a:spcPct val="20000"/>
              </a:spcBef>
              <a:buClr>
                <a:srgbClr val="FF3300"/>
              </a:buClr>
              <a:buFont typeface="Monotype Sorts" pitchFamily="2" charset="2"/>
              <a:buChar char="ë"/>
            </a:pPr>
            <a:r>
              <a:rPr lang="es-ES_tradnl" sz="1600" dirty="0">
                <a:solidFill>
                  <a:schemeClr val="accent2"/>
                </a:solidFill>
                <a:latin typeface="Comic Sans MS" pitchFamily="66" charset="0"/>
              </a:rPr>
              <a:t>Primer productor mundial de Truchas           </a:t>
            </a:r>
          </a:p>
          <a:p>
            <a:pPr marL="342900" indent="-342900">
              <a:spcBef>
                <a:spcPct val="20000"/>
              </a:spcBef>
              <a:buClr>
                <a:srgbClr val="FF3300"/>
              </a:buClr>
              <a:buFont typeface="Monotype Sorts" pitchFamily="2" charset="2"/>
              <a:buNone/>
            </a:pPr>
            <a:r>
              <a:rPr lang="es-ES_tradnl" sz="1600" dirty="0">
                <a:solidFill>
                  <a:schemeClr val="accent2"/>
                </a:solidFill>
                <a:latin typeface="Comic Sans MS" pitchFamily="66" charset="0"/>
              </a:rPr>
              <a:t>CONTEXTO  NACIONAL</a:t>
            </a:r>
          </a:p>
          <a:p>
            <a:pPr marL="342900" indent="-342900">
              <a:lnSpc>
                <a:spcPct val="20000"/>
              </a:lnSpc>
              <a:spcBef>
                <a:spcPct val="20000"/>
              </a:spcBef>
              <a:buClr>
                <a:srgbClr val="FF3300"/>
              </a:buClr>
              <a:buFont typeface="Monotype Sorts" pitchFamily="2" charset="2"/>
              <a:buNone/>
            </a:pPr>
            <a:endParaRPr lang="es-ES_tradnl" sz="1600" dirty="0">
              <a:solidFill>
                <a:schemeClr val="accent2"/>
              </a:solidFill>
              <a:latin typeface="Comic Sans MS" pitchFamily="66" charset="0"/>
            </a:endParaRPr>
          </a:p>
          <a:p>
            <a:pPr marL="342900" indent="-342900">
              <a:spcBef>
                <a:spcPct val="20000"/>
              </a:spcBef>
              <a:buClr>
                <a:srgbClr val="FF3300"/>
              </a:buClr>
              <a:buFont typeface="Monotype Sorts" pitchFamily="2" charset="2"/>
              <a:buChar char="ë"/>
            </a:pPr>
            <a:r>
              <a:rPr lang="es-ES_tradnl" sz="1600" dirty="0">
                <a:solidFill>
                  <a:schemeClr val="accent2"/>
                </a:solidFill>
                <a:latin typeface="Comic Sans MS" pitchFamily="66" charset="0"/>
              </a:rPr>
              <a:t>Tercer sector generador de divisas para el país</a:t>
            </a:r>
          </a:p>
          <a:p>
            <a:pPr marL="342900" indent="-342900">
              <a:spcBef>
                <a:spcPct val="20000"/>
              </a:spcBef>
              <a:buClr>
                <a:srgbClr val="FF3300"/>
              </a:buClr>
              <a:buFont typeface="Monotype Sorts" pitchFamily="2" charset="2"/>
              <a:buChar char="ë"/>
            </a:pPr>
            <a:r>
              <a:rPr lang="es-ES_tradnl" sz="1600" dirty="0">
                <a:solidFill>
                  <a:schemeClr val="accent2"/>
                </a:solidFill>
                <a:latin typeface="Comic Sans MS" pitchFamily="66" charset="0"/>
              </a:rPr>
              <a:t>Importante sector generador de mano de obra directa e indirecta</a:t>
            </a:r>
          </a:p>
          <a:p>
            <a:pPr marL="342900" indent="-342900">
              <a:spcBef>
                <a:spcPct val="20000"/>
              </a:spcBef>
              <a:buClr>
                <a:srgbClr val="FF3300"/>
              </a:buClr>
              <a:buFont typeface="Monotype Sorts" pitchFamily="2" charset="2"/>
              <a:buChar char="ë"/>
            </a:pPr>
            <a:r>
              <a:rPr lang="es-ES_tradnl" sz="1600" dirty="0">
                <a:solidFill>
                  <a:schemeClr val="accent2"/>
                </a:solidFill>
                <a:latin typeface="Comic Sans MS" pitchFamily="66" charset="0"/>
              </a:rPr>
              <a:t>Sector eminentemente exportador</a:t>
            </a:r>
          </a:p>
          <a:p>
            <a:pPr marL="342900" indent="-342900">
              <a:spcBef>
                <a:spcPct val="20000"/>
              </a:spcBef>
              <a:buClr>
                <a:srgbClr val="FF3300"/>
              </a:buClr>
              <a:buFont typeface="Monotype Sorts" pitchFamily="2" charset="2"/>
              <a:buChar char="ë"/>
            </a:pPr>
            <a:r>
              <a:rPr lang="es-ES_tradnl" sz="1600" dirty="0">
                <a:solidFill>
                  <a:schemeClr val="accent2"/>
                </a:solidFill>
                <a:latin typeface="Comic Sans MS" pitchFamily="66" charset="0"/>
              </a:rPr>
              <a:t>Sector altamente diversificado</a:t>
            </a:r>
          </a:p>
          <a:p>
            <a:pPr marL="342900" indent="-342900">
              <a:spcBef>
                <a:spcPct val="20000"/>
              </a:spcBef>
              <a:buClr>
                <a:srgbClr val="FF3300"/>
              </a:buClr>
              <a:buFont typeface="Monotype Sorts" pitchFamily="2" charset="2"/>
              <a:buChar char="ë"/>
            </a:pPr>
            <a:r>
              <a:rPr lang="es-ES_tradnl" sz="1600" dirty="0">
                <a:solidFill>
                  <a:schemeClr val="accent2"/>
                </a:solidFill>
                <a:latin typeface="Comic Sans MS" pitchFamily="66" charset="0"/>
              </a:rPr>
              <a:t>Generador de alimentos pesqueros, para el país</a:t>
            </a:r>
          </a:p>
        </p:txBody>
      </p:sp>
      <p:sp>
        <p:nvSpPr>
          <p:cNvPr id="105477" name="Line 1029"/>
          <p:cNvSpPr>
            <a:spLocks noChangeShapeType="1"/>
          </p:cNvSpPr>
          <p:nvPr/>
        </p:nvSpPr>
        <p:spPr bwMode="auto">
          <a:xfrm>
            <a:off x="990600" y="1484784"/>
            <a:ext cx="73914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dirty="0">
              <a:latin typeface="Arial" pitchFamily="34" charset="0"/>
              <a:cs typeface="Arial" pitchFamily="34" charset="0"/>
            </a:endParaRPr>
          </a:p>
        </p:txBody>
      </p:sp>
      <p:sp>
        <p:nvSpPr>
          <p:cNvPr id="105478" name="Line 1030"/>
          <p:cNvSpPr>
            <a:spLocks noChangeShapeType="1"/>
          </p:cNvSpPr>
          <p:nvPr/>
        </p:nvSpPr>
        <p:spPr bwMode="auto">
          <a:xfrm>
            <a:off x="990600" y="6019800"/>
            <a:ext cx="73914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105479" name="Line 1031"/>
          <p:cNvSpPr>
            <a:spLocks noChangeShapeType="1"/>
          </p:cNvSpPr>
          <p:nvPr/>
        </p:nvSpPr>
        <p:spPr bwMode="auto">
          <a:xfrm flipV="1">
            <a:off x="990600" y="1676400"/>
            <a:ext cx="0" cy="434340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105480" name="Line 1032"/>
          <p:cNvSpPr>
            <a:spLocks noChangeShapeType="1"/>
          </p:cNvSpPr>
          <p:nvPr/>
        </p:nvSpPr>
        <p:spPr bwMode="auto">
          <a:xfrm flipV="1">
            <a:off x="8382000" y="1676400"/>
            <a:ext cx="0" cy="434340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Tree>
    <p:extLst>
      <p:ext uri="{BB962C8B-B14F-4D97-AF65-F5344CB8AC3E}">
        <p14:creationId xmlns:p14="http://schemas.microsoft.com/office/powerpoint/2010/main" val="11096169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1863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274" t="11620" r="26554" b="10845"/>
          <a:stretch/>
        </p:blipFill>
        <p:spPr bwMode="auto">
          <a:xfrm>
            <a:off x="4775575" y="181345"/>
            <a:ext cx="4368425" cy="311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637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3281" t="22491" r="1696" b="9727"/>
          <a:stretch/>
        </p:blipFill>
        <p:spPr bwMode="auto">
          <a:xfrm>
            <a:off x="580612" y="3294357"/>
            <a:ext cx="8563388" cy="3434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28181" y="1124744"/>
            <a:ext cx="4580555" cy="1569660"/>
          </a:xfrm>
          <a:prstGeom prst="rect">
            <a:avLst/>
          </a:prstGeom>
        </p:spPr>
        <p:txBody>
          <a:bodyPr wrap="square">
            <a:spAutoFit/>
          </a:bodyPr>
          <a:lstStyle/>
          <a:p>
            <a:r>
              <a:rPr lang="es-CL" sz="3200" b="1" dirty="0" smtClean="0">
                <a:solidFill>
                  <a:schemeClr val="accent2">
                    <a:lumMod val="75000"/>
                  </a:schemeClr>
                </a:solidFill>
                <a:latin typeface="Arial" pitchFamily="34" charset="0"/>
                <a:cs typeface="Arial" pitchFamily="34" charset="0"/>
              </a:rPr>
              <a:t>Acuicultura, Cosechas </a:t>
            </a:r>
            <a:r>
              <a:rPr lang="es-CL" sz="3200" b="1" dirty="0">
                <a:solidFill>
                  <a:schemeClr val="accent2">
                    <a:lumMod val="75000"/>
                  </a:schemeClr>
                </a:solidFill>
                <a:latin typeface="Arial" pitchFamily="34" charset="0"/>
                <a:cs typeface="Arial" pitchFamily="34" charset="0"/>
              </a:rPr>
              <a:t>por recurso, acumuladas a </a:t>
            </a:r>
            <a:r>
              <a:rPr lang="es-CL" sz="3200" b="1" dirty="0" smtClean="0">
                <a:solidFill>
                  <a:schemeClr val="accent2">
                    <a:lumMod val="75000"/>
                  </a:schemeClr>
                </a:solidFill>
                <a:latin typeface="Arial" pitchFamily="34" charset="0"/>
                <a:cs typeface="Arial" pitchFamily="34" charset="0"/>
              </a:rPr>
              <a:t>Julio (t)</a:t>
            </a:r>
            <a:endParaRPr lang="es-CL" sz="3200" b="1" dirty="0">
              <a:solidFill>
                <a:schemeClr val="accent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5981210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571500" y="1428750"/>
          <a:ext cx="7548564" cy="4484688"/>
        </p:xfrm>
        <a:graphic>
          <a:graphicData uri="http://schemas.openxmlformats.org/drawingml/2006/table">
            <a:tbl>
              <a:tblPr/>
              <a:tblGrid>
                <a:gridCol w="1887141"/>
                <a:gridCol w="1887141"/>
                <a:gridCol w="1887141"/>
                <a:gridCol w="1887141"/>
              </a:tblGrid>
              <a:tr h="493915">
                <a:tc>
                  <a:txBody>
                    <a:bodyPr/>
                    <a:lstStyle/>
                    <a:p>
                      <a:pPr algn="l">
                        <a:spcAft>
                          <a:spcPts val="0"/>
                        </a:spcAft>
                      </a:pPr>
                      <a:r>
                        <a:rPr lang="es-ES" sz="1000" b="1" dirty="0">
                          <a:latin typeface="Arial"/>
                          <a:ea typeface="Calibri"/>
                          <a:cs typeface="Times New Roman"/>
                        </a:rPr>
                        <a:t>Nombre en Chile</a:t>
                      </a:r>
                      <a:endParaRPr lang="es-ES" sz="11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es-ES" sz="1000" b="1" dirty="0">
                          <a:latin typeface="Arial"/>
                          <a:ea typeface="Calibri"/>
                          <a:cs typeface="Times New Roman"/>
                        </a:rPr>
                        <a:t>Nombre comercial</a:t>
                      </a:r>
                      <a:endParaRPr lang="es-ES" sz="1100" dirty="0">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es-ES" sz="1000" b="1">
                          <a:latin typeface="Arial"/>
                          <a:ea typeface="Calibri"/>
                          <a:cs typeface="Times New Roman"/>
                        </a:rPr>
                        <a:t>Nombre científico</a:t>
                      </a:r>
                      <a:endParaRPr lang="es-ES" sz="1100">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es-ES" sz="1000" b="1">
                          <a:latin typeface="Arial"/>
                          <a:ea typeface="Calibri"/>
                          <a:cs typeface="Times New Roman"/>
                        </a:rPr>
                        <a:t>Origen</a:t>
                      </a:r>
                      <a:endParaRPr lang="es-ES" sz="1100">
                        <a:latin typeface="Calibri"/>
                        <a:ea typeface="Calibri"/>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0734">
                <a:tc>
                  <a:txBody>
                    <a:bodyPr/>
                    <a:lstStyle/>
                    <a:p>
                      <a:pPr algn="l">
                        <a:spcAft>
                          <a:spcPts val="0"/>
                        </a:spcAft>
                      </a:pPr>
                      <a:r>
                        <a:rPr lang="es-ES" sz="1200" b="1" dirty="0">
                          <a:latin typeface="Arial"/>
                          <a:ea typeface="Calibri"/>
                          <a:cs typeface="Times New Roman"/>
                        </a:rPr>
                        <a:t>Salmón Atlántico</a:t>
                      </a:r>
                      <a:endParaRPr lang="es-ES" sz="1200" b="1"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a:spcAft>
                          <a:spcPts val="0"/>
                        </a:spcAft>
                      </a:pPr>
                      <a:r>
                        <a:rPr lang="es-ES" sz="1200" b="1">
                          <a:latin typeface="Arial"/>
                          <a:ea typeface="Calibri"/>
                          <a:cs typeface="Times New Roman"/>
                        </a:rPr>
                        <a:t>Atlantic salmon </a:t>
                      </a:r>
                      <a:endParaRPr lang="es-ES" sz="1200" b="1">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a:spcAft>
                          <a:spcPts val="0"/>
                        </a:spcAft>
                      </a:pPr>
                      <a:r>
                        <a:rPr lang="es-ES" sz="1200" b="1" i="1">
                          <a:latin typeface="Arial"/>
                          <a:ea typeface="Calibri"/>
                          <a:cs typeface="Times New Roman"/>
                        </a:rPr>
                        <a:t>Salmo Salar </a:t>
                      </a:r>
                      <a:endParaRPr lang="es-ES" sz="1200" b="1">
                        <a:latin typeface="Calibri"/>
                        <a:ea typeface="Calibri"/>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a:spcAft>
                          <a:spcPts val="0"/>
                        </a:spcAft>
                      </a:pPr>
                      <a:r>
                        <a:rPr lang="es-ES" sz="1200" b="1">
                          <a:latin typeface="Arial"/>
                          <a:ea typeface="Calibri"/>
                          <a:cs typeface="Times New Roman"/>
                        </a:rPr>
                        <a:t>Introducido </a:t>
                      </a:r>
                      <a:endParaRPr lang="es-ES" sz="1200" b="1">
                        <a:latin typeface="Calibri"/>
                        <a:ea typeface="Calibri"/>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r>
              <a:tr h="265345">
                <a:tc>
                  <a:txBody>
                    <a:bodyPr/>
                    <a:lstStyle/>
                    <a:p>
                      <a:pPr algn="l">
                        <a:lnSpc>
                          <a:spcPct val="115000"/>
                        </a:lnSpc>
                        <a:spcAft>
                          <a:spcPts val="0"/>
                        </a:spcAft>
                      </a:pPr>
                      <a:r>
                        <a:rPr lang="es-ES" sz="1200" b="1" dirty="0">
                          <a:solidFill>
                            <a:srgbClr val="000000"/>
                          </a:solidFill>
                          <a:latin typeface="Arial"/>
                          <a:ea typeface="Times New Roman"/>
                          <a:cs typeface="Times New Roman"/>
                        </a:rPr>
                        <a:t>Trucha </a:t>
                      </a:r>
                      <a:r>
                        <a:rPr lang="es-ES" sz="1200" b="1" dirty="0" err="1">
                          <a:solidFill>
                            <a:srgbClr val="000000"/>
                          </a:solidFill>
                          <a:latin typeface="Arial"/>
                          <a:ea typeface="Times New Roman"/>
                          <a:cs typeface="Times New Roman"/>
                        </a:rPr>
                        <a:t>arcoiris</a:t>
                      </a:r>
                      <a:endParaRPr lang="es-ES" sz="1200" b="1"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a:lnSpc>
                          <a:spcPct val="115000"/>
                        </a:lnSpc>
                        <a:spcAft>
                          <a:spcPts val="0"/>
                        </a:spcAft>
                      </a:pPr>
                      <a:r>
                        <a:rPr lang="es-ES" sz="1200" b="1">
                          <a:solidFill>
                            <a:srgbClr val="000000"/>
                          </a:solidFill>
                          <a:latin typeface="Arial"/>
                          <a:ea typeface="Times New Roman"/>
                          <a:cs typeface="Times New Roman"/>
                        </a:rPr>
                        <a:t>Rainbow trout</a:t>
                      </a:r>
                      <a:endParaRPr lang="es-ES" sz="1200" b="1">
                        <a:latin typeface="Calibri"/>
                        <a:ea typeface="Calibri"/>
                        <a:cs typeface="Times New Roman"/>
                      </a:endParaRPr>
                    </a:p>
                  </a:txBody>
                  <a:tcPr marL="44450" marR="44450" marT="0" marB="0" anchor="ctr">
                    <a:lnL>
                      <a:noFill/>
                    </a:lnL>
                    <a:lnR>
                      <a:noFill/>
                    </a:lnR>
                    <a:lnT>
                      <a:noFill/>
                    </a:lnT>
                    <a:lnB>
                      <a:noFill/>
                    </a:lnB>
                    <a:solidFill>
                      <a:srgbClr val="FFFFFF"/>
                    </a:solidFill>
                  </a:tcPr>
                </a:tc>
                <a:tc>
                  <a:txBody>
                    <a:bodyPr/>
                    <a:lstStyle/>
                    <a:p>
                      <a:pPr algn="l">
                        <a:lnSpc>
                          <a:spcPct val="115000"/>
                        </a:lnSpc>
                        <a:spcAft>
                          <a:spcPts val="0"/>
                        </a:spcAft>
                      </a:pPr>
                      <a:r>
                        <a:rPr lang="es-ES" sz="1200" b="1" i="1">
                          <a:solidFill>
                            <a:srgbClr val="000000"/>
                          </a:solidFill>
                          <a:latin typeface="Arial"/>
                          <a:ea typeface="Times New Roman"/>
                          <a:cs typeface="Times New Roman"/>
                        </a:rPr>
                        <a:t>Oncorhynchus mykiss </a:t>
                      </a:r>
                      <a:endParaRPr lang="es-ES" sz="1200" b="1">
                        <a:latin typeface="Calibri"/>
                        <a:ea typeface="Calibri"/>
                        <a:cs typeface="Times New Roman"/>
                      </a:endParaRPr>
                    </a:p>
                  </a:txBody>
                  <a:tcPr marL="44450" marR="44450" marT="0" marB="0" anchor="ctr">
                    <a:lnL>
                      <a:noFill/>
                    </a:lnL>
                    <a:lnR>
                      <a:noFill/>
                    </a:lnR>
                    <a:lnT>
                      <a:noFill/>
                    </a:lnT>
                    <a:lnB>
                      <a:noFill/>
                    </a:lnB>
                    <a:solidFill>
                      <a:srgbClr val="FFFFFF"/>
                    </a:solidFill>
                  </a:tcPr>
                </a:tc>
                <a:tc>
                  <a:txBody>
                    <a:bodyPr/>
                    <a:lstStyle/>
                    <a:p>
                      <a:pPr algn="l">
                        <a:lnSpc>
                          <a:spcPct val="115000"/>
                        </a:lnSpc>
                        <a:spcAft>
                          <a:spcPts val="0"/>
                        </a:spcAft>
                      </a:pPr>
                      <a:r>
                        <a:rPr lang="es-ES" sz="1200" b="1">
                          <a:solidFill>
                            <a:srgbClr val="000000"/>
                          </a:solidFill>
                          <a:latin typeface="Arial"/>
                          <a:ea typeface="Times New Roman"/>
                          <a:cs typeface="Times New Roman"/>
                        </a:rPr>
                        <a:t>Introducido </a:t>
                      </a:r>
                      <a:endParaRPr lang="es-ES" sz="1200" b="1">
                        <a:latin typeface="Calibri"/>
                        <a:ea typeface="Calibri"/>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265345">
                <a:tc>
                  <a:txBody>
                    <a:bodyPr/>
                    <a:lstStyle/>
                    <a:p>
                      <a:pPr algn="l">
                        <a:lnSpc>
                          <a:spcPct val="115000"/>
                        </a:lnSpc>
                        <a:spcAft>
                          <a:spcPts val="0"/>
                        </a:spcAft>
                      </a:pPr>
                      <a:r>
                        <a:rPr lang="es-ES" sz="1200" b="1" dirty="0">
                          <a:solidFill>
                            <a:srgbClr val="000000"/>
                          </a:solidFill>
                          <a:latin typeface="Arial"/>
                          <a:ea typeface="Times New Roman"/>
                          <a:cs typeface="Times New Roman"/>
                        </a:rPr>
                        <a:t>Salmón </a:t>
                      </a:r>
                      <a:r>
                        <a:rPr lang="es-ES" sz="1200" b="1" dirty="0" err="1">
                          <a:solidFill>
                            <a:srgbClr val="000000"/>
                          </a:solidFill>
                          <a:latin typeface="Arial"/>
                          <a:ea typeface="Times New Roman"/>
                          <a:cs typeface="Times New Roman"/>
                        </a:rPr>
                        <a:t>coho</a:t>
                      </a:r>
                      <a:endParaRPr lang="es-ES" sz="1200" b="1"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a:lnSpc>
                          <a:spcPct val="115000"/>
                        </a:lnSpc>
                        <a:spcAft>
                          <a:spcPts val="0"/>
                        </a:spcAft>
                      </a:pPr>
                      <a:r>
                        <a:rPr lang="es-ES" sz="1200" b="1" dirty="0" err="1">
                          <a:solidFill>
                            <a:srgbClr val="000000"/>
                          </a:solidFill>
                          <a:latin typeface="Arial"/>
                          <a:ea typeface="Times New Roman"/>
                          <a:cs typeface="Times New Roman"/>
                        </a:rPr>
                        <a:t>Pacific</a:t>
                      </a:r>
                      <a:r>
                        <a:rPr lang="es-ES" sz="1200" b="1" dirty="0">
                          <a:solidFill>
                            <a:srgbClr val="000000"/>
                          </a:solidFill>
                          <a:latin typeface="Arial"/>
                          <a:ea typeface="Times New Roman"/>
                          <a:cs typeface="Times New Roman"/>
                        </a:rPr>
                        <a:t> </a:t>
                      </a:r>
                      <a:r>
                        <a:rPr lang="es-ES" sz="1200" b="1" dirty="0" err="1">
                          <a:solidFill>
                            <a:srgbClr val="000000"/>
                          </a:solidFill>
                          <a:latin typeface="Arial"/>
                          <a:ea typeface="Times New Roman"/>
                          <a:cs typeface="Times New Roman"/>
                        </a:rPr>
                        <a:t>or</a:t>
                      </a:r>
                      <a:r>
                        <a:rPr lang="es-ES" sz="1200" b="1" dirty="0">
                          <a:solidFill>
                            <a:srgbClr val="000000"/>
                          </a:solidFill>
                          <a:latin typeface="Arial"/>
                          <a:ea typeface="Times New Roman"/>
                          <a:cs typeface="Times New Roman"/>
                        </a:rPr>
                        <a:t> </a:t>
                      </a:r>
                      <a:r>
                        <a:rPr lang="es-ES" sz="1200" b="1" dirty="0" err="1">
                          <a:solidFill>
                            <a:srgbClr val="000000"/>
                          </a:solidFill>
                          <a:latin typeface="Arial"/>
                          <a:ea typeface="Times New Roman"/>
                          <a:cs typeface="Times New Roman"/>
                        </a:rPr>
                        <a:t>Coho</a:t>
                      </a:r>
                      <a:r>
                        <a:rPr lang="es-ES" sz="1200" b="1" dirty="0">
                          <a:solidFill>
                            <a:srgbClr val="000000"/>
                          </a:solidFill>
                          <a:latin typeface="Arial"/>
                          <a:ea typeface="Times New Roman"/>
                          <a:cs typeface="Times New Roman"/>
                        </a:rPr>
                        <a:t> Salmon </a:t>
                      </a:r>
                      <a:endParaRPr lang="es-ES" sz="1200" b="1" dirty="0">
                        <a:latin typeface="Calibri"/>
                        <a:ea typeface="Calibri"/>
                        <a:cs typeface="Times New Roman"/>
                      </a:endParaRPr>
                    </a:p>
                  </a:txBody>
                  <a:tcPr marL="44450" marR="44450" marT="0" marB="0" anchor="ctr">
                    <a:lnL>
                      <a:noFill/>
                    </a:lnL>
                    <a:lnR>
                      <a:noFill/>
                    </a:lnR>
                    <a:lnT>
                      <a:noFill/>
                    </a:lnT>
                    <a:lnB>
                      <a:noFill/>
                    </a:lnB>
                    <a:solidFill>
                      <a:srgbClr val="FFFFFF"/>
                    </a:solidFill>
                  </a:tcPr>
                </a:tc>
                <a:tc>
                  <a:txBody>
                    <a:bodyPr/>
                    <a:lstStyle/>
                    <a:p>
                      <a:pPr algn="l">
                        <a:lnSpc>
                          <a:spcPct val="115000"/>
                        </a:lnSpc>
                        <a:spcAft>
                          <a:spcPts val="0"/>
                        </a:spcAft>
                      </a:pPr>
                      <a:r>
                        <a:rPr lang="es-ES" sz="1200" b="1" i="1">
                          <a:solidFill>
                            <a:srgbClr val="000000"/>
                          </a:solidFill>
                          <a:latin typeface="Arial"/>
                          <a:ea typeface="Times New Roman"/>
                          <a:cs typeface="Times New Roman"/>
                        </a:rPr>
                        <a:t>Oncorhynchus kisutch </a:t>
                      </a:r>
                      <a:endParaRPr lang="es-ES" sz="1200" b="1">
                        <a:latin typeface="Calibri"/>
                        <a:ea typeface="Calibri"/>
                        <a:cs typeface="Times New Roman"/>
                      </a:endParaRPr>
                    </a:p>
                  </a:txBody>
                  <a:tcPr marL="44450" marR="44450" marT="0" marB="0" anchor="ctr">
                    <a:lnL>
                      <a:noFill/>
                    </a:lnL>
                    <a:lnR>
                      <a:noFill/>
                    </a:lnR>
                    <a:lnT>
                      <a:noFill/>
                    </a:lnT>
                    <a:lnB>
                      <a:noFill/>
                    </a:lnB>
                    <a:solidFill>
                      <a:srgbClr val="FFFFFF"/>
                    </a:solidFill>
                  </a:tcPr>
                </a:tc>
                <a:tc>
                  <a:txBody>
                    <a:bodyPr/>
                    <a:lstStyle/>
                    <a:p>
                      <a:pPr algn="l">
                        <a:lnSpc>
                          <a:spcPct val="115000"/>
                        </a:lnSpc>
                        <a:spcAft>
                          <a:spcPts val="0"/>
                        </a:spcAft>
                      </a:pPr>
                      <a:r>
                        <a:rPr lang="es-ES" sz="1200" b="1">
                          <a:solidFill>
                            <a:srgbClr val="000000"/>
                          </a:solidFill>
                          <a:latin typeface="Arial"/>
                          <a:ea typeface="Times New Roman"/>
                          <a:cs typeface="Times New Roman"/>
                        </a:rPr>
                        <a:t>Introducido </a:t>
                      </a:r>
                      <a:endParaRPr lang="es-ES" sz="1200" b="1">
                        <a:latin typeface="Calibri"/>
                        <a:ea typeface="Calibri"/>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265345">
                <a:tc>
                  <a:txBody>
                    <a:bodyPr/>
                    <a:lstStyle/>
                    <a:p>
                      <a:pPr algn="l">
                        <a:lnSpc>
                          <a:spcPct val="115000"/>
                        </a:lnSpc>
                        <a:spcAft>
                          <a:spcPts val="0"/>
                        </a:spcAft>
                      </a:pPr>
                      <a:r>
                        <a:rPr lang="es-ES" sz="1200" b="1">
                          <a:solidFill>
                            <a:srgbClr val="000000"/>
                          </a:solidFill>
                          <a:latin typeface="Arial"/>
                          <a:ea typeface="Times New Roman"/>
                          <a:cs typeface="Times New Roman"/>
                        </a:rPr>
                        <a:t>Chorito</a:t>
                      </a:r>
                      <a:endParaRPr lang="es-ES" sz="1200" b="1">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a:lnSpc>
                          <a:spcPct val="115000"/>
                        </a:lnSpc>
                        <a:spcAft>
                          <a:spcPts val="0"/>
                        </a:spcAft>
                      </a:pPr>
                      <a:r>
                        <a:rPr lang="es-ES" sz="1200" b="1" dirty="0" err="1">
                          <a:solidFill>
                            <a:srgbClr val="000000"/>
                          </a:solidFill>
                          <a:latin typeface="Arial"/>
                          <a:ea typeface="Times New Roman"/>
                          <a:cs typeface="Times New Roman"/>
                        </a:rPr>
                        <a:t>Chilean</a:t>
                      </a:r>
                      <a:r>
                        <a:rPr lang="es-ES" sz="1200" b="1" dirty="0">
                          <a:solidFill>
                            <a:srgbClr val="000000"/>
                          </a:solidFill>
                          <a:latin typeface="Arial"/>
                          <a:ea typeface="Times New Roman"/>
                          <a:cs typeface="Times New Roman"/>
                        </a:rPr>
                        <a:t> </a:t>
                      </a:r>
                      <a:r>
                        <a:rPr lang="es-ES" sz="1200" b="1" dirty="0" err="1">
                          <a:solidFill>
                            <a:srgbClr val="000000"/>
                          </a:solidFill>
                          <a:latin typeface="Arial"/>
                          <a:ea typeface="Times New Roman"/>
                          <a:cs typeface="Times New Roman"/>
                        </a:rPr>
                        <a:t>mussel</a:t>
                      </a:r>
                      <a:r>
                        <a:rPr lang="es-ES" sz="1200" b="1" dirty="0">
                          <a:solidFill>
                            <a:srgbClr val="000000"/>
                          </a:solidFill>
                          <a:latin typeface="Arial"/>
                          <a:ea typeface="Times New Roman"/>
                          <a:cs typeface="Times New Roman"/>
                        </a:rPr>
                        <a:t> </a:t>
                      </a:r>
                      <a:endParaRPr lang="es-ES" sz="1200" b="1" dirty="0">
                        <a:latin typeface="Calibri"/>
                        <a:ea typeface="Calibri"/>
                        <a:cs typeface="Times New Roman"/>
                      </a:endParaRPr>
                    </a:p>
                  </a:txBody>
                  <a:tcPr marL="44450" marR="44450" marT="0" marB="0" anchor="ctr">
                    <a:lnL>
                      <a:noFill/>
                    </a:lnL>
                    <a:lnR>
                      <a:noFill/>
                    </a:lnR>
                    <a:lnT>
                      <a:noFill/>
                    </a:lnT>
                    <a:lnB>
                      <a:noFill/>
                    </a:lnB>
                    <a:solidFill>
                      <a:srgbClr val="FFFFFF"/>
                    </a:solidFill>
                  </a:tcPr>
                </a:tc>
                <a:tc>
                  <a:txBody>
                    <a:bodyPr/>
                    <a:lstStyle/>
                    <a:p>
                      <a:pPr algn="l">
                        <a:lnSpc>
                          <a:spcPct val="115000"/>
                        </a:lnSpc>
                        <a:spcAft>
                          <a:spcPts val="0"/>
                        </a:spcAft>
                      </a:pPr>
                      <a:r>
                        <a:rPr lang="es-ES" sz="1200" b="1" i="1">
                          <a:solidFill>
                            <a:srgbClr val="000000"/>
                          </a:solidFill>
                          <a:latin typeface="Arial"/>
                          <a:ea typeface="Times New Roman"/>
                          <a:cs typeface="Times New Roman"/>
                        </a:rPr>
                        <a:t>Mytilus chilensis </a:t>
                      </a:r>
                      <a:endParaRPr lang="es-ES" sz="1200" b="1">
                        <a:latin typeface="Calibri"/>
                        <a:ea typeface="Calibri"/>
                        <a:cs typeface="Times New Roman"/>
                      </a:endParaRPr>
                    </a:p>
                  </a:txBody>
                  <a:tcPr marL="44450" marR="44450" marT="0" marB="0" anchor="ctr">
                    <a:lnL>
                      <a:noFill/>
                    </a:lnL>
                    <a:lnR>
                      <a:noFill/>
                    </a:lnR>
                    <a:lnT>
                      <a:noFill/>
                    </a:lnT>
                    <a:lnB>
                      <a:noFill/>
                    </a:lnB>
                    <a:solidFill>
                      <a:srgbClr val="FFFFFF"/>
                    </a:solidFill>
                  </a:tcPr>
                </a:tc>
                <a:tc>
                  <a:txBody>
                    <a:bodyPr/>
                    <a:lstStyle/>
                    <a:p>
                      <a:pPr algn="l">
                        <a:lnSpc>
                          <a:spcPct val="115000"/>
                        </a:lnSpc>
                        <a:spcAft>
                          <a:spcPts val="0"/>
                        </a:spcAft>
                      </a:pPr>
                      <a:r>
                        <a:rPr lang="es-ES" sz="1200" b="1">
                          <a:solidFill>
                            <a:srgbClr val="000000"/>
                          </a:solidFill>
                          <a:latin typeface="Arial"/>
                          <a:ea typeface="Times New Roman"/>
                          <a:cs typeface="Times New Roman"/>
                        </a:rPr>
                        <a:t>Nativo </a:t>
                      </a:r>
                      <a:endParaRPr lang="es-ES" sz="1200" b="1">
                        <a:latin typeface="Calibri"/>
                        <a:ea typeface="Calibri"/>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265345">
                <a:tc>
                  <a:txBody>
                    <a:bodyPr/>
                    <a:lstStyle/>
                    <a:p>
                      <a:pPr algn="l">
                        <a:lnSpc>
                          <a:spcPct val="115000"/>
                        </a:lnSpc>
                        <a:spcAft>
                          <a:spcPts val="0"/>
                        </a:spcAft>
                      </a:pPr>
                      <a:r>
                        <a:rPr lang="es-ES" sz="1200" b="1">
                          <a:solidFill>
                            <a:srgbClr val="000000"/>
                          </a:solidFill>
                          <a:latin typeface="Arial"/>
                          <a:ea typeface="Times New Roman"/>
                          <a:cs typeface="Times New Roman"/>
                        </a:rPr>
                        <a:t>Ostión del pacífico</a:t>
                      </a:r>
                      <a:endParaRPr lang="es-ES" sz="1200" b="1">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a:lnSpc>
                          <a:spcPct val="115000"/>
                        </a:lnSpc>
                        <a:spcAft>
                          <a:spcPts val="0"/>
                        </a:spcAft>
                      </a:pPr>
                      <a:r>
                        <a:rPr lang="es-ES" sz="1200" b="1" dirty="0" err="1">
                          <a:solidFill>
                            <a:srgbClr val="000000"/>
                          </a:solidFill>
                          <a:latin typeface="Arial"/>
                          <a:ea typeface="Times New Roman"/>
                          <a:cs typeface="Times New Roman"/>
                        </a:rPr>
                        <a:t>Scallops</a:t>
                      </a:r>
                      <a:r>
                        <a:rPr lang="es-ES" sz="1200" b="1" dirty="0">
                          <a:solidFill>
                            <a:srgbClr val="000000"/>
                          </a:solidFill>
                          <a:latin typeface="Arial"/>
                          <a:ea typeface="Times New Roman"/>
                          <a:cs typeface="Times New Roman"/>
                        </a:rPr>
                        <a:t> </a:t>
                      </a:r>
                      <a:endParaRPr lang="es-ES" sz="1200" b="1" dirty="0">
                        <a:latin typeface="Calibri"/>
                        <a:ea typeface="Calibri"/>
                        <a:cs typeface="Times New Roman"/>
                      </a:endParaRPr>
                    </a:p>
                  </a:txBody>
                  <a:tcPr marL="44450" marR="44450" marT="0" marB="0" anchor="ctr">
                    <a:lnL>
                      <a:noFill/>
                    </a:lnL>
                    <a:lnR>
                      <a:noFill/>
                    </a:lnR>
                    <a:lnT>
                      <a:noFill/>
                    </a:lnT>
                    <a:lnB>
                      <a:noFill/>
                    </a:lnB>
                    <a:solidFill>
                      <a:srgbClr val="FFFFFF"/>
                    </a:solidFill>
                  </a:tcPr>
                </a:tc>
                <a:tc>
                  <a:txBody>
                    <a:bodyPr/>
                    <a:lstStyle/>
                    <a:p>
                      <a:pPr algn="l">
                        <a:lnSpc>
                          <a:spcPct val="115000"/>
                        </a:lnSpc>
                        <a:spcAft>
                          <a:spcPts val="0"/>
                        </a:spcAft>
                      </a:pPr>
                      <a:r>
                        <a:rPr lang="es-ES" sz="1200" b="1" i="1">
                          <a:solidFill>
                            <a:srgbClr val="000000"/>
                          </a:solidFill>
                          <a:latin typeface="Arial"/>
                          <a:ea typeface="Times New Roman"/>
                          <a:cs typeface="Times New Roman"/>
                        </a:rPr>
                        <a:t>Argopecten purpuratus </a:t>
                      </a:r>
                      <a:endParaRPr lang="es-ES" sz="1200" b="1">
                        <a:latin typeface="Calibri"/>
                        <a:ea typeface="Calibri"/>
                        <a:cs typeface="Times New Roman"/>
                      </a:endParaRPr>
                    </a:p>
                  </a:txBody>
                  <a:tcPr marL="44450" marR="44450" marT="0" marB="0" anchor="ctr">
                    <a:lnL>
                      <a:noFill/>
                    </a:lnL>
                    <a:lnR>
                      <a:noFill/>
                    </a:lnR>
                    <a:lnT>
                      <a:noFill/>
                    </a:lnT>
                    <a:lnB>
                      <a:noFill/>
                    </a:lnB>
                    <a:solidFill>
                      <a:srgbClr val="FFFFFF"/>
                    </a:solidFill>
                  </a:tcPr>
                </a:tc>
                <a:tc>
                  <a:txBody>
                    <a:bodyPr/>
                    <a:lstStyle/>
                    <a:p>
                      <a:pPr algn="l">
                        <a:lnSpc>
                          <a:spcPct val="115000"/>
                        </a:lnSpc>
                        <a:spcAft>
                          <a:spcPts val="0"/>
                        </a:spcAft>
                      </a:pPr>
                      <a:r>
                        <a:rPr lang="es-ES" sz="1200" b="1">
                          <a:solidFill>
                            <a:srgbClr val="000000"/>
                          </a:solidFill>
                          <a:latin typeface="Arial"/>
                          <a:ea typeface="Times New Roman"/>
                          <a:cs typeface="Times New Roman"/>
                        </a:rPr>
                        <a:t>Nativo</a:t>
                      </a:r>
                      <a:endParaRPr lang="es-ES" sz="1200" b="1">
                        <a:latin typeface="Calibri"/>
                        <a:ea typeface="Calibri"/>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265345">
                <a:tc>
                  <a:txBody>
                    <a:bodyPr/>
                    <a:lstStyle/>
                    <a:p>
                      <a:pPr algn="l">
                        <a:lnSpc>
                          <a:spcPct val="115000"/>
                        </a:lnSpc>
                        <a:spcAft>
                          <a:spcPts val="0"/>
                        </a:spcAft>
                      </a:pPr>
                      <a:r>
                        <a:rPr lang="es-ES" sz="1200" b="1">
                          <a:solidFill>
                            <a:srgbClr val="000000"/>
                          </a:solidFill>
                          <a:latin typeface="Arial"/>
                          <a:ea typeface="Times New Roman"/>
                          <a:cs typeface="Times New Roman"/>
                        </a:rPr>
                        <a:t>Pelillo</a:t>
                      </a:r>
                      <a:endParaRPr lang="es-ES" sz="1200" b="1">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a:lnSpc>
                          <a:spcPct val="115000"/>
                        </a:lnSpc>
                        <a:spcAft>
                          <a:spcPts val="0"/>
                        </a:spcAft>
                      </a:pPr>
                      <a:r>
                        <a:rPr lang="es-ES" sz="1200" b="1" dirty="0" err="1">
                          <a:solidFill>
                            <a:srgbClr val="000000"/>
                          </a:solidFill>
                          <a:latin typeface="Arial"/>
                          <a:ea typeface="Times New Roman"/>
                          <a:cs typeface="Times New Roman"/>
                        </a:rPr>
                        <a:t>Gracilaria</a:t>
                      </a:r>
                      <a:r>
                        <a:rPr lang="es-ES" sz="1200" b="1" dirty="0">
                          <a:solidFill>
                            <a:srgbClr val="000000"/>
                          </a:solidFill>
                          <a:latin typeface="Arial"/>
                          <a:ea typeface="Times New Roman"/>
                          <a:cs typeface="Times New Roman"/>
                        </a:rPr>
                        <a:t> </a:t>
                      </a:r>
                      <a:r>
                        <a:rPr lang="es-ES" sz="1200" b="1" dirty="0" err="1">
                          <a:solidFill>
                            <a:srgbClr val="000000"/>
                          </a:solidFill>
                          <a:latin typeface="Arial"/>
                          <a:ea typeface="Times New Roman"/>
                          <a:cs typeface="Times New Roman"/>
                        </a:rPr>
                        <a:t>seaweeds</a:t>
                      </a:r>
                      <a:r>
                        <a:rPr lang="es-ES" sz="1200" b="1" dirty="0">
                          <a:solidFill>
                            <a:srgbClr val="000000"/>
                          </a:solidFill>
                          <a:latin typeface="Arial"/>
                          <a:ea typeface="Times New Roman"/>
                          <a:cs typeface="Times New Roman"/>
                        </a:rPr>
                        <a:t> </a:t>
                      </a:r>
                      <a:endParaRPr lang="es-ES" sz="1200" b="1" dirty="0">
                        <a:latin typeface="Calibri"/>
                        <a:ea typeface="Calibri"/>
                        <a:cs typeface="Times New Roman"/>
                      </a:endParaRPr>
                    </a:p>
                  </a:txBody>
                  <a:tcPr marL="44450" marR="44450" marT="0" marB="0" anchor="ctr">
                    <a:lnL>
                      <a:noFill/>
                    </a:lnL>
                    <a:lnR>
                      <a:noFill/>
                    </a:lnR>
                    <a:lnT>
                      <a:noFill/>
                    </a:lnT>
                    <a:lnB>
                      <a:noFill/>
                    </a:lnB>
                    <a:solidFill>
                      <a:srgbClr val="FFFFFF"/>
                    </a:solidFill>
                  </a:tcPr>
                </a:tc>
                <a:tc>
                  <a:txBody>
                    <a:bodyPr/>
                    <a:lstStyle/>
                    <a:p>
                      <a:pPr algn="l">
                        <a:lnSpc>
                          <a:spcPct val="115000"/>
                        </a:lnSpc>
                        <a:spcAft>
                          <a:spcPts val="0"/>
                        </a:spcAft>
                      </a:pPr>
                      <a:r>
                        <a:rPr lang="es-ES" sz="1200" b="1" i="1">
                          <a:solidFill>
                            <a:srgbClr val="000000"/>
                          </a:solidFill>
                          <a:latin typeface="Arial"/>
                          <a:ea typeface="Times New Roman"/>
                          <a:cs typeface="Times New Roman"/>
                        </a:rPr>
                        <a:t>Gracilaria sp. </a:t>
                      </a:r>
                      <a:endParaRPr lang="es-ES" sz="1200" b="1">
                        <a:latin typeface="Calibri"/>
                        <a:ea typeface="Calibri"/>
                        <a:cs typeface="Times New Roman"/>
                      </a:endParaRPr>
                    </a:p>
                  </a:txBody>
                  <a:tcPr marL="44450" marR="44450" marT="0" marB="0" anchor="ctr">
                    <a:lnL>
                      <a:noFill/>
                    </a:lnL>
                    <a:lnR>
                      <a:noFill/>
                    </a:lnR>
                    <a:lnT>
                      <a:noFill/>
                    </a:lnT>
                    <a:lnB>
                      <a:noFill/>
                    </a:lnB>
                    <a:solidFill>
                      <a:srgbClr val="FFFFFF"/>
                    </a:solidFill>
                  </a:tcPr>
                </a:tc>
                <a:tc>
                  <a:txBody>
                    <a:bodyPr/>
                    <a:lstStyle/>
                    <a:p>
                      <a:pPr algn="l">
                        <a:lnSpc>
                          <a:spcPct val="115000"/>
                        </a:lnSpc>
                        <a:spcAft>
                          <a:spcPts val="0"/>
                        </a:spcAft>
                      </a:pPr>
                      <a:r>
                        <a:rPr lang="es-ES" sz="1200" b="1">
                          <a:solidFill>
                            <a:srgbClr val="000000"/>
                          </a:solidFill>
                          <a:latin typeface="Arial"/>
                          <a:ea typeface="Times New Roman"/>
                          <a:cs typeface="Times New Roman"/>
                        </a:rPr>
                        <a:t>Nativo </a:t>
                      </a:r>
                      <a:endParaRPr lang="es-ES" sz="1200" b="1">
                        <a:latin typeface="Calibri"/>
                        <a:ea typeface="Calibri"/>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420622">
                <a:tc>
                  <a:txBody>
                    <a:bodyPr/>
                    <a:lstStyle/>
                    <a:p>
                      <a:pPr algn="l">
                        <a:lnSpc>
                          <a:spcPct val="115000"/>
                        </a:lnSpc>
                        <a:spcAft>
                          <a:spcPts val="0"/>
                        </a:spcAft>
                      </a:pPr>
                      <a:r>
                        <a:rPr lang="es-ES" sz="1200" b="1">
                          <a:solidFill>
                            <a:srgbClr val="000000"/>
                          </a:solidFill>
                          <a:latin typeface="Arial"/>
                          <a:ea typeface="Times New Roman"/>
                          <a:cs typeface="Times New Roman"/>
                        </a:rPr>
                        <a:t>Salmón rey</a:t>
                      </a:r>
                      <a:endParaRPr lang="es-ES" sz="1200" b="1">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a:lnSpc>
                          <a:spcPct val="115000"/>
                        </a:lnSpc>
                        <a:spcAft>
                          <a:spcPts val="0"/>
                        </a:spcAft>
                      </a:pPr>
                      <a:r>
                        <a:rPr lang="es-ES" sz="1200" b="1" dirty="0">
                          <a:solidFill>
                            <a:srgbClr val="000000"/>
                          </a:solidFill>
                          <a:latin typeface="Arial"/>
                          <a:ea typeface="Times New Roman"/>
                          <a:cs typeface="Times New Roman"/>
                        </a:rPr>
                        <a:t>Chinook </a:t>
                      </a:r>
                      <a:r>
                        <a:rPr lang="es-ES" sz="1200" b="1" dirty="0" err="1">
                          <a:solidFill>
                            <a:srgbClr val="000000"/>
                          </a:solidFill>
                          <a:latin typeface="Arial"/>
                          <a:ea typeface="Times New Roman"/>
                          <a:cs typeface="Times New Roman"/>
                        </a:rPr>
                        <a:t>or</a:t>
                      </a:r>
                      <a:r>
                        <a:rPr lang="es-ES" sz="1200" b="1" dirty="0">
                          <a:solidFill>
                            <a:srgbClr val="000000"/>
                          </a:solidFill>
                          <a:latin typeface="Arial"/>
                          <a:ea typeface="Times New Roman"/>
                          <a:cs typeface="Times New Roman"/>
                        </a:rPr>
                        <a:t> King </a:t>
                      </a:r>
                      <a:r>
                        <a:rPr lang="es-ES" sz="1200" b="1" dirty="0" err="1">
                          <a:solidFill>
                            <a:srgbClr val="000000"/>
                          </a:solidFill>
                          <a:latin typeface="Arial"/>
                          <a:ea typeface="Times New Roman"/>
                          <a:cs typeface="Times New Roman"/>
                        </a:rPr>
                        <a:t>salmon</a:t>
                      </a:r>
                      <a:r>
                        <a:rPr lang="es-ES" sz="1200" b="1" dirty="0">
                          <a:solidFill>
                            <a:srgbClr val="000000"/>
                          </a:solidFill>
                          <a:latin typeface="Arial"/>
                          <a:ea typeface="Times New Roman"/>
                          <a:cs typeface="Times New Roman"/>
                        </a:rPr>
                        <a:t> </a:t>
                      </a:r>
                      <a:endParaRPr lang="es-ES" sz="1200" b="1" dirty="0">
                        <a:latin typeface="Calibri"/>
                        <a:ea typeface="Calibri"/>
                        <a:cs typeface="Times New Roman"/>
                      </a:endParaRPr>
                    </a:p>
                  </a:txBody>
                  <a:tcPr marL="44450" marR="44450" marT="0" marB="0" anchor="ctr">
                    <a:lnL>
                      <a:noFill/>
                    </a:lnL>
                    <a:lnR>
                      <a:noFill/>
                    </a:lnR>
                    <a:lnT>
                      <a:noFill/>
                    </a:lnT>
                    <a:lnB>
                      <a:noFill/>
                    </a:lnB>
                    <a:solidFill>
                      <a:srgbClr val="FFFFFF"/>
                    </a:solidFill>
                  </a:tcPr>
                </a:tc>
                <a:tc>
                  <a:txBody>
                    <a:bodyPr/>
                    <a:lstStyle/>
                    <a:p>
                      <a:pPr algn="l">
                        <a:lnSpc>
                          <a:spcPct val="115000"/>
                        </a:lnSpc>
                        <a:spcAft>
                          <a:spcPts val="0"/>
                        </a:spcAft>
                      </a:pPr>
                      <a:r>
                        <a:rPr lang="es-ES" sz="1200" b="1" i="1" dirty="0" err="1">
                          <a:solidFill>
                            <a:srgbClr val="000000"/>
                          </a:solidFill>
                          <a:latin typeface="Arial"/>
                          <a:ea typeface="Times New Roman"/>
                          <a:cs typeface="Times New Roman"/>
                        </a:rPr>
                        <a:t>Oncorhynchus</a:t>
                      </a:r>
                      <a:r>
                        <a:rPr lang="es-ES" sz="1200" b="1" i="1" dirty="0">
                          <a:solidFill>
                            <a:srgbClr val="000000"/>
                          </a:solidFill>
                          <a:latin typeface="Arial"/>
                          <a:ea typeface="Times New Roman"/>
                          <a:cs typeface="Times New Roman"/>
                        </a:rPr>
                        <a:t> </a:t>
                      </a:r>
                      <a:r>
                        <a:rPr lang="es-ES" sz="1200" b="1" i="1" dirty="0" err="1">
                          <a:solidFill>
                            <a:srgbClr val="000000"/>
                          </a:solidFill>
                          <a:latin typeface="Arial"/>
                          <a:ea typeface="Times New Roman"/>
                          <a:cs typeface="Times New Roman"/>
                        </a:rPr>
                        <a:t>tschawyscha</a:t>
                      </a:r>
                      <a:r>
                        <a:rPr lang="es-ES" sz="1200" b="1" i="1" dirty="0">
                          <a:solidFill>
                            <a:srgbClr val="000000"/>
                          </a:solidFill>
                          <a:latin typeface="Arial"/>
                          <a:ea typeface="Times New Roman"/>
                          <a:cs typeface="Times New Roman"/>
                        </a:rPr>
                        <a:t> </a:t>
                      </a:r>
                      <a:endParaRPr lang="es-ES" sz="1200" b="1" dirty="0">
                        <a:latin typeface="Calibri"/>
                        <a:ea typeface="Calibri"/>
                        <a:cs typeface="Times New Roman"/>
                      </a:endParaRPr>
                    </a:p>
                  </a:txBody>
                  <a:tcPr marL="44450" marR="44450" marT="0" marB="0" anchor="ctr">
                    <a:lnL>
                      <a:noFill/>
                    </a:lnL>
                    <a:lnR>
                      <a:noFill/>
                    </a:lnR>
                    <a:lnT>
                      <a:noFill/>
                    </a:lnT>
                    <a:lnB>
                      <a:noFill/>
                    </a:lnB>
                    <a:solidFill>
                      <a:srgbClr val="FFFFFF"/>
                    </a:solidFill>
                  </a:tcPr>
                </a:tc>
                <a:tc>
                  <a:txBody>
                    <a:bodyPr/>
                    <a:lstStyle/>
                    <a:p>
                      <a:pPr algn="l">
                        <a:lnSpc>
                          <a:spcPct val="115000"/>
                        </a:lnSpc>
                        <a:spcAft>
                          <a:spcPts val="0"/>
                        </a:spcAft>
                      </a:pPr>
                      <a:r>
                        <a:rPr lang="es-ES" sz="1200" b="1">
                          <a:solidFill>
                            <a:srgbClr val="000000"/>
                          </a:solidFill>
                          <a:latin typeface="Arial"/>
                          <a:ea typeface="Times New Roman"/>
                          <a:cs typeface="Times New Roman"/>
                        </a:rPr>
                        <a:t>Introducido </a:t>
                      </a:r>
                      <a:endParaRPr lang="es-ES" sz="1200" b="1">
                        <a:latin typeface="Calibri"/>
                        <a:ea typeface="Calibri"/>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265345">
                <a:tc>
                  <a:txBody>
                    <a:bodyPr/>
                    <a:lstStyle/>
                    <a:p>
                      <a:pPr algn="l">
                        <a:lnSpc>
                          <a:spcPct val="115000"/>
                        </a:lnSpc>
                        <a:spcAft>
                          <a:spcPts val="0"/>
                        </a:spcAft>
                      </a:pPr>
                      <a:r>
                        <a:rPr lang="es-ES" sz="1200" b="1">
                          <a:solidFill>
                            <a:srgbClr val="000000"/>
                          </a:solidFill>
                          <a:latin typeface="Arial"/>
                          <a:ea typeface="Times New Roman"/>
                          <a:cs typeface="Times New Roman"/>
                        </a:rPr>
                        <a:t>Ostra del Pacífico</a:t>
                      </a:r>
                      <a:endParaRPr lang="es-ES" sz="1200" b="1">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a:lnSpc>
                          <a:spcPct val="115000"/>
                        </a:lnSpc>
                        <a:spcAft>
                          <a:spcPts val="0"/>
                        </a:spcAft>
                      </a:pPr>
                      <a:r>
                        <a:rPr lang="es-ES" sz="1200" b="1">
                          <a:solidFill>
                            <a:srgbClr val="000000"/>
                          </a:solidFill>
                          <a:latin typeface="Arial"/>
                          <a:ea typeface="Times New Roman"/>
                          <a:cs typeface="Times New Roman"/>
                        </a:rPr>
                        <a:t>Pacific cupped oyster </a:t>
                      </a:r>
                      <a:endParaRPr lang="es-ES" sz="1200" b="1">
                        <a:latin typeface="Calibri"/>
                        <a:ea typeface="Calibri"/>
                        <a:cs typeface="Times New Roman"/>
                      </a:endParaRPr>
                    </a:p>
                  </a:txBody>
                  <a:tcPr marL="44450" marR="44450" marT="0" marB="0" anchor="ctr">
                    <a:lnL>
                      <a:noFill/>
                    </a:lnL>
                    <a:lnR>
                      <a:noFill/>
                    </a:lnR>
                    <a:lnT>
                      <a:noFill/>
                    </a:lnT>
                    <a:lnB>
                      <a:noFill/>
                    </a:lnB>
                    <a:solidFill>
                      <a:srgbClr val="FFFFFF"/>
                    </a:solidFill>
                  </a:tcPr>
                </a:tc>
                <a:tc>
                  <a:txBody>
                    <a:bodyPr/>
                    <a:lstStyle/>
                    <a:p>
                      <a:pPr algn="l">
                        <a:lnSpc>
                          <a:spcPct val="115000"/>
                        </a:lnSpc>
                        <a:spcAft>
                          <a:spcPts val="0"/>
                        </a:spcAft>
                      </a:pPr>
                      <a:r>
                        <a:rPr lang="es-ES" sz="1200" b="1" i="1" dirty="0" err="1">
                          <a:solidFill>
                            <a:srgbClr val="000000"/>
                          </a:solidFill>
                          <a:latin typeface="Arial"/>
                          <a:ea typeface="Times New Roman"/>
                          <a:cs typeface="Times New Roman"/>
                        </a:rPr>
                        <a:t>Crassostrea</a:t>
                      </a:r>
                      <a:r>
                        <a:rPr lang="es-ES" sz="1200" b="1" i="1" dirty="0">
                          <a:solidFill>
                            <a:srgbClr val="000000"/>
                          </a:solidFill>
                          <a:latin typeface="Arial"/>
                          <a:ea typeface="Times New Roman"/>
                          <a:cs typeface="Times New Roman"/>
                        </a:rPr>
                        <a:t> gigas</a:t>
                      </a:r>
                      <a:endParaRPr lang="es-ES" sz="1200" b="1" dirty="0">
                        <a:latin typeface="Calibri"/>
                        <a:ea typeface="Calibri"/>
                        <a:cs typeface="Times New Roman"/>
                      </a:endParaRPr>
                    </a:p>
                  </a:txBody>
                  <a:tcPr marL="44450" marR="44450" marT="0" marB="0" anchor="ctr">
                    <a:lnL>
                      <a:noFill/>
                    </a:lnL>
                    <a:lnR>
                      <a:noFill/>
                    </a:lnR>
                    <a:lnT>
                      <a:noFill/>
                    </a:lnT>
                    <a:lnB>
                      <a:noFill/>
                    </a:lnB>
                    <a:solidFill>
                      <a:srgbClr val="FFFFFF"/>
                    </a:solidFill>
                  </a:tcPr>
                </a:tc>
                <a:tc>
                  <a:txBody>
                    <a:bodyPr/>
                    <a:lstStyle/>
                    <a:p>
                      <a:pPr algn="l">
                        <a:lnSpc>
                          <a:spcPct val="115000"/>
                        </a:lnSpc>
                        <a:spcAft>
                          <a:spcPts val="0"/>
                        </a:spcAft>
                      </a:pPr>
                      <a:r>
                        <a:rPr lang="es-ES" sz="1200" b="1">
                          <a:solidFill>
                            <a:srgbClr val="000000"/>
                          </a:solidFill>
                          <a:latin typeface="Arial"/>
                          <a:ea typeface="Times New Roman"/>
                          <a:cs typeface="Times New Roman"/>
                        </a:rPr>
                        <a:t>Introducido </a:t>
                      </a:r>
                      <a:endParaRPr lang="es-ES" sz="1200" b="1">
                        <a:latin typeface="Calibri"/>
                        <a:ea typeface="Calibri"/>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265345">
                <a:tc>
                  <a:txBody>
                    <a:bodyPr/>
                    <a:lstStyle/>
                    <a:p>
                      <a:pPr algn="l">
                        <a:lnSpc>
                          <a:spcPct val="115000"/>
                        </a:lnSpc>
                        <a:spcAft>
                          <a:spcPts val="0"/>
                        </a:spcAft>
                      </a:pPr>
                      <a:r>
                        <a:rPr lang="es-ES" sz="1200" b="1">
                          <a:solidFill>
                            <a:srgbClr val="000000"/>
                          </a:solidFill>
                          <a:latin typeface="Arial"/>
                          <a:ea typeface="Times New Roman"/>
                          <a:cs typeface="Times New Roman"/>
                        </a:rPr>
                        <a:t>Cholga</a:t>
                      </a:r>
                      <a:endParaRPr lang="es-ES" sz="1200" b="1">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a:lnSpc>
                          <a:spcPct val="115000"/>
                        </a:lnSpc>
                        <a:spcAft>
                          <a:spcPts val="0"/>
                        </a:spcAft>
                      </a:pPr>
                      <a:r>
                        <a:rPr lang="es-ES" sz="1200" b="1">
                          <a:solidFill>
                            <a:srgbClr val="000000"/>
                          </a:solidFill>
                          <a:latin typeface="Arial"/>
                          <a:ea typeface="Times New Roman"/>
                          <a:cs typeface="Times New Roman"/>
                        </a:rPr>
                        <a:t>Cholga mussel </a:t>
                      </a:r>
                      <a:endParaRPr lang="es-ES" sz="1200" b="1">
                        <a:latin typeface="Calibri"/>
                        <a:ea typeface="Calibri"/>
                        <a:cs typeface="Times New Roman"/>
                      </a:endParaRPr>
                    </a:p>
                  </a:txBody>
                  <a:tcPr marL="44450" marR="44450" marT="0" marB="0" anchor="ctr">
                    <a:lnL>
                      <a:noFill/>
                    </a:lnL>
                    <a:lnR>
                      <a:noFill/>
                    </a:lnR>
                    <a:lnT>
                      <a:noFill/>
                    </a:lnT>
                    <a:lnB>
                      <a:noFill/>
                    </a:lnB>
                    <a:solidFill>
                      <a:srgbClr val="FFFFFF"/>
                    </a:solidFill>
                  </a:tcPr>
                </a:tc>
                <a:tc>
                  <a:txBody>
                    <a:bodyPr/>
                    <a:lstStyle/>
                    <a:p>
                      <a:pPr algn="l">
                        <a:lnSpc>
                          <a:spcPct val="115000"/>
                        </a:lnSpc>
                        <a:spcAft>
                          <a:spcPts val="0"/>
                        </a:spcAft>
                      </a:pPr>
                      <a:r>
                        <a:rPr lang="es-ES" sz="1200" b="1" i="1" dirty="0" err="1">
                          <a:solidFill>
                            <a:srgbClr val="000000"/>
                          </a:solidFill>
                          <a:latin typeface="Arial"/>
                          <a:ea typeface="Times New Roman"/>
                          <a:cs typeface="Times New Roman"/>
                        </a:rPr>
                        <a:t>Aulacomya</a:t>
                      </a:r>
                      <a:r>
                        <a:rPr lang="es-ES" sz="1200" b="1" i="1" dirty="0">
                          <a:solidFill>
                            <a:srgbClr val="000000"/>
                          </a:solidFill>
                          <a:latin typeface="Arial"/>
                          <a:ea typeface="Times New Roman"/>
                          <a:cs typeface="Times New Roman"/>
                        </a:rPr>
                        <a:t> </a:t>
                      </a:r>
                      <a:r>
                        <a:rPr lang="es-ES" sz="1200" b="1" i="1" dirty="0" err="1">
                          <a:solidFill>
                            <a:srgbClr val="000000"/>
                          </a:solidFill>
                          <a:latin typeface="Arial"/>
                          <a:ea typeface="Times New Roman"/>
                          <a:cs typeface="Times New Roman"/>
                        </a:rPr>
                        <a:t>ater</a:t>
                      </a:r>
                      <a:r>
                        <a:rPr lang="es-ES" sz="1200" b="1" i="1" dirty="0">
                          <a:solidFill>
                            <a:srgbClr val="000000"/>
                          </a:solidFill>
                          <a:latin typeface="Arial"/>
                          <a:ea typeface="Times New Roman"/>
                          <a:cs typeface="Times New Roman"/>
                        </a:rPr>
                        <a:t> </a:t>
                      </a:r>
                      <a:endParaRPr lang="es-ES" sz="1200" b="1" dirty="0">
                        <a:latin typeface="Calibri"/>
                        <a:ea typeface="Calibri"/>
                        <a:cs typeface="Times New Roman"/>
                      </a:endParaRPr>
                    </a:p>
                  </a:txBody>
                  <a:tcPr marL="44450" marR="44450" marT="0" marB="0" anchor="ctr">
                    <a:lnL>
                      <a:noFill/>
                    </a:lnL>
                    <a:lnR>
                      <a:noFill/>
                    </a:lnR>
                    <a:lnT>
                      <a:noFill/>
                    </a:lnT>
                    <a:lnB>
                      <a:noFill/>
                    </a:lnB>
                    <a:solidFill>
                      <a:srgbClr val="FFFFFF"/>
                    </a:solidFill>
                  </a:tcPr>
                </a:tc>
                <a:tc>
                  <a:txBody>
                    <a:bodyPr/>
                    <a:lstStyle/>
                    <a:p>
                      <a:pPr algn="l">
                        <a:lnSpc>
                          <a:spcPct val="115000"/>
                        </a:lnSpc>
                        <a:spcAft>
                          <a:spcPts val="0"/>
                        </a:spcAft>
                      </a:pPr>
                      <a:r>
                        <a:rPr lang="es-ES" sz="1200" b="1">
                          <a:solidFill>
                            <a:srgbClr val="000000"/>
                          </a:solidFill>
                          <a:latin typeface="Arial"/>
                          <a:ea typeface="Times New Roman"/>
                          <a:cs typeface="Times New Roman"/>
                        </a:rPr>
                        <a:t>Nativo </a:t>
                      </a:r>
                      <a:endParaRPr lang="es-ES" sz="1200" b="1">
                        <a:latin typeface="Calibri"/>
                        <a:ea typeface="Calibri"/>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265345">
                <a:tc>
                  <a:txBody>
                    <a:bodyPr/>
                    <a:lstStyle/>
                    <a:p>
                      <a:pPr algn="l">
                        <a:lnSpc>
                          <a:spcPct val="115000"/>
                        </a:lnSpc>
                        <a:spcAft>
                          <a:spcPts val="0"/>
                        </a:spcAft>
                      </a:pPr>
                      <a:r>
                        <a:rPr lang="es-ES" sz="1200" b="1">
                          <a:solidFill>
                            <a:srgbClr val="000000"/>
                          </a:solidFill>
                          <a:latin typeface="Arial"/>
                          <a:ea typeface="Times New Roman"/>
                          <a:cs typeface="Times New Roman"/>
                        </a:rPr>
                        <a:t>Choro</a:t>
                      </a:r>
                      <a:endParaRPr lang="es-ES" sz="1200" b="1">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a:lnSpc>
                          <a:spcPct val="115000"/>
                        </a:lnSpc>
                        <a:spcAft>
                          <a:spcPts val="0"/>
                        </a:spcAft>
                      </a:pPr>
                      <a:r>
                        <a:rPr lang="es-ES" sz="1200" b="1">
                          <a:solidFill>
                            <a:srgbClr val="000000"/>
                          </a:solidFill>
                          <a:latin typeface="Arial"/>
                          <a:ea typeface="Times New Roman"/>
                          <a:cs typeface="Times New Roman"/>
                        </a:rPr>
                        <a:t>Choro mussel </a:t>
                      </a:r>
                      <a:endParaRPr lang="es-ES" sz="1200" b="1">
                        <a:latin typeface="Calibri"/>
                        <a:ea typeface="Calibri"/>
                        <a:cs typeface="Times New Roman"/>
                      </a:endParaRPr>
                    </a:p>
                  </a:txBody>
                  <a:tcPr marL="44450" marR="44450" marT="0" marB="0" anchor="ctr">
                    <a:lnL>
                      <a:noFill/>
                    </a:lnL>
                    <a:lnR>
                      <a:noFill/>
                    </a:lnR>
                    <a:lnT>
                      <a:noFill/>
                    </a:lnT>
                    <a:lnB>
                      <a:noFill/>
                    </a:lnB>
                    <a:solidFill>
                      <a:srgbClr val="FFFFFF"/>
                    </a:solidFill>
                  </a:tcPr>
                </a:tc>
                <a:tc>
                  <a:txBody>
                    <a:bodyPr/>
                    <a:lstStyle/>
                    <a:p>
                      <a:pPr algn="l">
                        <a:lnSpc>
                          <a:spcPct val="115000"/>
                        </a:lnSpc>
                        <a:spcAft>
                          <a:spcPts val="0"/>
                        </a:spcAft>
                      </a:pPr>
                      <a:r>
                        <a:rPr lang="es-ES" sz="1200" b="1" i="1" dirty="0" err="1">
                          <a:solidFill>
                            <a:srgbClr val="000000"/>
                          </a:solidFill>
                          <a:latin typeface="Arial"/>
                          <a:ea typeface="Times New Roman"/>
                          <a:cs typeface="Times New Roman"/>
                        </a:rPr>
                        <a:t>Choromytilus</a:t>
                      </a:r>
                      <a:r>
                        <a:rPr lang="es-ES" sz="1200" b="1" i="1" dirty="0">
                          <a:solidFill>
                            <a:srgbClr val="000000"/>
                          </a:solidFill>
                          <a:latin typeface="Arial"/>
                          <a:ea typeface="Times New Roman"/>
                          <a:cs typeface="Times New Roman"/>
                        </a:rPr>
                        <a:t> </a:t>
                      </a:r>
                      <a:r>
                        <a:rPr lang="es-ES" sz="1200" b="1" i="1" dirty="0" err="1">
                          <a:solidFill>
                            <a:srgbClr val="000000"/>
                          </a:solidFill>
                          <a:latin typeface="Arial"/>
                          <a:ea typeface="Times New Roman"/>
                          <a:cs typeface="Times New Roman"/>
                        </a:rPr>
                        <a:t>chorus</a:t>
                      </a:r>
                      <a:r>
                        <a:rPr lang="es-ES" sz="1200" b="1" i="1" dirty="0">
                          <a:solidFill>
                            <a:srgbClr val="000000"/>
                          </a:solidFill>
                          <a:latin typeface="Arial"/>
                          <a:ea typeface="Times New Roman"/>
                          <a:cs typeface="Times New Roman"/>
                        </a:rPr>
                        <a:t> </a:t>
                      </a:r>
                      <a:endParaRPr lang="es-ES" sz="1200" b="1" dirty="0">
                        <a:latin typeface="Calibri"/>
                        <a:ea typeface="Calibri"/>
                        <a:cs typeface="Times New Roman"/>
                      </a:endParaRPr>
                    </a:p>
                  </a:txBody>
                  <a:tcPr marL="44450" marR="44450" marT="0" marB="0" anchor="ctr">
                    <a:lnL>
                      <a:noFill/>
                    </a:lnL>
                    <a:lnR>
                      <a:noFill/>
                    </a:lnR>
                    <a:lnT>
                      <a:noFill/>
                    </a:lnT>
                    <a:lnB>
                      <a:noFill/>
                    </a:lnB>
                    <a:solidFill>
                      <a:srgbClr val="FFFFFF"/>
                    </a:solidFill>
                  </a:tcPr>
                </a:tc>
                <a:tc>
                  <a:txBody>
                    <a:bodyPr/>
                    <a:lstStyle/>
                    <a:p>
                      <a:pPr algn="l">
                        <a:lnSpc>
                          <a:spcPct val="115000"/>
                        </a:lnSpc>
                        <a:spcAft>
                          <a:spcPts val="0"/>
                        </a:spcAft>
                      </a:pPr>
                      <a:r>
                        <a:rPr lang="es-ES" sz="1200" b="1" dirty="0">
                          <a:solidFill>
                            <a:srgbClr val="000000"/>
                          </a:solidFill>
                          <a:latin typeface="Arial"/>
                          <a:ea typeface="Times New Roman"/>
                          <a:cs typeface="Times New Roman"/>
                        </a:rPr>
                        <a:t>Nativo </a:t>
                      </a:r>
                      <a:endParaRPr lang="es-ES" sz="1200" b="1" dirty="0">
                        <a:latin typeface="Calibri"/>
                        <a:ea typeface="Calibri"/>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265345">
                <a:tc>
                  <a:txBody>
                    <a:bodyPr/>
                    <a:lstStyle/>
                    <a:p>
                      <a:pPr algn="l">
                        <a:lnSpc>
                          <a:spcPct val="115000"/>
                        </a:lnSpc>
                        <a:spcAft>
                          <a:spcPts val="0"/>
                        </a:spcAft>
                      </a:pPr>
                      <a:r>
                        <a:rPr lang="es-ES" sz="1200" b="1">
                          <a:solidFill>
                            <a:srgbClr val="000000"/>
                          </a:solidFill>
                          <a:latin typeface="Arial"/>
                          <a:ea typeface="Times New Roman"/>
                          <a:cs typeface="Times New Roman"/>
                        </a:rPr>
                        <a:t>Turbot</a:t>
                      </a:r>
                      <a:endParaRPr lang="es-ES" sz="1200" b="1">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a:lnSpc>
                          <a:spcPct val="115000"/>
                        </a:lnSpc>
                        <a:spcAft>
                          <a:spcPts val="0"/>
                        </a:spcAft>
                      </a:pPr>
                      <a:r>
                        <a:rPr lang="es-ES" sz="1200" b="1">
                          <a:solidFill>
                            <a:srgbClr val="000000"/>
                          </a:solidFill>
                          <a:latin typeface="Arial"/>
                          <a:ea typeface="Times New Roman"/>
                          <a:cs typeface="Times New Roman"/>
                        </a:rPr>
                        <a:t>Turbot </a:t>
                      </a:r>
                      <a:endParaRPr lang="es-ES" sz="1200" b="1">
                        <a:latin typeface="Calibri"/>
                        <a:ea typeface="Calibri"/>
                        <a:cs typeface="Times New Roman"/>
                      </a:endParaRPr>
                    </a:p>
                  </a:txBody>
                  <a:tcPr marL="44450" marR="44450" marT="0" marB="0" anchor="ctr">
                    <a:lnL>
                      <a:noFill/>
                    </a:lnL>
                    <a:lnR>
                      <a:noFill/>
                    </a:lnR>
                    <a:lnT>
                      <a:noFill/>
                    </a:lnT>
                    <a:lnB>
                      <a:noFill/>
                    </a:lnB>
                    <a:solidFill>
                      <a:srgbClr val="FFFFFF"/>
                    </a:solidFill>
                  </a:tcPr>
                </a:tc>
                <a:tc>
                  <a:txBody>
                    <a:bodyPr/>
                    <a:lstStyle/>
                    <a:p>
                      <a:pPr algn="l">
                        <a:lnSpc>
                          <a:spcPct val="115000"/>
                        </a:lnSpc>
                        <a:spcAft>
                          <a:spcPts val="0"/>
                        </a:spcAft>
                      </a:pPr>
                      <a:r>
                        <a:rPr lang="es-ES" sz="1200" b="1" i="1">
                          <a:solidFill>
                            <a:srgbClr val="000000"/>
                          </a:solidFill>
                          <a:latin typeface="Arial"/>
                          <a:ea typeface="Times New Roman"/>
                          <a:cs typeface="Times New Roman"/>
                        </a:rPr>
                        <a:t>Scophthalmus maximus </a:t>
                      </a:r>
                      <a:endParaRPr lang="es-ES" sz="1200" b="1">
                        <a:latin typeface="Calibri"/>
                        <a:ea typeface="Calibri"/>
                        <a:cs typeface="Times New Roman"/>
                      </a:endParaRPr>
                    </a:p>
                  </a:txBody>
                  <a:tcPr marL="44450" marR="44450" marT="0" marB="0" anchor="ctr">
                    <a:lnL>
                      <a:noFill/>
                    </a:lnL>
                    <a:lnR>
                      <a:noFill/>
                    </a:lnR>
                    <a:lnT>
                      <a:noFill/>
                    </a:lnT>
                    <a:lnB>
                      <a:noFill/>
                    </a:lnB>
                    <a:solidFill>
                      <a:srgbClr val="FFFFFF"/>
                    </a:solidFill>
                  </a:tcPr>
                </a:tc>
                <a:tc>
                  <a:txBody>
                    <a:bodyPr/>
                    <a:lstStyle/>
                    <a:p>
                      <a:pPr algn="l">
                        <a:lnSpc>
                          <a:spcPct val="115000"/>
                        </a:lnSpc>
                        <a:spcAft>
                          <a:spcPts val="0"/>
                        </a:spcAft>
                      </a:pPr>
                      <a:r>
                        <a:rPr lang="es-ES" sz="1200" b="1" dirty="0">
                          <a:solidFill>
                            <a:srgbClr val="000000"/>
                          </a:solidFill>
                          <a:latin typeface="Arial"/>
                          <a:ea typeface="Times New Roman"/>
                          <a:cs typeface="Times New Roman"/>
                        </a:rPr>
                        <a:t>Introducido </a:t>
                      </a:r>
                      <a:endParaRPr lang="es-ES" sz="1200" b="1" dirty="0">
                        <a:latin typeface="Calibri"/>
                        <a:ea typeface="Calibri"/>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420622">
                <a:tc>
                  <a:txBody>
                    <a:bodyPr/>
                    <a:lstStyle/>
                    <a:p>
                      <a:pPr algn="l">
                        <a:lnSpc>
                          <a:spcPct val="115000"/>
                        </a:lnSpc>
                        <a:spcAft>
                          <a:spcPts val="0"/>
                        </a:spcAft>
                      </a:pPr>
                      <a:r>
                        <a:rPr lang="es-ES" sz="1200" b="1">
                          <a:solidFill>
                            <a:srgbClr val="000000"/>
                          </a:solidFill>
                          <a:latin typeface="Arial"/>
                          <a:ea typeface="Times New Roman"/>
                          <a:cs typeface="Times New Roman"/>
                        </a:rPr>
                        <a:t>Abalón rojo y verde</a:t>
                      </a:r>
                      <a:endParaRPr lang="es-ES" sz="1200" b="1">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a:lnSpc>
                          <a:spcPct val="115000"/>
                        </a:lnSpc>
                        <a:spcAft>
                          <a:spcPts val="0"/>
                        </a:spcAft>
                      </a:pPr>
                      <a:r>
                        <a:rPr lang="es-ES" sz="1200" b="1">
                          <a:solidFill>
                            <a:srgbClr val="000000"/>
                          </a:solidFill>
                          <a:latin typeface="Arial"/>
                          <a:ea typeface="Times New Roman"/>
                          <a:cs typeface="Times New Roman"/>
                        </a:rPr>
                        <a:t>California and Green Abalon </a:t>
                      </a:r>
                      <a:endParaRPr lang="es-ES" sz="1200" b="1">
                        <a:latin typeface="Calibri"/>
                        <a:ea typeface="Calibri"/>
                        <a:cs typeface="Times New Roman"/>
                      </a:endParaRPr>
                    </a:p>
                  </a:txBody>
                  <a:tcPr marL="44450" marR="44450" marT="0" marB="0" anchor="ctr">
                    <a:lnL>
                      <a:noFill/>
                    </a:lnL>
                    <a:lnR>
                      <a:noFill/>
                    </a:lnR>
                    <a:lnT>
                      <a:noFill/>
                    </a:lnT>
                    <a:lnB>
                      <a:noFill/>
                    </a:lnB>
                    <a:solidFill>
                      <a:srgbClr val="FFFFFF"/>
                    </a:solidFill>
                  </a:tcPr>
                </a:tc>
                <a:tc>
                  <a:txBody>
                    <a:bodyPr/>
                    <a:lstStyle/>
                    <a:p>
                      <a:pPr algn="l">
                        <a:lnSpc>
                          <a:spcPct val="115000"/>
                        </a:lnSpc>
                        <a:spcAft>
                          <a:spcPts val="0"/>
                        </a:spcAft>
                      </a:pPr>
                      <a:r>
                        <a:rPr lang="es-ES" sz="1200" b="1" i="1">
                          <a:solidFill>
                            <a:srgbClr val="000000"/>
                          </a:solidFill>
                          <a:latin typeface="Arial"/>
                          <a:ea typeface="Times New Roman"/>
                          <a:cs typeface="Times New Roman"/>
                        </a:rPr>
                        <a:t>Haliotis rufescens </a:t>
                      </a:r>
                      <a:endParaRPr lang="es-ES" sz="1200" b="1">
                        <a:latin typeface="Calibri"/>
                        <a:ea typeface="Calibri"/>
                        <a:cs typeface="Times New Roman"/>
                      </a:endParaRPr>
                    </a:p>
                  </a:txBody>
                  <a:tcPr marL="44450" marR="44450" marT="0" marB="0" anchor="ctr">
                    <a:lnL>
                      <a:noFill/>
                    </a:lnL>
                    <a:lnR>
                      <a:noFill/>
                    </a:lnR>
                    <a:lnT>
                      <a:noFill/>
                    </a:lnT>
                    <a:lnB>
                      <a:noFill/>
                    </a:lnB>
                    <a:solidFill>
                      <a:srgbClr val="FFFFFF"/>
                    </a:solidFill>
                  </a:tcPr>
                </a:tc>
                <a:tc>
                  <a:txBody>
                    <a:bodyPr/>
                    <a:lstStyle/>
                    <a:p>
                      <a:pPr algn="l">
                        <a:lnSpc>
                          <a:spcPct val="115000"/>
                        </a:lnSpc>
                        <a:spcAft>
                          <a:spcPts val="0"/>
                        </a:spcAft>
                      </a:pPr>
                      <a:r>
                        <a:rPr lang="es-ES" sz="1200" b="1" dirty="0">
                          <a:solidFill>
                            <a:srgbClr val="000000"/>
                          </a:solidFill>
                          <a:latin typeface="Arial"/>
                          <a:ea typeface="Times New Roman"/>
                          <a:cs typeface="Times New Roman"/>
                        </a:rPr>
                        <a:t>Introducido </a:t>
                      </a:r>
                      <a:endParaRPr lang="es-ES" sz="1200" b="1" dirty="0">
                        <a:latin typeface="Calibri"/>
                        <a:ea typeface="Calibri"/>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265345">
                <a:tc>
                  <a:txBody>
                    <a:bodyPr/>
                    <a:lstStyle/>
                    <a:p>
                      <a:pPr algn="l">
                        <a:lnSpc>
                          <a:spcPct val="115000"/>
                        </a:lnSpc>
                        <a:spcAft>
                          <a:spcPts val="0"/>
                        </a:spcAft>
                      </a:pPr>
                      <a:r>
                        <a:rPr lang="es-ES" sz="1200" b="1">
                          <a:solidFill>
                            <a:srgbClr val="000000"/>
                          </a:solidFill>
                          <a:latin typeface="Arial"/>
                          <a:ea typeface="Times New Roman"/>
                          <a:cs typeface="Times New Roman"/>
                        </a:rPr>
                        <a:t>Ostra chilena</a:t>
                      </a:r>
                      <a:endParaRPr lang="es-ES" sz="1200" b="1">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a:lnSpc>
                          <a:spcPct val="115000"/>
                        </a:lnSpc>
                        <a:spcAft>
                          <a:spcPts val="0"/>
                        </a:spcAft>
                      </a:pPr>
                      <a:r>
                        <a:rPr lang="es-ES" sz="1200" b="1">
                          <a:solidFill>
                            <a:srgbClr val="000000"/>
                          </a:solidFill>
                          <a:latin typeface="Arial"/>
                          <a:ea typeface="Times New Roman"/>
                          <a:cs typeface="Times New Roman"/>
                        </a:rPr>
                        <a:t>Chilean flat oyster </a:t>
                      </a:r>
                      <a:endParaRPr lang="es-ES" sz="1200" b="1">
                        <a:latin typeface="Calibri"/>
                        <a:ea typeface="Calibri"/>
                        <a:cs typeface="Times New Roman"/>
                      </a:endParaRPr>
                    </a:p>
                  </a:txBody>
                  <a:tcPr marL="44450" marR="44450" marT="0" marB="0" anchor="ctr">
                    <a:lnL>
                      <a:noFill/>
                    </a:lnL>
                    <a:lnR>
                      <a:noFill/>
                    </a:lnR>
                    <a:lnT>
                      <a:noFill/>
                    </a:lnT>
                    <a:lnB>
                      <a:noFill/>
                    </a:lnB>
                    <a:solidFill>
                      <a:srgbClr val="FFFFFF"/>
                    </a:solidFill>
                  </a:tcPr>
                </a:tc>
                <a:tc>
                  <a:txBody>
                    <a:bodyPr/>
                    <a:lstStyle/>
                    <a:p>
                      <a:pPr algn="l">
                        <a:lnSpc>
                          <a:spcPct val="115000"/>
                        </a:lnSpc>
                        <a:spcAft>
                          <a:spcPts val="0"/>
                        </a:spcAft>
                      </a:pPr>
                      <a:r>
                        <a:rPr lang="es-ES" sz="1200" b="1" i="1">
                          <a:solidFill>
                            <a:srgbClr val="000000"/>
                          </a:solidFill>
                          <a:latin typeface="Arial"/>
                          <a:ea typeface="Times New Roman"/>
                          <a:cs typeface="Times New Roman"/>
                        </a:rPr>
                        <a:t>Ostrea chilensis </a:t>
                      </a:r>
                      <a:endParaRPr lang="es-ES" sz="1200" b="1">
                        <a:latin typeface="Calibri"/>
                        <a:ea typeface="Calibri"/>
                        <a:cs typeface="Times New Roman"/>
                      </a:endParaRPr>
                    </a:p>
                  </a:txBody>
                  <a:tcPr marL="44450" marR="44450" marT="0" marB="0" anchor="ctr">
                    <a:lnL>
                      <a:noFill/>
                    </a:lnL>
                    <a:lnR>
                      <a:noFill/>
                    </a:lnR>
                    <a:lnT>
                      <a:noFill/>
                    </a:lnT>
                    <a:lnB>
                      <a:noFill/>
                    </a:lnB>
                    <a:solidFill>
                      <a:srgbClr val="FFFFFF"/>
                    </a:solidFill>
                  </a:tcPr>
                </a:tc>
                <a:tc>
                  <a:txBody>
                    <a:bodyPr/>
                    <a:lstStyle/>
                    <a:p>
                      <a:pPr algn="l">
                        <a:lnSpc>
                          <a:spcPct val="115000"/>
                        </a:lnSpc>
                        <a:spcAft>
                          <a:spcPts val="0"/>
                        </a:spcAft>
                      </a:pPr>
                      <a:r>
                        <a:rPr lang="es-ES" sz="1200" b="1" dirty="0">
                          <a:solidFill>
                            <a:srgbClr val="000000"/>
                          </a:solidFill>
                          <a:latin typeface="Arial"/>
                          <a:ea typeface="Times New Roman"/>
                          <a:cs typeface="Times New Roman"/>
                        </a:rPr>
                        <a:t>Nativo</a:t>
                      </a:r>
                      <a:endParaRPr lang="es-ES" sz="1200" b="1" dirty="0">
                        <a:latin typeface="Calibri"/>
                        <a:ea typeface="Calibri"/>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265345">
                <a:tc>
                  <a:txBody>
                    <a:bodyPr/>
                    <a:lstStyle/>
                    <a:p>
                      <a:pPr algn="l">
                        <a:lnSpc>
                          <a:spcPct val="115000"/>
                        </a:lnSpc>
                        <a:spcAft>
                          <a:spcPts val="0"/>
                        </a:spcAft>
                      </a:pPr>
                      <a:r>
                        <a:rPr lang="es-ES" sz="1200" b="1">
                          <a:solidFill>
                            <a:srgbClr val="000000"/>
                          </a:solidFill>
                          <a:latin typeface="Arial"/>
                          <a:ea typeface="Times New Roman"/>
                          <a:cs typeface="Times New Roman"/>
                        </a:rPr>
                        <a:t>Erizo rojo</a:t>
                      </a:r>
                      <a:endParaRPr lang="es-ES" sz="1200" b="1">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0"/>
                        </a:spcAft>
                      </a:pPr>
                      <a:r>
                        <a:rPr lang="es-ES" sz="1200" b="1">
                          <a:solidFill>
                            <a:srgbClr val="000000"/>
                          </a:solidFill>
                          <a:latin typeface="Arial"/>
                          <a:ea typeface="Times New Roman"/>
                          <a:cs typeface="Times New Roman"/>
                        </a:rPr>
                        <a:t>Sea urchin</a:t>
                      </a:r>
                      <a:endParaRPr lang="es-ES" sz="1200" b="1">
                        <a:latin typeface="Calibri"/>
                        <a:ea typeface="Calibri"/>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0"/>
                        </a:spcAft>
                      </a:pPr>
                      <a:r>
                        <a:rPr lang="es-ES" sz="1200" b="1" i="1" dirty="0" err="1">
                          <a:solidFill>
                            <a:srgbClr val="000000"/>
                          </a:solidFill>
                          <a:latin typeface="Arial"/>
                          <a:ea typeface="Times New Roman"/>
                          <a:cs typeface="Times New Roman"/>
                        </a:rPr>
                        <a:t>Loxechinus</a:t>
                      </a:r>
                      <a:r>
                        <a:rPr lang="es-ES" sz="1200" b="1" i="1" dirty="0">
                          <a:solidFill>
                            <a:srgbClr val="000000"/>
                          </a:solidFill>
                          <a:latin typeface="Arial"/>
                          <a:ea typeface="Times New Roman"/>
                          <a:cs typeface="Times New Roman"/>
                        </a:rPr>
                        <a:t> </a:t>
                      </a:r>
                      <a:r>
                        <a:rPr lang="es-ES" sz="1200" b="1" i="1" dirty="0" err="1">
                          <a:solidFill>
                            <a:srgbClr val="000000"/>
                          </a:solidFill>
                          <a:latin typeface="Arial"/>
                          <a:ea typeface="Times New Roman"/>
                          <a:cs typeface="Times New Roman"/>
                        </a:rPr>
                        <a:t>albus</a:t>
                      </a:r>
                      <a:endParaRPr lang="es-ES" sz="1200" b="1" dirty="0">
                        <a:latin typeface="Calibri"/>
                        <a:ea typeface="Calibri"/>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0"/>
                        </a:spcAft>
                      </a:pPr>
                      <a:r>
                        <a:rPr lang="es-ES" sz="1200" b="1" dirty="0">
                          <a:solidFill>
                            <a:srgbClr val="000000"/>
                          </a:solidFill>
                          <a:latin typeface="Arial"/>
                          <a:ea typeface="Times New Roman"/>
                          <a:cs typeface="Times New Roman"/>
                        </a:rPr>
                        <a:t>Nativo</a:t>
                      </a:r>
                      <a:endParaRPr lang="es-ES" sz="1200" b="1" dirty="0">
                        <a:latin typeface="Calibri"/>
                        <a:ea typeface="Calibri"/>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5188" name="2 CuadroTexto"/>
          <p:cNvSpPr txBox="1">
            <a:spLocks noChangeArrowheads="1"/>
          </p:cNvSpPr>
          <p:nvPr/>
        </p:nvSpPr>
        <p:spPr bwMode="auto">
          <a:xfrm>
            <a:off x="209616" y="116632"/>
            <a:ext cx="77152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 b="1" dirty="0">
                <a:solidFill>
                  <a:schemeClr val="accent2"/>
                </a:solidFill>
              </a:rPr>
              <a:t>Listado de 15 especies que se practica la acuicultura comercial en Chile (Fuente </a:t>
            </a:r>
            <a:r>
              <a:rPr lang="es-ES" b="1" dirty="0" err="1" smtClean="0">
                <a:solidFill>
                  <a:schemeClr val="accent2"/>
                </a:solidFill>
              </a:rPr>
              <a:t>Subpesca</a:t>
            </a:r>
            <a:r>
              <a:rPr lang="es-ES" b="1" dirty="0" smtClean="0">
                <a:solidFill>
                  <a:schemeClr val="accent2"/>
                </a:solidFill>
              </a:rPr>
              <a:t>)</a:t>
            </a:r>
            <a:endParaRPr lang="es-ES" b="1" dirty="0">
              <a:solidFill>
                <a:schemeClr val="accent2"/>
              </a:solidFill>
            </a:endParaRPr>
          </a:p>
        </p:txBody>
      </p:sp>
    </p:spTree>
    <p:extLst>
      <p:ext uri="{BB962C8B-B14F-4D97-AF65-F5344CB8AC3E}">
        <p14:creationId xmlns:p14="http://schemas.microsoft.com/office/powerpoint/2010/main" val="787109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815500571"/>
              </p:ext>
            </p:extLst>
          </p:nvPr>
        </p:nvGraphicFramePr>
        <p:xfrm>
          <a:off x="971600" y="1279078"/>
          <a:ext cx="6438901" cy="5386670"/>
        </p:xfrm>
        <a:graphic>
          <a:graphicData uri="http://schemas.openxmlformats.org/drawingml/2006/table">
            <a:tbl>
              <a:tblPr/>
              <a:tblGrid>
                <a:gridCol w="1287330"/>
                <a:gridCol w="1547048"/>
                <a:gridCol w="634282"/>
                <a:gridCol w="1161224"/>
                <a:gridCol w="630529"/>
                <a:gridCol w="698085"/>
                <a:gridCol w="480403"/>
              </a:tblGrid>
              <a:tr h="416801">
                <a:tc>
                  <a:txBody>
                    <a:bodyPr/>
                    <a:lstStyle/>
                    <a:p>
                      <a:pPr algn="l">
                        <a:lnSpc>
                          <a:spcPct val="115000"/>
                        </a:lnSpc>
                        <a:spcAft>
                          <a:spcPts val="0"/>
                        </a:spcAft>
                      </a:pPr>
                      <a:r>
                        <a:rPr lang="es-ES" sz="1000" b="1" dirty="0">
                          <a:solidFill>
                            <a:srgbClr val="000000"/>
                          </a:solidFill>
                          <a:latin typeface="Arial"/>
                          <a:ea typeface="Times New Roman"/>
                          <a:cs typeface="Times New Roman"/>
                        </a:rPr>
                        <a:t>Nombre en Chile </a:t>
                      </a:r>
                      <a:endParaRPr lang="es-ES" sz="1100" dirty="0">
                        <a:latin typeface="Calibri"/>
                        <a:ea typeface="Calibri"/>
                        <a:cs typeface="Times New Roman"/>
                      </a:endParaRPr>
                    </a:p>
                  </a:txBody>
                  <a:tcPr marL="44454" marR="44454"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0"/>
                        </a:spcAft>
                      </a:pPr>
                      <a:r>
                        <a:rPr lang="es-ES" sz="1000" b="1">
                          <a:solidFill>
                            <a:srgbClr val="000000"/>
                          </a:solidFill>
                          <a:latin typeface="Arial"/>
                          <a:ea typeface="Times New Roman"/>
                          <a:cs typeface="Times New Roman"/>
                        </a:rPr>
                        <a:t>Nombre científico </a:t>
                      </a:r>
                      <a:endParaRPr lang="es-ES" sz="1100">
                        <a:latin typeface="Calibri"/>
                        <a:ea typeface="Calibri"/>
                        <a:cs typeface="Times New Roman"/>
                      </a:endParaRPr>
                    </a:p>
                  </a:txBody>
                  <a:tcPr marL="44454" marR="4445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0"/>
                        </a:spcAft>
                      </a:pPr>
                      <a:r>
                        <a:rPr lang="es-ES" sz="1000" b="1">
                          <a:solidFill>
                            <a:srgbClr val="000000"/>
                          </a:solidFill>
                          <a:latin typeface="Arial"/>
                          <a:ea typeface="Times New Roman"/>
                          <a:cs typeface="Times New Roman"/>
                        </a:rPr>
                        <a:t>Origen</a:t>
                      </a:r>
                      <a:endParaRPr lang="es-ES" sz="1100">
                        <a:latin typeface="Calibri"/>
                        <a:ea typeface="Calibri"/>
                        <a:cs typeface="Times New Roman"/>
                      </a:endParaRPr>
                    </a:p>
                  </a:txBody>
                  <a:tcPr marL="44454" marR="4445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0"/>
                        </a:spcAft>
                      </a:pPr>
                      <a:r>
                        <a:rPr lang="es-ES" sz="1000" b="1">
                          <a:solidFill>
                            <a:srgbClr val="000000"/>
                          </a:solidFill>
                          <a:latin typeface="Arial"/>
                          <a:ea typeface="Times New Roman"/>
                          <a:cs typeface="Times New Roman"/>
                        </a:rPr>
                        <a:t>Experimental</a:t>
                      </a:r>
                      <a:endParaRPr lang="es-ES" sz="1100">
                        <a:latin typeface="Calibri"/>
                        <a:ea typeface="Calibri"/>
                        <a:cs typeface="Times New Roman"/>
                      </a:endParaRPr>
                    </a:p>
                  </a:txBody>
                  <a:tcPr marL="44454" marR="4445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0"/>
                        </a:spcAft>
                      </a:pPr>
                      <a:r>
                        <a:rPr lang="es-ES" sz="1000" b="1">
                          <a:solidFill>
                            <a:srgbClr val="000000"/>
                          </a:solidFill>
                          <a:latin typeface="Arial"/>
                          <a:ea typeface="Times New Roman"/>
                          <a:cs typeface="Times New Roman"/>
                        </a:rPr>
                        <a:t>Piloto</a:t>
                      </a:r>
                      <a:endParaRPr lang="es-ES" sz="1100">
                        <a:latin typeface="Calibri"/>
                        <a:ea typeface="Calibri"/>
                        <a:cs typeface="Times New Roman"/>
                      </a:endParaRPr>
                    </a:p>
                  </a:txBody>
                  <a:tcPr marL="44454" marR="4445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0"/>
                        </a:spcAft>
                      </a:pPr>
                      <a:r>
                        <a:rPr lang="es-ES" sz="1000" b="1">
                          <a:solidFill>
                            <a:srgbClr val="000000"/>
                          </a:solidFill>
                          <a:latin typeface="Arial"/>
                          <a:ea typeface="Times New Roman"/>
                          <a:cs typeface="Times New Roman"/>
                        </a:rPr>
                        <a:t>Precom.</a:t>
                      </a:r>
                      <a:endParaRPr lang="es-ES" sz="1100">
                        <a:latin typeface="Calibri"/>
                        <a:ea typeface="Calibri"/>
                        <a:cs typeface="Times New Roman"/>
                      </a:endParaRPr>
                    </a:p>
                  </a:txBody>
                  <a:tcPr marL="44454" marR="4445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0"/>
                        </a:spcAft>
                      </a:pPr>
                      <a:r>
                        <a:rPr lang="es-ES" sz="1000" b="1">
                          <a:solidFill>
                            <a:srgbClr val="000000"/>
                          </a:solidFill>
                          <a:latin typeface="Arial"/>
                          <a:ea typeface="Times New Roman"/>
                          <a:cs typeface="Times New Roman"/>
                        </a:rPr>
                        <a:t>Com.</a:t>
                      </a:r>
                      <a:endParaRPr lang="es-ES" sz="1100">
                        <a:latin typeface="Calibri"/>
                        <a:ea typeface="Calibri"/>
                        <a:cs typeface="Times New Roman"/>
                      </a:endParaRPr>
                    </a:p>
                  </a:txBody>
                  <a:tcPr marL="44454" marR="44454"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50499">
                <a:tc>
                  <a:txBody>
                    <a:bodyPr/>
                    <a:lstStyle/>
                    <a:p>
                      <a:pPr algn="l">
                        <a:lnSpc>
                          <a:spcPct val="115000"/>
                        </a:lnSpc>
                        <a:spcAft>
                          <a:spcPts val="0"/>
                        </a:spcAft>
                      </a:pPr>
                      <a:r>
                        <a:rPr lang="es-ES" sz="1000" b="1" dirty="0">
                          <a:solidFill>
                            <a:srgbClr val="000000"/>
                          </a:solidFill>
                          <a:latin typeface="Arial"/>
                          <a:ea typeface="Times New Roman"/>
                          <a:cs typeface="Times New Roman"/>
                        </a:rPr>
                        <a:t>1. Bacalao profundidad</a:t>
                      </a:r>
                      <a:endParaRPr lang="es-ES" sz="1000" b="1" dirty="0">
                        <a:latin typeface="Calibri"/>
                        <a:ea typeface="Calibri"/>
                        <a:cs typeface="Times New Roman"/>
                      </a:endParaRPr>
                    </a:p>
                  </a:txBody>
                  <a:tcPr marL="44454" marR="44454"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a:lnSpc>
                          <a:spcPct val="115000"/>
                        </a:lnSpc>
                        <a:spcAft>
                          <a:spcPts val="0"/>
                        </a:spcAft>
                      </a:pPr>
                      <a:r>
                        <a:rPr lang="es-ES" sz="1000" b="1">
                          <a:solidFill>
                            <a:srgbClr val="000000"/>
                          </a:solidFill>
                          <a:latin typeface="Arial"/>
                          <a:ea typeface="Times New Roman"/>
                          <a:cs typeface="Times New Roman"/>
                        </a:rPr>
                        <a:t>Dissostichus eleginoides</a:t>
                      </a:r>
                      <a:endParaRPr lang="es-ES" sz="1000" b="1">
                        <a:latin typeface="Calibri"/>
                        <a:ea typeface="Calibri"/>
                        <a:cs typeface="Times New Roman"/>
                      </a:endParaRPr>
                    </a:p>
                  </a:txBody>
                  <a:tcPr marL="44454" marR="4445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S" sz="1000" b="1">
                          <a:solidFill>
                            <a:srgbClr val="000000"/>
                          </a:solidFill>
                          <a:latin typeface="Arial"/>
                          <a:ea typeface="Times New Roman"/>
                          <a:cs typeface="Times New Roman"/>
                        </a:rPr>
                        <a:t>N</a:t>
                      </a:r>
                      <a:endParaRPr lang="es-ES" sz="1000" b="1">
                        <a:latin typeface="Calibri"/>
                        <a:ea typeface="Calibri"/>
                        <a:cs typeface="Times New Roman"/>
                      </a:endParaRPr>
                    </a:p>
                  </a:txBody>
                  <a:tcPr marL="44454" marR="4445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S" sz="1000" b="1">
                          <a:solidFill>
                            <a:srgbClr val="000000"/>
                          </a:solidFill>
                          <a:latin typeface="Arial"/>
                          <a:ea typeface="Times New Roman"/>
                          <a:cs typeface="Times New Roman"/>
                        </a:rPr>
                        <a:t>X</a:t>
                      </a:r>
                      <a:endParaRPr lang="es-ES" sz="1000" b="1">
                        <a:latin typeface="Calibri"/>
                        <a:ea typeface="Calibri"/>
                        <a:cs typeface="Times New Roman"/>
                      </a:endParaRPr>
                    </a:p>
                  </a:txBody>
                  <a:tcPr marL="44454" marR="4445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S" sz="1000" b="1">
                          <a:solidFill>
                            <a:srgbClr val="000000"/>
                          </a:solidFill>
                          <a:latin typeface="Arial"/>
                          <a:ea typeface="Times New Roman"/>
                          <a:cs typeface="Times New Roman"/>
                        </a:rPr>
                        <a:t> </a:t>
                      </a:r>
                      <a:endParaRPr lang="es-ES" sz="1000" b="1">
                        <a:latin typeface="Calibri"/>
                        <a:ea typeface="Calibri"/>
                        <a:cs typeface="Times New Roman"/>
                      </a:endParaRPr>
                    </a:p>
                  </a:txBody>
                  <a:tcPr marL="44454" marR="4445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S" sz="1000" b="1">
                          <a:solidFill>
                            <a:srgbClr val="000000"/>
                          </a:solidFill>
                          <a:latin typeface="Arial"/>
                          <a:ea typeface="Times New Roman"/>
                          <a:cs typeface="Times New Roman"/>
                        </a:rPr>
                        <a:t> </a:t>
                      </a:r>
                      <a:endParaRPr lang="es-ES" sz="1000" b="1">
                        <a:latin typeface="Calibri"/>
                        <a:ea typeface="Calibri"/>
                        <a:cs typeface="Times New Roman"/>
                      </a:endParaRPr>
                    </a:p>
                  </a:txBody>
                  <a:tcPr marL="44454" marR="4445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S" sz="1000" b="1">
                          <a:solidFill>
                            <a:srgbClr val="000000"/>
                          </a:solidFill>
                          <a:latin typeface="Arial"/>
                          <a:ea typeface="Times New Roman"/>
                          <a:cs typeface="Times New Roman"/>
                        </a:rPr>
                        <a:t> </a:t>
                      </a:r>
                      <a:endParaRPr lang="es-ES" sz="1000" b="1">
                        <a:latin typeface="Calibri"/>
                        <a:ea typeface="Calibri"/>
                        <a:cs typeface="Times New Roman"/>
                      </a:endParaRPr>
                    </a:p>
                  </a:txBody>
                  <a:tcPr marL="44454" marR="44454"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r>
              <a:tr h="175250">
                <a:tc>
                  <a:txBody>
                    <a:bodyPr/>
                    <a:lstStyle/>
                    <a:p>
                      <a:pPr algn="l">
                        <a:lnSpc>
                          <a:spcPct val="115000"/>
                        </a:lnSpc>
                        <a:spcAft>
                          <a:spcPts val="0"/>
                        </a:spcAft>
                      </a:pPr>
                      <a:r>
                        <a:rPr lang="es-ES" sz="1000" b="1" dirty="0">
                          <a:solidFill>
                            <a:srgbClr val="000000"/>
                          </a:solidFill>
                          <a:latin typeface="Arial"/>
                          <a:ea typeface="Times New Roman"/>
                          <a:cs typeface="Times New Roman"/>
                        </a:rPr>
                        <a:t>2. Congrio colorado</a:t>
                      </a:r>
                      <a:endParaRPr lang="es-ES" sz="1000" b="1" dirty="0">
                        <a:latin typeface="Calibri"/>
                        <a:ea typeface="Calibri"/>
                        <a:cs typeface="Times New Roman"/>
                      </a:endParaRPr>
                    </a:p>
                  </a:txBody>
                  <a:tcPr marL="44454" marR="44454"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a:lnSpc>
                          <a:spcPct val="115000"/>
                        </a:lnSpc>
                        <a:spcAft>
                          <a:spcPts val="0"/>
                        </a:spcAft>
                      </a:pPr>
                      <a:r>
                        <a:rPr lang="es-ES" sz="1000" b="1">
                          <a:solidFill>
                            <a:srgbClr val="000000"/>
                          </a:solidFill>
                          <a:latin typeface="Arial"/>
                          <a:ea typeface="Times New Roman"/>
                          <a:cs typeface="Times New Roman"/>
                        </a:rPr>
                        <a:t>Genypterus chilensis</a:t>
                      </a:r>
                      <a:endParaRPr lang="es-ES" sz="1000" b="1">
                        <a:latin typeface="Calibri"/>
                        <a:ea typeface="Calibri"/>
                        <a:cs typeface="Times New Roman"/>
                      </a:endParaRPr>
                    </a:p>
                  </a:txBody>
                  <a:tcPr marL="44454" marR="44454" marT="0" marB="0" anchor="ctr">
                    <a:lnL>
                      <a:noFill/>
                    </a:lnL>
                    <a:lnR>
                      <a:noFill/>
                    </a:lnR>
                    <a:lnT>
                      <a:noFill/>
                    </a:lnT>
                    <a:lnB>
                      <a:noFill/>
                    </a:lnB>
                    <a:solidFill>
                      <a:srgbClr val="FFFFFF"/>
                    </a:solidFill>
                  </a:tcPr>
                </a:tc>
                <a:tc>
                  <a:txBody>
                    <a:bodyPr/>
                    <a:lstStyle/>
                    <a:p>
                      <a:pPr algn="ctr">
                        <a:lnSpc>
                          <a:spcPct val="115000"/>
                        </a:lnSpc>
                        <a:spcAft>
                          <a:spcPts val="0"/>
                        </a:spcAft>
                      </a:pPr>
                      <a:r>
                        <a:rPr lang="es-ES" sz="1000" b="1">
                          <a:solidFill>
                            <a:srgbClr val="000000"/>
                          </a:solidFill>
                          <a:latin typeface="Arial"/>
                          <a:ea typeface="Times New Roman"/>
                          <a:cs typeface="Times New Roman"/>
                        </a:rPr>
                        <a:t>N</a:t>
                      </a:r>
                      <a:endParaRPr lang="es-ES" sz="1000" b="1">
                        <a:latin typeface="Calibri"/>
                        <a:ea typeface="Calibri"/>
                        <a:cs typeface="Times New Roman"/>
                      </a:endParaRPr>
                    </a:p>
                  </a:txBody>
                  <a:tcPr marL="44454" marR="44454" marT="0" marB="0" anchor="ctr">
                    <a:lnL>
                      <a:noFill/>
                    </a:lnL>
                    <a:lnR>
                      <a:noFill/>
                    </a:lnR>
                    <a:lnT>
                      <a:noFill/>
                    </a:lnT>
                    <a:lnB>
                      <a:noFill/>
                    </a:lnB>
                    <a:solidFill>
                      <a:srgbClr val="FFFFFF"/>
                    </a:solidFill>
                  </a:tcPr>
                </a:tc>
                <a:tc>
                  <a:txBody>
                    <a:bodyPr/>
                    <a:lstStyle/>
                    <a:p>
                      <a:pPr algn="ctr">
                        <a:lnSpc>
                          <a:spcPct val="115000"/>
                        </a:lnSpc>
                        <a:spcAft>
                          <a:spcPts val="0"/>
                        </a:spcAft>
                      </a:pPr>
                      <a:r>
                        <a:rPr lang="es-ES" sz="1000" b="1">
                          <a:solidFill>
                            <a:srgbClr val="000000"/>
                          </a:solidFill>
                          <a:latin typeface="Arial"/>
                          <a:ea typeface="Times New Roman"/>
                          <a:cs typeface="Times New Roman"/>
                        </a:rPr>
                        <a:t>X</a:t>
                      </a:r>
                      <a:endParaRPr lang="es-ES" sz="1000" b="1">
                        <a:latin typeface="Calibri"/>
                        <a:ea typeface="Calibri"/>
                        <a:cs typeface="Times New Roman"/>
                      </a:endParaRPr>
                    </a:p>
                  </a:txBody>
                  <a:tcPr marL="44454" marR="44454" marT="0" marB="0" anchor="ctr">
                    <a:lnL>
                      <a:noFill/>
                    </a:lnL>
                    <a:lnR>
                      <a:noFill/>
                    </a:lnR>
                    <a:lnT>
                      <a:noFill/>
                    </a:lnT>
                    <a:lnB>
                      <a:noFill/>
                    </a:lnB>
                    <a:solidFill>
                      <a:srgbClr val="FFFFFF"/>
                    </a:solidFill>
                  </a:tcPr>
                </a:tc>
                <a:tc>
                  <a:txBody>
                    <a:bodyPr/>
                    <a:lstStyle/>
                    <a:p>
                      <a:pPr algn="ctr">
                        <a:lnSpc>
                          <a:spcPct val="115000"/>
                        </a:lnSpc>
                        <a:spcAft>
                          <a:spcPts val="0"/>
                        </a:spcAft>
                      </a:pPr>
                      <a:r>
                        <a:rPr lang="es-ES" sz="1000" b="1">
                          <a:solidFill>
                            <a:srgbClr val="000000"/>
                          </a:solidFill>
                          <a:latin typeface="Arial"/>
                          <a:ea typeface="Times New Roman"/>
                          <a:cs typeface="Times New Roman"/>
                        </a:rPr>
                        <a:t> </a:t>
                      </a:r>
                      <a:endParaRPr lang="es-ES" sz="1000" b="1">
                        <a:latin typeface="Calibri"/>
                        <a:ea typeface="Calibri"/>
                        <a:cs typeface="Times New Roman"/>
                      </a:endParaRPr>
                    </a:p>
                  </a:txBody>
                  <a:tcPr marL="44454" marR="44454" marT="0" marB="0" anchor="ctr">
                    <a:lnL>
                      <a:noFill/>
                    </a:lnL>
                    <a:lnR>
                      <a:noFill/>
                    </a:lnR>
                    <a:lnT>
                      <a:noFill/>
                    </a:lnT>
                    <a:lnB>
                      <a:noFill/>
                    </a:lnB>
                    <a:solidFill>
                      <a:srgbClr val="FFFFFF"/>
                    </a:solidFill>
                  </a:tcPr>
                </a:tc>
                <a:tc>
                  <a:txBody>
                    <a:bodyPr/>
                    <a:lstStyle/>
                    <a:p>
                      <a:pPr algn="ctr">
                        <a:lnSpc>
                          <a:spcPct val="115000"/>
                        </a:lnSpc>
                        <a:spcAft>
                          <a:spcPts val="0"/>
                        </a:spcAft>
                      </a:pPr>
                      <a:r>
                        <a:rPr lang="es-ES" sz="1000" b="1">
                          <a:solidFill>
                            <a:srgbClr val="000000"/>
                          </a:solidFill>
                          <a:latin typeface="Arial"/>
                          <a:ea typeface="Times New Roman"/>
                          <a:cs typeface="Times New Roman"/>
                        </a:rPr>
                        <a:t> </a:t>
                      </a:r>
                      <a:endParaRPr lang="es-ES" sz="1000" b="1">
                        <a:latin typeface="Calibri"/>
                        <a:ea typeface="Calibri"/>
                        <a:cs typeface="Times New Roman"/>
                      </a:endParaRPr>
                    </a:p>
                  </a:txBody>
                  <a:tcPr marL="44454" marR="44454" marT="0" marB="0" anchor="ctr">
                    <a:lnL>
                      <a:noFill/>
                    </a:lnL>
                    <a:lnR>
                      <a:noFill/>
                    </a:lnR>
                    <a:lnT>
                      <a:noFill/>
                    </a:lnT>
                    <a:lnB>
                      <a:noFill/>
                    </a:lnB>
                    <a:solidFill>
                      <a:srgbClr val="FFFFFF"/>
                    </a:solidFill>
                  </a:tcPr>
                </a:tc>
                <a:tc>
                  <a:txBody>
                    <a:bodyPr/>
                    <a:lstStyle/>
                    <a:p>
                      <a:pPr algn="ctr">
                        <a:lnSpc>
                          <a:spcPct val="115000"/>
                        </a:lnSpc>
                        <a:spcAft>
                          <a:spcPts val="0"/>
                        </a:spcAft>
                      </a:pPr>
                      <a:r>
                        <a:rPr lang="es-ES" sz="1000" b="1">
                          <a:solidFill>
                            <a:srgbClr val="000000"/>
                          </a:solidFill>
                          <a:latin typeface="Arial"/>
                          <a:ea typeface="Times New Roman"/>
                          <a:cs typeface="Times New Roman"/>
                        </a:rPr>
                        <a:t> </a:t>
                      </a:r>
                      <a:endParaRPr lang="es-ES" sz="1000" b="1">
                        <a:latin typeface="Calibri"/>
                        <a:ea typeface="Calibri"/>
                        <a:cs typeface="Times New Roman"/>
                      </a:endParaRPr>
                    </a:p>
                  </a:txBody>
                  <a:tcPr marL="44454" marR="44454"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175250">
                <a:tc>
                  <a:txBody>
                    <a:bodyPr/>
                    <a:lstStyle/>
                    <a:p>
                      <a:pPr algn="l">
                        <a:lnSpc>
                          <a:spcPct val="115000"/>
                        </a:lnSpc>
                        <a:spcAft>
                          <a:spcPts val="0"/>
                        </a:spcAft>
                      </a:pPr>
                      <a:r>
                        <a:rPr lang="es-ES" sz="1000" b="1" dirty="0">
                          <a:solidFill>
                            <a:srgbClr val="000000"/>
                          </a:solidFill>
                          <a:latin typeface="Arial"/>
                          <a:ea typeface="Times New Roman"/>
                          <a:cs typeface="Times New Roman"/>
                        </a:rPr>
                        <a:t>3. Corvina</a:t>
                      </a:r>
                      <a:endParaRPr lang="es-ES" sz="1000" b="1" dirty="0">
                        <a:latin typeface="Calibri"/>
                        <a:ea typeface="Calibri"/>
                        <a:cs typeface="Times New Roman"/>
                      </a:endParaRPr>
                    </a:p>
                  </a:txBody>
                  <a:tcPr marL="44454" marR="44454"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a:lnSpc>
                          <a:spcPct val="115000"/>
                        </a:lnSpc>
                        <a:spcAft>
                          <a:spcPts val="0"/>
                        </a:spcAft>
                      </a:pPr>
                      <a:r>
                        <a:rPr lang="es-ES" sz="1000" b="1" dirty="0" err="1">
                          <a:solidFill>
                            <a:srgbClr val="000000"/>
                          </a:solidFill>
                          <a:latin typeface="Arial"/>
                          <a:ea typeface="Times New Roman"/>
                          <a:cs typeface="Times New Roman"/>
                        </a:rPr>
                        <a:t>Cilus</a:t>
                      </a:r>
                      <a:r>
                        <a:rPr lang="es-ES" sz="1000" b="1" dirty="0">
                          <a:solidFill>
                            <a:srgbClr val="000000"/>
                          </a:solidFill>
                          <a:latin typeface="Arial"/>
                          <a:ea typeface="Times New Roman"/>
                          <a:cs typeface="Times New Roman"/>
                        </a:rPr>
                        <a:t> </a:t>
                      </a:r>
                      <a:r>
                        <a:rPr lang="es-ES" sz="1000" b="1" dirty="0" err="1">
                          <a:solidFill>
                            <a:srgbClr val="000000"/>
                          </a:solidFill>
                          <a:latin typeface="Arial"/>
                          <a:ea typeface="Times New Roman"/>
                          <a:cs typeface="Times New Roman"/>
                        </a:rPr>
                        <a:t>gilberti</a:t>
                      </a:r>
                      <a:endParaRPr lang="es-ES" sz="1000" b="1" dirty="0">
                        <a:latin typeface="Calibri"/>
                        <a:ea typeface="Calibri"/>
                        <a:cs typeface="Times New Roman"/>
                      </a:endParaRPr>
                    </a:p>
                  </a:txBody>
                  <a:tcPr marL="44454" marR="44454" marT="0" marB="0" anchor="ctr">
                    <a:lnL>
                      <a:noFill/>
                    </a:lnL>
                    <a:lnR>
                      <a:noFill/>
                    </a:lnR>
                    <a:lnT>
                      <a:noFill/>
                    </a:lnT>
                    <a:lnB>
                      <a:noFill/>
                    </a:lnB>
                    <a:solidFill>
                      <a:srgbClr val="FFFFFF"/>
                    </a:solidFill>
                  </a:tcPr>
                </a:tc>
                <a:tc>
                  <a:txBody>
                    <a:bodyPr/>
                    <a:lstStyle/>
                    <a:p>
                      <a:pPr algn="ctr">
                        <a:lnSpc>
                          <a:spcPct val="115000"/>
                        </a:lnSpc>
                        <a:spcAft>
                          <a:spcPts val="0"/>
                        </a:spcAft>
                      </a:pPr>
                      <a:r>
                        <a:rPr lang="es-ES" sz="1000" b="1">
                          <a:solidFill>
                            <a:srgbClr val="000000"/>
                          </a:solidFill>
                          <a:latin typeface="Arial"/>
                          <a:ea typeface="Times New Roman"/>
                          <a:cs typeface="Times New Roman"/>
                        </a:rPr>
                        <a:t>N</a:t>
                      </a:r>
                      <a:endParaRPr lang="es-ES" sz="1000" b="1">
                        <a:latin typeface="Calibri"/>
                        <a:ea typeface="Calibri"/>
                        <a:cs typeface="Times New Roman"/>
                      </a:endParaRPr>
                    </a:p>
                  </a:txBody>
                  <a:tcPr marL="44454" marR="44454" marT="0" marB="0" anchor="ctr">
                    <a:lnL>
                      <a:noFill/>
                    </a:lnL>
                    <a:lnR>
                      <a:noFill/>
                    </a:lnR>
                    <a:lnT>
                      <a:noFill/>
                    </a:lnT>
                    <a:lnB>
                      <a:noFill/>
                    </a:lnB>
                    <a:solidFill>
                      <a:srgbClr val="FFFFFF"/>
                    </a:solidFill>
                  </a:tcPr>
                </a:tc>
                <a:tc>
                  <a:txBody>
                    <a:bodyPr/>
                    <a:lstStyle/>
                    <a:p>
                      <a:pPr algn="ctr">
                        <a:lnSpc>
                          <a:spcPct val="115000"/>
                        </a:lnSpc>
                        <a:spcAft>
                          <a:spcPts val="0"/>
                        </a:spcAft>
                      </a:pPr>
                      <a:r>
                        <a:rPr lang="es-ES" sz="1000" b="1">
                          <a:solidFill>
                            <a:srgbClr val="000000"/>
                          </a:solidFill>
                          <a:latin typeface="Arial"/>
                          <a:ea typeface="Times New Roman"/>
                          <a:cs typeface="Times New Roman"/>
                        </a:rPr>
                        <a:t>X</a:t>
                      </a:r>
                      <a:endParaRPr lang="es-ES" sz="1000" b="1">
                        <a:latin typeface="Calibri"/>
                        <a:ea typeface="Calibri"/>
                        <a:cs typeface="Times New Roman"/>
                      </a:endParaRPr>
                    </a:p>
                  </a:txBody>
                  <a:tcPr marL="44454" marR="44454" marT="0" marB="0" anchor="ctr">
                    <a:lnL>
                      <a:noFill/>
                    </a:lnL>
                    <a:lnR>
                      <a:noFill/>
                    </a:lnR>
                    <a:lnT>
                      <a:noFill/>
                    </a:lnT>
                    <a:lnB>
                      <a:noFill/>
                    </a:lnB>
                    <a:solidFill>
                      <a:srgbClr val="FFFFFF"/>
                    </a:solidFill>
                  </a:tcPr>
                </a:tc>
                <a:tc>
                  <a:txBody>
                    <a:bodyPr/>
                    <a:lstStyle/>
                    <a:p>
                      <a:pPr algn="ctr">
                        <a:lnSpc>
                          <a:spcPct val="115000"/>
                        </a:lnSpc>
                        <a:spcAft>
                          <a:spcPts val="0"/>
                        </a:spcAft>
                      </a:pPr>
                      <a:r>
                        <a:rPr lang="es-ES" sz="1000" b="1">
                          <a:solidFill>
                            <a:srgbClr val="000000"/>
                          </a:solidFill>
                          <a:latin typeface="Arial"/>
                          <a:ea typeface="Times New Roman"/>
                          <a:cs typeface="Times New Roman"/>
                        </a:rPr>
                        <a:t>X</a:t>
                      </a:r>
                      <a:endParaRPr lang="es-ES" sz="1000" b="1">
                        <a:latin typeface="Calibri"/>
                        <a:ea typeface="Calibri"/>
                        <a:cs typeface="Times New Roman"/>
                      </a:endParaRPr>
                    </a:p>
                  </a:txBody>
                  <a:tcPr marL="44454" marR="44454" marT="0" marB="0" anchor="ctr">
                    <a:lnL>
                      <a:noFill/>
                    </a:lnL>
                    <a:lnR>
                      <a:noFill/>
                    </a:lnR>
                    <a:lnT>
                      <a:noFill/>
                    </a:lnT>
                    <a:lnB>
                      <a:noFill/>
                    </a:lnB>
                    <a:solidFill>
                      <a:srgbClr val="FFFFFF"/>
                    </a:solidFill>
                  </a:tcPr>
                </a:tc>
                <a:tc>
                  <a:txBody>
                    <a:bodyPr/>
                    <a:lstStyle/>
                    <a:p>
                      <a:pPr algn="ctr">
                        <a:lnSpc>
                          <a:spcPct val="115000"/>
                        </a:lnSpc>
                        <a:spcAft>
                          <a:spcPts val="0"/>
                        </a:spcAft>
                      </a:pPr>
                      <a:r>
                        <a:rPr lang="es-ES" sz="1000" b="1">
                          <a:solidFill>
                            <a:srgbClr val="000000"/>
                          </a:solidFill>
                          <a:latin typeface="Arial"/>
                          <a:ea typeface="Times New Roman"/>
                          <a:cs typeface="Times New Roman"/>
                        </a:rPr>
                        <a:t> </a:t>
                      </a:r>
                      <a:endParaRPr lang="es-ES" sz="1000" b="1">
                        <a:latin typeface="Calibri"/>
                        <a:ea typeface="Calibri"/>
                        <a:cs typeface="Times New Roman"/>
                      </a:endParaRPr>
                    </a:p>
                  </a:txBody>
                  <a:tcPr marL="44454" marR="44454" marT="0" marB="0" anchor="ctr">
                    <a:lnL>
                      <a:noFill/>
                    </a:lnL>
                    <a:lnR>
                      <a:noFill/>
                    </a:lnR>
                    <a:lnT>
                      <a:noFill/>
                    </a:lnT>
                    <a:lnB>
                      <a:noFill/>
                    </a:lnB>
                    <a:solidFill>
                      <a:srgbClr val="FFFFFF"/>
                    </a:solidFill>
                  </a:tcPr>
                </a:tc>
                <a:tc>
                  <a:txBody>
                    <a:bodyPr/>
                    <a:lstStyle/>
                    <a:p>
                      <a:pPr algn="ctr">
                        <a:lnSpc>
                          <a:spcPct val="115000"/>
                        </a:lnSpc>
                        <a:spcAft>
                          <a:spcPts val="0"/>
                        </a:spcAft>
                      </a:pPr>
                      <a:r>
                        <a:rPr lang="es-ES" sz="1000" b="1">
                          <a:solidFill>
                            <a:srgbClr val="000000"/>
                          </a:solidFill>
                          <a:latin typeface="Arial"/>
                          <a:ea typeface="Times New Roman"/>
                          <a:cs typeface="Times New Roman"/>
                        </a:rPr>
                        <a:t> </a:t>
                      </a:r>
                      <a:endParaRPr lang="es-ES" sz="1000" b="1">
                        <a:latin typeface="Calibri"/>
                        <a:ea typeface="Calibri"/>
                        <a:cs typeface="Times New Roman"/>
                      </a:endParaRPr>
                    </a:p>
                  </a:txBody>
                  <a:tcPr marL="44454" marR="44454"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175250">
                <a:tc>
                  <a:txBody>
                    <a:bodyPr/>
                    <a:lstStyle/>
                    <a:p>
                      <a:pPr algn="l">
                        <a:lnSpc>
                          <a:spcPct val="115000"/>
                        </a:lnSpc>
                        <a:spcAft>
                          <a:spcPts val="0"/>
                        </a:spcAft>
                      </a:pPr>
                      <a:r>
                        <a:rPr lang="es-ES" sz="1000" b="1" dirty="0">
                          <a:solidFill>
                            <a:srgbClr val="000000"/>
                          </a:solidFill>
                          <a:latin typeface="Arial"/>
                          <a:ea typeface="Times New Roman"/>
                          <a:cs typeface="Times New Roman"/>
                        </a:rPr>
                        <a:t>4. Dorado</a:t>
                      </a:r>
                      <a:endParaRPr lang="es-ES" sz="1000" b="1" dirty="0">
                        <a:latin typeface="Calibri"/>
                        <a:ea typeface="Calibri"/>
                        <a:cs typeface="Times New Roman"/>
                      </a:endParaRPr>
                    </a:p>
                  </a:txBody>
                  <a:tcPr marL="44454" marR="44454"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a:lnSpc>
                          <a:spcPct val="115000"/>
                        </a:lnSpc>
                        <a:spcAft>
                          <a:spcPts val="0"/>
                        </a:spcAft>
                      </a:pPr>
                      <a:r>
                        <a:rPr lang="es-ES" sz="1000" b="1" dirty="0" err="1">
                          <a:solidFill>
                            <a:srgbClr val="000000"/>
                          </a:solidFill>
                          <a:latin typeface="Arial"/>
                          <a:ea typeface="Times New Roman"/>
                          <a:cs typeface="Times New Roman"/>
                        </a:rPr>
                        <a:t>Coryphaena</a:t>
                      </a:r>
                      <a:r>
                        <a:rPr lang="es-ES" sz="1000" b="1" dirty="0">
                          <a:solidFill>
                            <a:srgbClr val="000000"/>
                          </a:solidFill>
                          <a:latin typeface="Arial"/>
                          <a:ea typeface="Times New Roman"/>
                          <a:cs typeface="Times New Roman"/>
                        </a:rPr>
                        <a:t> </a:t>
                      </a:r>
                      <a:r>
                        <a:rPr lang="es-ES" sz="1000" b="1" dirty="0" err="1">
                          <a:solidFill>
                            <a:srgbClr val="000000"/>
                          </a:solidFill>
                          <a:latin typeface="Arial"/>
                          <a:ea typeface="Times New Roman"/>
                          <a:cs typeface="Times New Roman"/>
                        </a:rPr>
                        <a:t>hippurus</a:t>
                      </a:r>
                      <a:endParaRPr lang="es-ES" sz="1000" b="1" dirty="0">
                        <a:latin typeface="Calibri"/>
                        <a:ea typeface="Calibri"/>
                        <a:cs typeface="Times New Roman"/>
                      </a:endParaRPr>
                    </a:p>
                  </a:txBody>
                  <a:tcPr marL="44454" marR="44454" marT="0" marB="0" anchor="ctr">
                    <a:lnL>
                      <a:noFill/>
                    </a:lnL>
                    <a:lnR>
                      <a:noFill/>
                    </a:lnR>
                    <a:lnT>
                      <a:noFill/>
                    </a:lnT>
                    <a:lnB>
                      <a:noFill/>
                    </a:lnB>
                    <a:solidFill>
                      <a:srgbClr val="FFFFFF"/>
                    </a:solidFill>
                  </a:tcPr>
                </a:tc>
                <a:tc>
                  <a:txBody>
                    <a:bodyPr/>
                    <a:lstStyle/>
                    <a:p>
                      <a:pPr algn="ctr">
                        <a:lnSpc>
                          <a:spcPct val="115000"/>
                        </a:lnSpc>
                        <a:spcAft>
                          <a:spcPts val="0"/>
                        </a:spcAft>
                      </a:pPr>
                      <a:r>
                        <a:rPr lang="es-ES" sz="1000" b="1">
                          <a:solidFill>
                            <a:srgbClr val="000000"/>
                          </a:solidFill>
                          <a:latin typeface="Arial"/>
                          <a:ea typeface="Times New Roman"/>
                          <a:cs typeface="Times New Roman"/>
                        </a:rPr>
                        <a:t>N</a:t>
                      </a:r>
                      <a:endParaRPr lang="es-ES" sz="1000" b="1">
                        <a:latin typeface="Calibri"/>
                        <a:ea typeface="Calibri"/>
                        <a:cs typeface="Times New Roman"/>
                      </a:endParaRPr>
                    </a:p>
                  </a:txBody>
                  <a:tcPr marL="44454" marR="44454" marT="0" marB="0" anchor="ctr">
                    <a:lnL>
                      <a:noFill/>
                    </a:lnL>
                    <a:lnR>
                      <a:noFill/>
                    </a:lnR>
                    <a:lnT>
                      <a:noFill/>
                    </a:lnT>
                    <a:lnB>
                      <a:noFill/>
                    </a:lnB>
                    <a:solidFill>
                      <a:srgbClr val="FFFFFF"/>
                    </a:solidFill>
                  </a:tcPr>
                </a:tc>
                <a:tc>
                  <a:txBody>
                    <a:bodyPr/>
                    <a:lstStyle/>
                    <a:p>
                      <a:pPr algn="ctr">
                        <a:lnSpc>
                          <a:spcPct val="115000"/>
                        </a:lnSpc>
                        <a:spcAft>
                          <a:spcPts val="0"/>
                        </a:spcAft>
                      </a:pPr>
                      <a:r>
                        <a:rPr lang="es-ES" sz="1000" b="1">
                          <a:solidFill>
                            <a:srgbClr val="000000"/>
                          </a:solidFill>
                          <a:latin typeface="Arial"/>
                          <a:ea typeface="Times New Roman"/>
                          <a:cs typeface="Times New Roman"/>
                        </a:rPr>
                        <a:t>X</a:t>
                      </a:r>
                      <a:endParaRPr lang="es-ES" sz="1000" b="1">
                        <a:latin typeface="Calibri"/>
                        <a:ea typeface="Calibri"/>
                        <a:cs typeface="Times New Roman"/>
                      </a:endParaRPr>
                    </a:p>
                  </a:txBody>
                  <a:tcPr marL="44454" marR="44454" marT="0" marB="0" anchor="ctr">
                    <a:lnL>
                      <a:noFill/>
                    </a:lnL>
                    <a:lnR>
                      <a:noFill/>
                    </a:lnR>
                    <a:lnT>
                      <a:noFill/>
                    </a:lnT>
                    <a:lnB>
                      <a:noFill/>
                    </a:lnB>
                    <a:solidFill>
                      <a:srgbClr val="FFFFFF"/>
                    </a:solidFill>
                  </a:tcPr>
                </a:tc>
                <a:tc>
                  <a:txBody>
                    <a:bodyPr/>
                    <a:lstStyle/>
                    <a:p>
                      <a:pPr algn="ctr">
                        <a:lnSpc>
                          <a:spcPct val="115000"/>
                        </a:lnSpc>
                        <a:spcAft>
                          <a:spcPts val="0"/>
                        </a:spcAft>
                      </a:pPr>
                      <a:r>
                        <a:rPr lang="es-ES" sz="1000" b="1">
                          <a:solidFill>
                            <a:srgbClr val="000000"/>
                          </a:solidFill>
                          <a:latin typeface="Arial"/>
                          <a:ea typeface="Times New Roman"/>
                          <a:cs typeface="Times New Roman"/>
                        </a:rPr>
                        <a:t> </a:t>
                      </a:r>
                      <a:endParaRPr lang="es-ES" sz="1000" b="1">
                        <a:latin typeface="Calibri"/>
                        <a:ea typeface="Calibri"/>
                        <a:cs typeface="Times New Roman"/>
                      </a:endParaRPr>
                    </a:p>
                  </a:txBody>
                  <a:tcPr marL="44454" marR="44454" marT="0" marB="0" anchor="ctr">
                    <a:lnL>
                      <a:noFill/>
                    </a:lnL>
                    <a:lnR>
                      <a:noFill/>
                    </a:lnR>
                    <a:lnT>
                      <a:noFill/>
                    </a:lnT>
                    <a:lnB>
                      <a:noFill/>
                    </a:lnB>
                    <a:solidFill>
                      <a:srgbClr val="FFFFFF"/>
                    </a:solidFill>
                  </a:tcPr>
                </a:tc>
                <a:tc>
                  <a:txBody>
                    <a:bodyPr/>
                    <a:lstStyle/>
                    <a:p>
                      <a:pPr algn="ctr">
                        <a:lnSpc>
                          <a:spcPct val="115000"/>
                        </a:lnSpc>
                        <a:spcAft>
                          <a:spcPts val="0"/>
                        </a:spcAft>
                      </a:pPr>
                      <a:r>
                        <a:rPr lang="es-ES" sz="1000" b="1">
                          <a:solidFill>
                            <a:srgbClr val="000000"/>
                          </a:solidFill>
                          <a:latin typeface="Arial"/>
                          <a:ea typeface="Times New Roman"/>
                          <a:cs typeface="Times New Roman"/>
                        </a:rPr>
                        <a:t> </a:t>
                      </a:r>
                      <a:endParaRPr lang="es-ES" sz="1000" b="1">
                        <a:latin typeface="Calibri"/>
                        <a:ea typeface="Calibri"/>
                        <a:cs typeface="Times New Roman"/>
                      </a:endParaRPr>
                    </a:p>
                  </a:txBody>
                  <a:tcPr marL="44454" marR="44454" marT="0" marB="0" anchor="ctr">
                    <a:lnL>
                      <a:noFill/>
                    </a:lnL>
                    <a:lnR>
                      <a:noFill/>
                    </a:lnR>
                    <a:lnT>
                      <a:noFill/>
                    </a:lnT>
                    <a:lnB>
                      <a:noFill/>
                    </a:lnB>
                    <a:solidFill>
                      <a:srgbClr val="FFFFFF"/>
                    </a:solidFill>
                  </a:tcPr>
                </a:tc>
                <a:tc>
                  <a:txBody>
                    <a:bodyPr/>
                    <a:lstStyle/>
                    <a:p>
                      <a:pPr algn="ctr">
                        <a:lnSpc>
                          <a:spcPct val="115000"/>
                        </a:lnSpc>
                        <a:spcAft>
                          <a:spcPts val="0"/>
                        </a:spcAft>
                      </a:pPr>
                      <a:r>
                        <a:rPr lang="es-ES" sz="1000" b="1">
                          <a:solidFill>
                            <a:srgbClr val="000000"/>
                          </a:solidFill>
                          <a:latin typeface="Arial"/>
                          <a:ea typeface="Times New Roman"/>
                          <a:cs typeface="Times New Roman"/>
                        </a:rPr>
                        <a:t> </a:t>
                      </a:r>
                      <a:endParaRPr lang="es-ES" sz="1000" b="1">
                        <a:latin typeface="Calibri"/>
                        <a:ea typeface="Calibri"/>
                        <a:cs typeface="Times New Roman"/>
                      </a:endParaRPr>
                    </a:p>
                  </a:txBody>
                  <a:tcPr marL="44454" marR="44454"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175250">
                <a:tc>
                  <a:txBody>
                    <a:bodyPr/>
                    <a:lstStyle/>
                    <a:p>
                      <a:pPr algn="l">
                        <a:lnSpc>
                          <a:spcPct val="115000"/>
                        </a:lnSpc>
                        <a:spcAft>
                          <a:spcPts val="0"/>
                        </a:spcAft>
                      </a:pPr>
                      <a:r>
                        <a:rPr lang="es-ES" sz="1000" b="1" dirty="0">
                          <a:solidFill>
                            <a:srgbClr val="000000"/>
                          </a:solidFill>
                          <a:latin typeface="Arial"/>
                          <a:ea typeface="Times New Roman"/>
                          <a:cs typeface="Times New Roman"/>
                        </a:rPr>
                        <a:t>5. Pejerrey</a:t>
                      </a:r>
                      <a:endParaRPr lang="es-ES" sz="1000" b="1" dirty="0">
                        <a:latin typeface="Calibri"/>
                        <a:ea typeface="Calibri"/>
                        <a:cs typeface="Times New Roman"/>
                      </a:endParaRPr>
                    </a:p>
                  </a:txBody>
                  <a:tcPr marL="44454" marR="44454"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a:lnSpc>
                          <a:spcPct val="115000"/>
                        </a:lnSpc>
                        <a:spcAft>
                          <a:spcPts val="0"/>
                        </a:spcAft>
                      </a:pPr>
                      <a:r>
                        <a:rPr lang="es-ES" sz="1000" b="1" dirty="0" err="1">
                          <a:solidFill>
                            <a:srgbClr val="000000"/>
                          </a:solidFill>
                          <a:latin typeface="Arial"/>
                          <a:ea typeface="Times New Roman"/>
                          <a:cs typeface="Times New Roman"/>
                        </a:rPr>
                        <a:t>Odontesthes</a:t>
                      </a:r>
                      <a:r>
                        <a:rPr lang="es-ES" sz="1000" b="1" dirty="0">
                          <a:solidFill>
                            <a:srgbClr val="000000"/>
                          </a:solidFill>
                          <a:latin typeface="Arial"/>
                          <a:ea typeface="Times New Roman"/>
                          <a:cs typeface="Times New Roman"/>
                        </a:rPr>
                        <a:t> </a:t>
                      </a:r>
                      <a:r>
                        <a:rPr lang="es-ES" sz="1000" b="1" dirty="0" err="1">
                          <a:solidFill>
                            <a:srgbClr val="000000"/>
                          </a:solidFill>
                          <a:latin typeface="Arial"/>
                          <a:ea typeface="Times New Roman"/>
                          <a:cs typeface="Times New Roman"/>
                        </a:rPr>
                        <a:t>spp</a:t>
                      </a:r>
                      <a:r>
                        <a:rPr lang="es-ES" sz="1000" b="1" dirty="0">
                          <a:solidFill>
                            <a:srgbClr val="000000"/>
                          </a:solidFill>
                          <a:latin typeface="Arial"/>
                          <a:ea typeface="Times New Roman"/>
                          <a:cs typeface="Times New Roman"/>
                        </a:rPr>
                        <a:t>.</a:t>
                      </a:r>
                      <a:endParaRPr lang="es-ES" sz="1000" b="1" dirty="0">
                        <a:latin typeface="Calibri"/>
                        <a:ea typeface="Calibri"/>
                        <a:cs typeface="Times New Roman"/>
                      </a:endParaRPr>
                    </a:p>
                  </a:txBody>
                  <a:tcPr marL="44454" marR="44454" marT="0" marB="0" anchor="ctr">
                    <a:lnL>
                      <a:noFill/>
                    </a:lnL>
                    <a:lnR>
                      <a:noFill/>
                    </a:lnR>
                    <a:lnT>
                      <a:noFill/>
                    </a:lnT>
                    <a:lnB>
                      <a:noFill/>
                    </a:lnB>
                    <a:solidFill>
                      <a:srgbClr val="FFFFFF"/>
                    </a:solidFill>
                  </a:tcPr>
                </a:tc>
                <a:tc>
                  <a:txBody>
                    <a:bodyPr/>
                    <a:lstStyle/>
                    <a:p>
                      <a:pPr algn="ctr">
                        <a:lnSpc>
                          <a:spcPct val="115000"/>
                        </a:lnSpc>
                        <a:spcAft>
                          <a:spcPts val="0"/>
                        </a:spcAft>
                      </a:pPr>
                      <a:r>
                        <a:rPr lang="es-ES" sz="1000" b="1">
                          <a:solidFill>
                            <a:srgbClr val="000000"/>
                          </a:solidFill>
                          <a:latin typeface="Arial"/>
                          <a:ea typeface="Times New Roman"/>
                          <a:cs typeface="Times New Roman"/>
                        </a:rPr>
                        <a:t>N</a:t>
                      </a:r>
                      <a:endParaRPr lang="es-ES" sz="1000" b="1">
                        <a:latin typeface="Calibri"/>
                        <a:ea typeface="Calibri"/>
                        <a:cs typeface="Times New Roman"/>
                      </a:endParaRPr>
                    </a:p>
                  </a:txBody>
                  <a:tcPr marL="44454" marR="44454" marT="0" marB="0" anchor="ctr">
                    <a:lnL>
                      <a:noFill/>
                    </a:lnL>
                    <a:lnR>
                      <a:noFill/>
                    </a:lnR>
                    <a:lnT>
                      <a:noFill/>
                    </a:lnT>
                    <a:lnB>
                      <a:noFill/>
                    </a:lnB>
                    <a:solidFill>
                      <a:srgbClr val="FFFFFF"/>
                    </a:solidFill>
                  </a:tcPr>
                </a:tc>
                <a:tc>
                  <a:txBody>
                    <a:bodyPr/>
                    <a:lstStyle/>
                    <a:p>
                      <a:pPr algn="ctr">
                        <a:lnSpc>
                          <a:spcPct val="115000"/>
                        </a:lnSpc>
                        <a:spcAft>
                          <a:spcPts val="0"/>
                        </a:spcAft>
                      </a:pPr>
                      <a:r>
                        <a:rPr lang="es-ES" sz="1000" b="1">
                          <a:solidFill>
                            <a:srgbClr val="000000"/>
                          </a:solidFill>
                          <a:latin typeface="Arial"/>
                          <a:ea typeface="Times New Roman"/>
                          <a:cs typeface="Times New Roman"/>
                        </a:rPr>
                        <a:t>X</a:t>
                      </a:r>
                      <a:endParaRPr lang="es-ES" sz="1000" b="1">
                        <a:latin typeface="Calibri"/>
                        <a:ea typeface="Calibri"/>
                        <a:cs typeface="Times New Roman"/>
                      </a:endParaRPr>
                    </a:p>
                  </a:txBody>
                  <a:tcPr marL="44454" marR="44454" marT="0" marB="0" anchor="ctr">
                    <a:lnL>
                      <a:noFill/>
                    </a:lnL>
                    <a:lnR>
                      <a:noFill/>
                    </a:lnR>
                    <a:lnT>
                      <a:noFill/>
                    </a:lnT>
                    <a:lnB>
                      <a:noFill/>
                    </a:lnB>
                    <a:solidFill>
                      <a:srgbClr val="FFFFFF"/>
                    </a:solidFill>
                  </a:tcPr>
                </a:tc>
                <a:tc>
                  <a:txBody>
                    <a:bodyPr/>
                    <a:lstStyle/>
                    <a:p>
                      <a:pPr algn="ctr">
                        <a:lnSpc>
                          <a:spcPct val="115000"/>
                        </a:lnSpc>
                        <a:spcAft>
                          <a:spcPts val="0"/>
                        </a:spcAft>
                      </a:pPr>
                      <a:r>
                        <a:rPr lang="es-ES" sz="1000" b="1">
                          <a:solidFill>
                            <a:srgbClr val="000000"/>
                          </a:solidFill>
                          <a:latin typeface="Arial"/>
                          <a:ea typeface="Times New Roman"/>
                          <a:cs typeface="Times New Roman"/>
                        </a:rPr>
                        <a:t> </a:t>
                      </a:r>
                      <a:endParaRPr lang="es-ES" sz="1000" b="1">
                        <a:latin typeface="Calibri"/>
                        <a:ea typeface="Calibri"/>
                        <a:cs typeface="Times New Roman"/>
                      </a:endParaRPr>
                    </a:p>
                  </a:txBody>
                  <a:tcPr marL="44454" marR="44454" marT="0" marB="0" anchor="ctr">
                    <a:lnL>
                      <a:noFill/>
                    </a:lnL>
                    <a:lnR>
                      <a:noFill/>
                    </a:lnR>
                    <a:lnT>
                      <a:noFill/>
                    </a:lnT>
                    <a:lnB>
                      <a:noFill/>
                    </a:lnB>
                    <a:solidFill>
                      <a:srgbClr val="FFFFFF"/>
                    </a:solidFill>
                  </a:tcPr>
                </a:tc>
                <a:tc>
                  <a:txBody>
                    <a:bodyPr/>
                    <a:lstStyle/>
                    <a:p>
                      <a:pPr algn="ctr">
                        <a:lnSpc>
                          <a:spcPct val="115000"/>
                        </a:lnSpc>
                        <a:spcAft>
                          <a:spcPts val="0"/>
                        </a:spcAft>
                      </a:pPr>
                      <a:r>
                        <a:rPr lang="es-ES" sz="1000" b="1">
                          <a:solidFill>
                            <a:srgbClr val="000000"/>
                          </a:solidFill>
                          <a:latin typeface="Arial"/>
                          <a:ea typeface="Times New Roman"/>
                          <a:cs typeface="Times New Roman"/>
                        </a:rPr>
                        <a:t> </a:t>
                      </a:r>
                      <a:endParaRPr lang="es-ES" sz="1000" b="1">
                        <a:latin typeface="Calibri"/>
                        <a:ea typeface="Calibri"/>
                        <a:cs typeface="Times New Roman"/>
                      </a:endParaRPr>
                    </a:p>
                  </a:txBody>
                  <a:tcPr marL="44454" marR="44454" marT="0" marB="0" anchor="ctr">
                    <a:lnL>
                      <a:noFill/>
                    </a:lnL>
                    <a:lnR>
                      <a:noFill/>
                    </a:lnR>
                    <a:lnT>
                      <a:noFill/>
                    </a:lnT>
                    <a:lnB>
                      <a:noFill/>
                    </a:lnB>
                    <a:solidFill>
                      <a:srgbClr val="FFFFFF"/>
                    </a:solidFill>
                  </a:tcPr>
                </a:tc>
                <a:tc>
                  <a:txBody>
                    <a:bodyPr/>
                    <a:lstStyle/>
                    <a:p>
                      <a:pPr algn="ctr">
                        <a:lnSpc>
                          <a:spcPct val="115000"/>
                        </a:lnSpc>
                        <a:spcAft>
                          <a:spcPts val="0"/>
                        </a:spcAft>
                      </a:pPr>
                      <a:r>
                        <a:rPr lang="es-ES" sz="1000" b="1">
                          <a:solidFill>
                            <a:srgbClr val="000000"/>
                          </a:solidFill>
                          <a:latin typeface="Arial"/>
                          <a:ea typeface="Times New Roman"/>
                          <a:cs typeface="Times New Roman"/>
                        </a:rPr>
                        <a:t> </a:t>
                      </a:r>
                      <a:endParaRPr lang="es-ES" sz="1000" b="1">
                        <a:latin typeface="Calibri"/>
                        <a:ea typeface="Calibri"/>
                        <a:cs typeface="Times New Roman"/>
                      </a:endParaRPr>
                    </a:p>
                  </a:txBody>
                  <a:tcPr marL="44454" marR="44454"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175250">
                <a:tc>
                  <a:txBody>
                    <a:bodyPr/>
                    <a:lstStyle/>
                    <a:p>
                      <a:pPr algn="l">
                        <a:lnSpc>
                          <a:spcPct val="115000"/>
                        </a:lnSpc>
                        <a:spcAft>
                          <a:spcPts val="0"/>
                        </a:spcAft>
                      </a:pPr>
                      <a:r>
                        <a:rPr lang="es-ES" sz="1000" b="1">
                          <a:solidFill>
                            <a:srgbClr val="000000"/>
                          </a:solidFill>
                          <a:latin typeface="Arial"/>
                          <a:ea typeface="Times New Roman"/>
                          <a:cs typeface="Times New Roman"/>
                        </a:rPr>
                        <a:t>6. Róbalo</a:t>
                      </a:r>
                      <a:endParaRPr lang="es-ES" sz="1000" b="1">
                        <a:latin typeface="Calibri"/>
                        <a:ea typeface="Calibri"/>
                        <a:cs typeface="Times New Roman"/>
                      </a:endParaRPr>
                    </a:p>
                  </a:txBody>
                  <a:tcPr marL="44454" marR="44454"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a:lnSpc>
                          <a:spcPct val="115000"/>
                        </a:lnSpc>
                        <a:spcAft>
                          <a:spcPts val="0"/>
                        </a:spcAft>
                      </a:pPr>
                      <a:r>
                        <a:rPr lang="es-ES" sz="1000" b="1" dirty="0" err="1">
                          <a:solidFill>
                            <a:srgbClr val="000000"/>
                          </a:solidFill>
                          <a:latin typeface="Arial"/>
                          <a:ea typeface="Times New Roman"/>
                          <a:cs typeface="Times New Roman"/>
                        </a:rPr>
                        <a:t>Eleginops</a:t>
                      </a:r>
                      <a:r>
                        <a:rPr lang="es-ES" sz="1000" b="1" dirty="0">
                          <a:solidFill>
                            <a:srgbClr val="000000"/>
                          </a:solidFill>
                          <a:latin typeface="Arial"/>
                          <a:ea typeface="Times New Roman"/>
                          <a:cs typeface="Times New Roman"/>
                        </a:rPr>
                        <a:t> </a:t>
                      </a:r>
                      <a:r>
                        <a:rPr lang="es-ES" sz="1000" b="1" dirty="0" err="1">
                          <a:solidFill>
                            <a:srgbClr val="000000"/>
                          </a:solidFill>
                          <a:latin typeface="Arial"/>
                          <a:ea typeface="Times New Roman"/>
                          <a:cs typeface="Times New Roman"/>
                        </a:rPr>
                        <a:t>maclovinus</a:t>
                      </a:r>
                      <a:endParaRPr lang="es-ES" sz="1000" b="1" dirty="0">
                        <a:latin typeface="Calibri"/>
                        <a:ea typeface="Calibri"/>
                        <a:cs typeface="Times New Roman"/>
                      </a:endParaRPr>
                    </a:p>
                  </a:txBody>
                  <a:tcPr marL="44454" marR="44454" marT="0" marB="0" anchor="ctr">
                    <a:lnL>
                      <a:noFill/>
                    </a:lnL>
                    <a:lnR>
                      <a:noFill/>
                    </a:lnR>
                    <a:lnT>
                      <a:noFill/>
                    </a:lnT>
                    <a:lnB>
                      <a:noFill/>
                    </a:lnB>
                    <a:solidFill>
                      <a:srgbClr val="FFFFFF"/>
                    </a:solidFill>
                  </a:tcPr>
                </a:tc>
                <a:tc>
                  <a:txBody>
                    <a:bodyPr/>
                    <a:lstStyle/>
                    <a:p>
                      <a:pPr algn="ctr">
                        <a:lnSpc>
                          <a:spcPct val="115000"/>
                        </a:lnSpc>
                        <a:spcAft>
                          <a:spcPts val="0"/>
                        </a:spcAft>
                      </a:pPr>
                      <a:r>
                        <a:rPr lang="es-ES" sz="1000" b="1">
                          <a:solidFill>
                            <a:srgbClr val="000000"/>
                          </a:solidFill>
                          <a:latin typeface="Arial"/>
                          <a:ea typeface="Times New Roman"/>
                          <a:cs typeface="Times New Roman"/>
                        </a:rPr>
                        <a:t>N</a:t>
                      </a:r>
                      <a:endParaRPr lang="es-ES" sz="1000" b="1">
                        <a:latin typeface="Calibri"/>
                        <a:ea typeface="Calibri"/>
                        <a:cs typeface="Times New Roman"/>
                      </a:endParaRPr>
                    </a:p>
                  </a:txBody>
                  <a:tcPr marL="44454" marR="44454" marT="0" marB="0" anchor="ctr">
                    <a:lnL>
                      <a:noFill/>
                    </a:lnL>
                    <a:lnR>
                      <a:noFill/>
                    </a:lnR>
                    <a:lnT>
                      <a:noFill/>
                    </a:lnT>
                    <a:lnB>
                      <a:noFill/>
                    </a:lnB>
                    <a:solidFill>
                      <a:srgbClr val="FFFFFF"/>
                    </a:solidFill>
                  </a:tcPr>
                </a:tc>
                <a:tc>
                  <a:txBody>
                    <a:bodyPr/>
                    <a:lstStyle/>
                    <a:p>
                      <a:pPr algn="ctr">
                        <a:lnSpc>
                          <a:spcPct val="115000"/>
                        </a:lnSpc>
                        <a:spcAft>
                          <a:spcPts val="0"/>
                        </a:spcAft>
                      </a:pPr>
                      <a:r>
                        <a:rPr lang="es-ES" sz="1000" b="1">
                          <a:solidFill>
                            <a:srgbClr val="000000"/>
                          </a:solidFill>
                          <a:latin typeface="Arial"/>
                          <a:ea typeface="Times New Roman"/>
                          <a:cs typeface="Times New Roman"/>
                        </a:rPr>
                        <a:t>X</a:t>
                      </a:r>
                      <a:endParaRPr lang="es-ES" sz="1000" b="1">
                        <a:latin typeface="Calibri"/>
                        <a:ea typeface="Calibri"/>
                        <a:cs typeface="Times New Roman"/>
                      </a:endParaRPr>
                    </a:p>
                  </a:txBody>
                  <a:tcPr marL="44454" marR="44454" marT="0" marB="0" anchor="ctr">
                    <a:lnL>
                      <a:noFill/>
                    </a:lnL>
                    <a:lnR>
                      <a:noFill/>
                    </a:lnR>
                    <a:lnT>
                      <a:noFill/>
                    </a:lnT>
                    <a:lnB>
                      <a:noFill/>
                    </a:lnB>
                    <a:solidFill>
                      <a:srgbClr val="FFFFFF"/>
                    </a:solidFill>
                  </a:tcPr>
                </a:tc>
                <a:tc>
                  <a:txBody>
                    <a:bodyPr/>
                    <a:lstStyle/>
                    <a:p>
                      <a:pPr algn="ctr">
                        <a:lnSpc>
                          <a:spcPct val="115000"/>
                        </a:lnSpc>
                        <a:spcAft>
                          <a:spcPts val="0"/>
                        </a:spcAft>
                      </a:pPr>
                      <a:r>
                        <a:rPr lang="es-ES" sz="1000" b="1">
                          <a:solidFill>
                            <a:srgbClr val="000000"/>
                          </a:solidFill>
                          <a:latin typeface="Arial"/>
                          <a:ea typeface="Times New Roman"/>
                          <a:cs typeface="Times New Roman"/>
                        </a:rPr>
                        <a:t> </a:t>
                      </a:r>
                      <a:endParaRPr lang="es-ES" sz="1000" b="1">
                        <a:latin typeface="Calibri"/>
                        <a:ea typeface="Calibri"/>
                        <a:cs typeface="Times New Roman"/>
                      </a:endParaRPr>
                    </a:p>
                  </a:txBody>
                  <a:tcPr marL="44454" marR="44454" marT="0" marB="0" anchor="ctr">
                    <a:lnL>
                      <a:noFill/>
                    </a:lnL>
                    <a:lnR>
                      <a:noFill/>
                    </a:lnR>
                    <a:lnT>
                      <a:noFill/>
                    </a:lnT>
                    <a:lnB>
                      <a:noFill/>
                    </a:lnB>
                    <a:solidFill>
                      <a:srgbClr val="FFFFFF"/>
                    </a:solidFill>
                  </a:tcPr>
                </a:tc>
                <a:tc>
                  <a:txBody>
                    <a:bodyPr/>
                    <a:lstStyle/>
                    <a:p>
                      <a:pPr algn="ctr">
                        <a:lnSpc>
                          <a:spcPct val="115000"/>
                        </a:lnSpc>
                        <a:spcAft>
                          <a:spcPts val="0"/>
                        </a:spcAft>
                      </a:pPr>
                      <a:r>
                        <a:rPr lang="es-ES" sz="1000" b="1">
                          <a:solidFill>
                            <a:srgbClr val="000000"/>
                          </a:solidFill>
                          <a:latin typeface="Arial"/>
                          <a:ea typeface="Times New Roman"/>
                          <a:cs typeface="Times New Roman"/>
                        </a:rPr>
                        <a:t> </a:t>
                      </a:r>
                      <a:endParaRPr lang="es-ES" sz="1000" b="1">
                        <a:latin typeface="Calibri"/>
                        <a:ea typeface="Calibri"/>
                        <a:cs typeface="Times New Roman"/>
                      </a:endParaRPr>
                    </a:p>
                  </a:txBody>
                  <a:tcPr marL="44454" marR="44454" marT="0" marB="0" anchor="ctr">
                    <a:lnL>
                      <a:noFill/>
                    </a:lnL>
                    <a:lnR>
                      <a:noFill/>
                    </a:lnR>
                    <a:lnT>
                      <a:noFill/>
                    </a:lnT>
                    <a:lnB>
                      <a:noFill/>
                    </a:lnB>
                    <a:solidFill>
                      <a:srgbClr val="FFFFFF"/>
                    </a:solidFill>
                  </a:tcPr>
                </a:tc>
                <a:tc>
                  <a:txBody>
                    <a:bodyPr/>
                    <a:lstStyle/>
                    <a:p>
                      <a:pPr algn="ctr">
                        <a:lnSpc>
                          <a:spcPct val="115000"/>
                        </a:lnSpc>
                        <a:spcAft>
                          <a:spcPts val="0"/>
                        </a:spcAft>
                      </a:pPr>
                      <a:r>
                        <a:rPr lang="es-ES" sz="1000" b="1" dirty="0">
                          <a:solidFill>
                            <a:srgbClr val="000000"/>
                          </a:solidFill>
                          <a:latin typeface="Arial"/>
                          <a:ea typeface="Times New Roman"/>
                          <a:cs typeface="Times New Roman"/>
                        </a:rPr>
                        <a:t> </a:t>
                      </a:r>
                      <a:endParaRPr lang="es-ES" sz="1000" b="1" dirty="0">
                        <a:latin typeface="Calibri"/>
                        <a:ea typeface="Calibri"/>
                        <a:cs typeface="Times New Roman"/>
                      </a:endParaRPr>
                    </a:p>
                  </a:txBody>
                  <a:tcPr marL="44454" marR="44454"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175250">
                <a:tc>
                  <a:txBody>
                    <a:bodyPr/>
                    <a:lstStyle/>
                    <a:p>
                      <a:pPr algn="l">
                        <a:lnSpc>
                          <a:spcPct val="115000"/>
                        </a:lnSpc>
                        <a:spcAft>
                          <a:spcPts val="0"/>
                        </a:spcAft>
                      </a:pPr>
                      <a:r>
                        <a:rPr lang="es-ES" sz="1000" b="1">
                          <a:solidFill>
                            <a:srgbClr val="000000"/>
                          </a:solidFill>
                          <a:latin typeface="Arial"/>
                          <a:ea typeface="Times New Roman"/>
                          <a:cs typeface="Times New Roman"/>
                        </a:rPr>
                        <a:t>7. Bagre de canal</a:t>
                      </a:r>
                      <a:endParaRPr lang="es-ES" sz="1000" b="1">
                        <a:latin typeface="Calibri"/>
                        <a:ea typeface="Calibri"/>
                        <a:cs typeface="Times New Roman"/>
                      </a:endParaRPr>
                    </a:p>
                  </a:txBody>
                  <a:tcPr marL="44454" marR="44454"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a:lnSpc>
                          <a:spcPct val="115000"/>
                        </a:lnSpc>
                        <a:spcAft>
                          <a:spcPts val="0"/>
                        </a:spcAft>
                      </a:pPr>
                      <a:r>
                        <a:rPr lang="es-ES" sz="1000" b="1" dirty="0" err="1">
                          <a:solidFill>
                            <a:srgbClr val="000000"/>
                          </a:solidFill>
                          <a:latin typeface="Arial"/>
                          <a:ea typeface="Times New Roman"/>
                          <a:cs typeface="Times New Roman"/>
                        </a:rPr>
                        <a:t>Ictalurus</a:t>
                      </a:r>
                      <a:r>
                        <a:rPr lang="es-ES" sz="1000" b="1" dirty="0">
                          <a:solidFill>
                            <a:srgbClr val="000000"/>
                          </a:solidFill>
                          <a:latin typeface="Arial"/>
                          <a:ea typeface="Times New Roman"/>
                          <a:cs typeface="Times New Roman"/>
                        </a:rPr>
                        <a:t> </a:t>
                      </a:r>
                      <a:r>
                        <a:rPr lang="es-ES" sz="1000" b="1" dirty="0" err="1">
                          <a:solidFill>
                            <a:srgbClr val="000000"/>
                          </a:solidFill>
                          <a:latin typeface="Arial"/>
                          <a:ea typeface="Times New Roman"/>
                          <a:cs typeface="Times New Roman"/>
                        </a:rPr>
                        <a:t>punctatus</a:t>
                      </a:r>
                      <a:endParaRPr lang="es-ES" sz="1000" b="1" dirty="0">
                        <a:latin typeface="Calibri"/>
                        <a:ea typeface="Calibri"/>
                        <a:cs typeface="Times New Roman"/>
                      </a:endParaRPr>
                    </a:p>
                  </a:txBody>
                  <a:tcPr marL="44454" marR="44454" marT="0" marB="0" anchor="ctr">
                    <a:lnL>
                      <a:noFill/>
                    </a:lnL>
                    <a:lnR>
                      <a:noFill/>
                    </a:lnR>
                    <a:lnT>
                      <a:noFill/>
                    </a:lnT>
                    <a:lnB>
                      <a:noFill/>
                    </a:lnB>
                    <a:solidFill>
                      <a:srgbClr val="FFFFFF"/>
                    </a:solidFill>
                  </a:tcPr>
                </a:tc>
                <a:tc>
                  <a:txBody>
                    <a:bodyPr/>
                    <a:lstStyle/>
                    <a:p>
                      <a:pPr algn="ctr">
                        <a:lnSpc>
                          <a:spcPct val="115000"/>
                        </a:lnSpc>
                        <a:spcAft>
                          <a:spcPts val="0"/>
                        </a:spcAft>
                      </a:pPr>
                      <a:r>
                        <a:rPr lang="es-ES" sz="1000" b="1">
                          <a:solidFill>
                            <a:srgbClr val="000000"/>
                          </a:solidFill>
                          <a:latin typeface="Arial"/>
                          <a:ea typeface="Times New Roman"/>
                          <a:cs typeface="Times New Roman"/>
                        </a:rPr>
                        <a:t>I</a:t>
                      </a:r>
                      <a:endParaRPr lang="es-ES" sz="1000" b="1">
                        <a:latin typeface="Calibri"/>
                        <a:ea typeface="Calibri"/>
                        <a:cs typeface="Times New Roman"/>
                      </a:endParaRPr>
                    </a:p>
                  </a:txBody>
                  <a:tcPr marL="44454" marR="44454" marT="0" marB="0" anchor="ctr">
                    <a:lnL>
                      <a:noFill/>
                    </a:lnL>
                    <a:lnR>
                      <a:noFill/>
                    </a:lnR>
                    <a:lnT>
                      <a:noFill/>
                    </a:lnT>
                    <a:lnB>
                      <a:noFill/>
                    </a:lnB>
                    <a:solidFill>
                      <a:srgbClr val="FFFFFF"/>
                    </a:solidFill>
                  </a:tcPr>
                </a:tc>
                <a:tc>
                  <a:txBody>
                    <a:bodyPr/>
                    <a:lstStyle/>
                    <a:p>
                      <a:pPr algn="ctr">
                        <a:lnSpc>
                          <a:spcPct val="115000"/>
                        </a:lnSpc>
                        <a:spcAft>
                          <a:spcPts val="0"/>
                        </a:spcAft>
                      </a:pPr>
                      <a:r>
                        <a:rPr lang="es-ES" sz="1000" b="1">
                          <a:solidFill>
                            <a:srgbClr val="000000"/>
                          </a:solidFill>
                          <a:latin typeface="Arial"/>
                          <a:ea typeface="Times New Roman"/>
                          <a:cs typeface="Times New Roman"/>
                        </a:rPr>
                        <a:t>n.d.</a:t>
                      </a:r>
                      <a:endParaRPr lang="es-ES" sz="1000" b="1">
                        <a:latin typeface="Calibri"/>
                        <a:ea typeface="Calibri"/>
                        <a:cs typeface="Times New Roman"/>
                      </a:endParaRPr>
                    </a:p>
                  </a:txBody>
                  <a:tcPr marL="44454" marR="44454" marT="0" marB="0" anchor="ctr">
                    <a:lnL>
                      <a:noFill/>
                    </a:lnL>
                    <a:lnR>
                      <a:noFill/>
                    </a:lnR>
                    <a:lnT>
                      <a:noFill/>
                    </a:lnT>
                    <a:lnB>
                      <a:noFill/>
                    </a:lnB>
                    <a:solidFill>
                      <a:srgbClr val="FFFFFF"/>
                    </a:solidFill>
                  </a:tcPr>
                </a:tc>
                <a:tc>
                  <a:txBody>
                    <a:bodyPr/>
                    <a:lstStyle/>
                    <a:p>
                      <a:pPr algn="ctr">
                        <a:lnSpc>
                          <a:spcPct val="115000"/>
                        </a:lnSpc>
                        <a:spcAft>
                          <a:spcPts val="0"/>
                        </a:spcAft>
                      </a:pPr>
                      <a:r>
                        <a:rPr lang="es-ES" sz="1000" b="1">
                          <a:solidFill>
                            <a:srgbClr val="000000"/>
                          </a:solidFill>
                          <a:latin typeface="Arial"/>
                          <a:ea typeface="Times New Roman"/>
                          <a:cs typeface="Times New Roman"/>
                        </a:rPr>
                        <a:t> </a:t>
                      </a:r>
                      <a:endParaRPr lang="es-ES" sz="1000" b="1">
                        <a:latin typeface="Calibri"/>
                        <a:ea typeface="Calibri"/>
                        <a:cs typeface="Times New Roman"/>
                      </a:endParaRPr>
                    </a:p>
                  </a:txBody>
                  <a:tcPr marL="44454" marR="44454" marT="0" marB="0" anchor="ctr">
                    <a:lnL>
                      <a:noFill/>
                    </a:lnL>
                    <a:lnR>
                      <a:noFill/>
                    </a:lnR>
                    <a:lnT>
                      <a:noFill/>
                    </a:lnT>
                    <a:lnB>
                      <a:noFill/>
                    </a:lnB>
                    <a:solidFill>
                      <a:srgbClr val="FFFFFF"/>
                    </a:solidFill>
                  </a:tcPr>
                </a:tc>
                <a:tc>
                  <a:txBody>
                    <a:bodyPr/>
                    <a:lstStyle/>
                    <a:p>
                      <a:pPr algn="ctr">
                        <a:lnSpc>
                          <a:spcPct val="115000"/>
                        </a:lnSpc>
                        <a:spcAft>
                          <a:spcPts val="0"/>
                        </a:spcAft>
                      </a:pPr>
                      <a:r>
                        <a:rPr lang="es-ES" sz="1000" b="1">
                          <a:solidFill>
                            <a:srgbClr val="000000"/>
                          </a:solidFill>
                          <a:latin typeface="Arial"/>
                          <a:ea typeface="Times New Roman"/>
                          <a:cs typeface="Times New Roman"/>
                        </a:rPr>
                        <a:t> </a:t>
                      </a:r>
                      <a:endParaRPr lang="es-ES" sz="1000" b="1">
                        <a:latin typeface="Calibri"/>
                        <a:ea typeface="Calibri"/>
                        <a:cs typeface="Times New Roman"/>
                      </a:endParaRPr>
                    </a:p>
                  </a:txBody>
                  <a:tcPr marL="44454" marR="44454" marT="0" marB="0" anchor="ctr">
                    <a:lnL>
                      <a:noFill/>
                    </a:lnL>
                    <a:lnR>
                      <a:noFill/>
                    </a:lnR>
                    <a:lnT>
                      <a:noFill/>
                    </a:lnT>
                    <a:lnB>
                      <a:noFill/>
                    </a:lnB>
                    <a:solidFill>
                      <a:srgbClr val="FFFFFF"/>
                    </a:solidFill>
                  </a:tcPr>
                </a:tc>
                <a:tc>
                  <a:txBody>
                    <a:bodyPr/>
                    <a:lstStyle/>
                    <a:p>
                      <a:pPr algn="ctr">
                        <a:lnSpc>
                          <a:spcPct val="115000"/>
                        </a:lnSpc>
                        <a:spcAft>
                          <a:spcPts val="0"/>
                        </a:spcAft>
                      </a:pPr>
                      <a:r>
                        <a:rPr lang="es-ES" sz="1000" b="1">
                          <a:solidFill>
                            <a:srgbClr val="000000"/>
                          </a:solidFill>
                          <a:latin typeface="Arial"/>
                          <a:ea typeface="Times New Roman"/>
                          <a:cs typeface="Times New Roman"/>
                        </a:rPr>
                        <a:t> </a:t>
                      </a:r>
                      <a:endParaRPr lang="es-ES" sz="1000" b="1">
                        <a:latin typeface="Calibri"/>
                        <a:ea typeface="Calibri"/>
                        <a:cs typeface="Times New Roman"/>
                      </a:endParaRPr>
                    </a:p>
                  </a:txBody>
                  <a:tcPr marL="44454" marR="44454"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350499">
                <a:tc>
                  <a:txBody>
                    <a:bodyPr/>
                    <a:lstStyle/>
                    <a:p>
                      <a:pPr algn="l">
                        <a:lnSpc>
                          <a:spcPct val="115000"/>
                        </a:lnSpc>
                        <a:spcAft>
                          <a:spcPts val="0"/>
                        </a:spcAft>
                      </a:pPr>
                      <a:r>
                        <a:rPr lang="es-ES" sz="1000" b="1">
                          <a:solidFill>
                            <a:srgbClr val="000000"/>
                          </a:solidFill>
                          <a:latin typeface="Arial"/>
                          <a:ea typeface="Times New Roman"/>
                          <a:cs typeface="Times New Roman"/>
                        </a:rPr>
                        <a:t>8. Esturión blanco</a:t>
                      </a:r>
                      <a:endParaRPr lang="es-ES" sz="1000" b="1">
                        <a:latin typeface="Calibri"/>
                        <a:ea typeface="Calibri"/>
                        <a:cs typeface="Times New Roman"/>
                      </a:endParaRPr>
                    </a:p>
                  </a:txBody>
                  <a:tcPr marL="44454" marR="44454"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a:lnSpc>
                          <a:spcPct val="115000"/>
                        </a:lnSpc>
                        <a:spcAft>
                          <a:spcPts val="0"/>
                        </a:spcAft>
                      </a:pPr>
                      <a:r>
                        <a:rPr lang="es-ES" sz="1000" b="1" dirty="0" err="1">
                          <a:solidFill>
                            <a:srgbClr val="000000"/>
                          </a:solidFill>
                          <a:latin typeface="Arial"/>
                          <a:ea typeface="Times New Roman"/>
                          <a:cs typeface="Times New Roman"/>
                        </a:rPr>
                        <a:t>Acipenser</a:t>
                      </a:r>
                      <a:r>
                        <a:rPr lang="es-ES" sz="1000" b="1" dirty="0">
                          <a:solidFill>
                            <a:srgbClr val="000000"/>
                          </a:solidFill>
                          <a:latin typeface="Arial"/>
                          <a:ea typeface="Times New Roman"/>
                          <a:cs typeface="Times New Roman"/>
                        </a:rPr>
                        <a:t> </a:t>
                      </a:r>
                      <a:r>
                        <a:rPr lang="es-ES" sz="1000" b="1" dirty="0" err="1">
                          <a:solidFill>
                            <a:srgbClr val="000000"/>
                          </a:solidFill>
                          <a:latin typeface="Arial"/>
                          <a:ea typeface="Times New Roman"/>
                          <a:cs typeface="Times New Roman"/>
                        </a:rPr>
                        <a:t>transmontanus</a:t>
                      </a:r>
                      <a:endParaRPr lang="es-ES" sz="1000" b="1" dirty="0">
                        <a:latin typeface="Calibri"/>
                        <a:ea typeface="Calibri"/>
                        <a:cs typeface="Times New Roman"/>
                      </a:endParaRPr>
                    </a:p>
                  </a:txBody>
                  <a:tcPr marL="44454" marR="44454" marT="0" marB="0" anchor="ctr">
                    <a:lnL>
                      <a:noFill/>
                    </a:lnL>
                    <a:lnR>
                      <a:noFill/>
                    </a:lnR>
                    <a:lnT>
                      <a:noFill/>
                    </a:lnT>
                    <a:lnB>
                      <a:noFill/>
                    </a:lnB>
                    <a:solidFill>
                      <a:srgbClr val="FFFFFF"/>
                    </a:solidFill>
                  </a:tcPr>
                </a:tc>
                <a:tc>
                  <a:txBody>
                    <a:bodyPr/>
                    <a:lstStyle/>
                    <a:p>
                      <a:pPr algn="ctr">
                        <a:lnSpc>
                          <a:spcPct val="115000"/>
                        </a:lnSpc>
                        <a:spcAft>
                          <a:spcPts val="0"/>
                        </a:spcAft>
                      </a:pPr>
                      <a:r>
                        <a:rPr lang="es-ES" sz="1000" b="1" dirty="0">
                          <a:solidFill>
                            <a:srgbClr val="000000"/>
                          </a:solidFill>
                          <a:latin typeface="Arial"/>
                          <a:ea typeface="Times New Roman"/>
                          <a:cs typeface="Times New Roman"/>
                        </a:rPr>
                        <a:t>I</a:t>
                      </a:r>
                      <a:endParaRPr lang="es-ES" sz="1000" b="1" dirty="0">
                        <a:latin typeface="Calibri"/>
                        <a:ea typeface="Calibri"/>
                        <a:cs typeface="Times New Roman"/>
                      </a:endParaRPr>
                    </a:p>
                  </a:txBody>
                  <a:tcPr marL="44454" marR="44454" marT="0" marB="0" anchor="ctr">
                    <a:lnL>
                      <a:noFill/>
                    </a:lnL>
                    <a:lnR>
                      <a:noFill/>
                    </a:lnR>
                    <a:lnT>
                      <a:noFill/>
                    </a:lnT>
                    <a:lnB>
                      <a:noFill/>
                    </a:lnB>
                    <a:solidFill>
                      <a:srgbClr val="FFFFFF"/>
                    </a:solidFill>
                  </a:tcPr>
                </a:tc>
                <a:tc>
                  <a:txBody>
                    <a:bodyPr/>
                    <a:lstStyle/>
                    <a:p>
                      <a:pPr algn="ctr">
                        <a:lnSpc>
                          <a:spcPct val="115000"/>
                        </a:lnSpc>
                        <a:spcAft>
                          <a:spcPts val="0"/>
                        </a:spcAft>
                      </a:pPr>
                      <a:r>
                        <a:rPr lang="es-ES" sz="1000" b="1">
                          <a:solidFill>
                            <a:srgbClr val="000000"/>
                          </a:solidFill>
                          <a:latin typeface="Arial"/>
                          <a:ea typeface="Times New Roman"/>
                          <a:cs typeface="Times New Roman"/>
                        </a:rPr>
                        <a:t>n.d.</a:t>
                      </a:r>
                      <a:endParaRPr lang="es-ES" sz="1000" b="1">
                        <a:latin typeface="Calibri"/>
                        <a:ea typeface="Calibri"/>
                        <a:cs typeface="Times New Roman"/>
                      </a:endParaRPr>
                    </a:p>
                  </a:txBody>
                  <a:tcPr marL="44454" marR="44454" marT="0" marB="0" anchor="ctr">
                    <a:lnL>
                      <a:noFill/>
                    </a:lnL>
                    <a:lnR>
                      <a:noFill/>
                    </a:lnR>
                    <a:lnT>
                      <a:noFill/>
                    </a:lnT>
                    <a:lnB>
                      <a:noFill/>
                    </a:lnB>
                    <a:solidFill>
                      <a:srgbClr val="FFFFFF"/>
                    </a:solidFill>
                  </a:tcPr>
                </a:tc>
                <a:tc>
                  <a:txBody>
                    <a:bodyPr/>
                    <a:lstStyle/>
                    <a:p>
                      <a:pPr algn="ctr">
                        <a:lnSpc>
                          <a:spcPct val="115000"/>
                        </a:lnSpc>
                        <a:spcAft>
                          <a:spcPts val="0"/>
                        </a:spcAft>
                      </a:pPr>
                      <a:r>
                        <a:rPr lang="es-ES" sz="1000" b="1">
                          <a:solidFill>
                            <a:srgbClr val="000000"/>
                          </a:solidFill>
                          <a:latin typeface="Arial"/>
                          <a:ea typeface="Times New Roman"/>
                          <a:cs typeface="Times New Roman"/>
                        </a:rPr>
                        <a:t> </a:t>
                      </a:r>
                      <a:endParaRPr lang="es-ES" sz="1000" b="1">
                        <a:latin typeface="Calibri"/>
                        <a:ea typeface="Calibri"/>
                        <a:cs typeface="Times New Roman"/>
                      </a:endParaRPr>
                    </a:p>
                  </a:txBody>
                  <a:tcPr marL="44454" marR="44454" marT="0" marB="0" anchor="ctr">
                    <a:lnL>
                      <a:noFill/>
                    </a:lnL>
                    <a:lnR>
                      <a:noFill/>
                    </a:lnR>
                    <a:lnT>
                      <a:noFill/>
                    </a:lnT>
                    <a:lnB>
                      <a:noFill/>
                    </a:lnB>
                    <a:solidFill>
                      <a:srgbClr val="FFFFFF"/>
                    </a:solidFill>
                  </a:tcPr>
                </a:tc>
                <a:tc>
                  <a:txBody>
                    <a:bodyPr/>
                    <a:lstStyle/>
                    <a:p>
                      <a:pPr algn="ctr">
                        <a:lnSpc>
                          <a:spcPct val="115000"/>
                        </a:lnSpc>
                        <a:spcAft>
                          <a:spcPts val="0"/>
                        </a:spcAft>
                      </a:pPr>
                      <a:r>
                        <a:rPr lang="es-ES" sz="1000" b="1">
                          <a:solidFill>
                            <a:srgbClr val="000000"/>
                          </a:solidFill>
                          <a:latin typeface="Arial"/>
                          <a:ea typeface="Times New Roman"/>
                          <a:cs typeface="Times New Roman"/>
                        </a:rPr>
                        <a:t> </a:t>
                      </a:r>
                      <a:endParaRPr lang="es-ES" sz="1000" b="1">
                        <a:latin typeface="Calibri"/>
                        <a:ea typeface="Calibri"/>
                        <a:cs typeface="Times New Roman"/>
                      </a:endParaRPr>
                    </a:p>
                  </a:txBody>
                  <a:tcPr marL="44454" marR="44454" marT="0" marB="0" anchor="ctr">
                    <a:lnL>
                      <a:noFill/>
                    </a:lnL>
                    <a:lnR>
                      <a:noFill/>
                    </a:lnR>
                    <a:lnT>
                      <a:noFill/>
                    </a:lnT>
                    <a:lnB>
                      <a:noFill/>
                    </a:lnB>
                    <a:solidFill>
                      <a:srgbClr val="FFFFFF"/>
                    </a:solidFill>
                  </a:tcPr>
                </a:tc>
                <a:tc>
                  <a:txBody>
                    <a:bodyPr/>
                    <a:lstStyle/>
                    <a:p>
                      <a:pPr algn="ctr">
                        <a:lnSpc>
                          <a:spcPct val="115000"/>
                        </a:lnSpc>
                        <a:spcAft>
                          <a:spcPts val="0"/>
                        </a:spcAft>
                      </a:pPr>
                      <a:r>
                        <a:rPr lang="es-ES" sz="1000" b="1">
                          <a:solidFill>
                            <a:srgbClr val="000000"/>
                          </a:solidFill>
                          <a:latin typeface="Arial"/>
                          <a:ea typeface="Times New Roman"/>
                          <a:cs typeface="Times New Roman"/>
                        </a:rPr>
                        <a:t> </a:t>
                      </a:r>
                      <a:endParaRPr lang="es-ES" sz="1000" b="1">
                        <a:latin typeface="Calibri"/>
                        <a:ea typeface="Calibri"/>
                        <a:cs typeface="Times New Roman"/>
                      </a:endParaRPr>
                    </a:p>
                  </a:txBody>
                  <a:tcPr marL="44454" marR="44454"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350499">
                <a:tc>
                  <a:txBody>
                    <a:bodyPr/>
                    <a:lstStyle/>
                    <a:p>
                      <a:pPr algn="l">
                        <a:lnSpc>
                          <a:spcPct val="115000"/>
                        </a:lnSpc>
                        <a:spcAft>
                          <a:spcPts val="0"/>
                        </a:spcAft>
                      </a:pPr>
                      <a:r>
                        <a:rPr lang="es-ES" sz="1000" b="1">
                          <a:solidFill>
                            <a:srgbClr val="000000"/>
                          </a:solidFill>
                          <a:latin typeface="Arial"/>
                          <a:ea typeface="Times New Roman"/>
                          <a:cs typeface="Times New Roman"/>
                        </a:rPr>
                        <a:t>9. Esturión siberiano</a:t>
                      </a:r>
                      <a:endParaRPr lang="es-ES" sz="1000" b="1">
                        <a:latin typeface="Calibri"/>
                        <a:ea typeface="Calibri"/>
                        <a:cs typeface="Times New Roman"/>
                      </a:endParaRPr>
                    </a:p>
                  </a:txBody>
                  <a:tcPr marL="44454" marR="44454"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a:lnSpc>
                          <a:spcPct val="115000"/>
                        </a:lnSpc>
                        <a:spcAft>
                          <a:spcPts val="0"/>
                        </a:spcAft>
                      </a:pPr>
                      <a:r>
                        <a:rPr lang="es-ES" sz="1000" b="1" dirty="0" err="1">
                          <a:solidFill>
                            <a:srgbClr val="000000"/>
                          </a:solidFill>
                          <a:latin typeface="Arial"/>
                          <a:ea typeface="Times New Roman"/>
                          <a:cs typeface="Times New Roman"/>
                        </a:rPr>
                        <a:t>Acipenser</a:t>
                      </a:r>
                      <a:r>
                        <a:rPr lang="es-ES" sz="1000" b="1" dirty="0">
                          <a:solidFill>
                            <a:srgbClr val="000000"/>
                          </a:solidFill>
                          <a:latin typeface="Arial"/>
                          <a:ea typeface="Times New Roman"/>
                          <a:cs typeface="Times New Roman"/>
                        </a:rPr>
                        <a:t> </a:t>
                      </a:r>
                      <a:r>
                        <a:rPr lang="es-ES" sz="1000" b="1" dirty="0" err="1">
                          <a:solidFill>
                            <a:srgbClr val="000000"/>
                          </a:solidFill>
                          <a:latin typeface="Arial"/>
                          <a:ea typeface="Times New Roman"/>
                          <a:cs typeface="Times New Roman"/>
                        </a:rPr>
                        <a:t>baeri</a:t>
                      </a:r>
                      <a:endParaRPr lang="es-ES" sz="1000" b="1" dirty="0">
                        <a:latin typeface="Calibri"/>
                        <a:ea typeface="Calibri"/>
                        <a:cs typeface="Times New Roman"/>
                      </a:endParaRPr>
                    </a:p>
                  </a:txBody>
                  <a:tcPr marL="44454" marR="44454" marT="0" marB="0" anchor="ctr">
                    <a:lnL>
                      <a:noFill/>
                    </a:lnL>
                    <a:lnR>
                      <a:noFill/>
                    </a:lnR>
                    <a:lnT>
                      <a:noFill/>
                    </a:lnT>
                    <a:lnB>
                      <a:noFill/>
                    </a:lnB>
                    <a:solidFill>
                      <a:srgbClr val="FFFFFF"/>
                    </a:solidFill>
                  </a:tcPr>
                </a:tc>
                <a:tc>
                  <a:txBody>
                    <a:bodyPr/>
                    <a:lstStyle/>
                    <a:p>
                      <a:pPr algn="ctr">
                        <a:lnSpc>
                          <a:spcPct val="115000"/>
                        </a:lnSpc>
                        <a:spcAft>
                          <a:spcPts val="0"/>
                        </a:spcAft>
                      </a:pPr>
                      <a:r>
                        <a:rPr lang="es-ES" sz="1000" b="1" dirty="0">
                          <a:solidFill>
                            <a:srgbClr val="000000"/>
                          </a:solidFill>
                          <a:latin typeface="Arial"/>
                          <a:ea typeface="Times New Roman"/>
                          <a:cs typeface="Times New Roman"/>
                        </a:rPr>
                        <a:t>I</a:t>
                      </a:r>
                      <a:endParaRPr lang="es-ES" sz="1000" b="1" dirty="0">
                        <a:latin typeface="Calibri"/>
                        <a:ea typeface="Calibri"/>
                        <a:cs typeface="Times New Roman"/>
                      </a:endParaRPr>
                    </a:p>
                  </a:txBody>
                  <a:tcPr marL="44454" marR="44454" marT="0" marB="0" anchor="ctr">
                    <a:lnL>
                      <a:noFill/>
                    </a:lnL>
                    <a:lnR>
                      <a:noFill/>
                    </a:lnR>
                    <a:lnT>
                      <a:noFill/>
                    </a:lnT>
                    <a:lnB>
                      <a:noFill/>
                    </a:lnB>
                    <a:solidFill>
                      <a:srgbClr val="FFFFFF"/>
                    </a:solidFill>
                  </a:tcPr>
                </a:tc>
                <a:tc>
                  <a:txBody>
                    <a:bodyPr/>
                    <a:lstStyle/>
                    <a:p>
                      <a:pPr algn="ctr">
                        <a:lnSpc>
                          <a:spcPct val="115000"/>
                        </a:lnSpc>
                        <a:spcAft>
                          <a:spcPts val="0"/>
                        </a:spcAft>
                      </a:pPr>
                      <a:r>
                        <a:rPr lang="es-ES" sz="1000" b="1">
                          <a:solidFill>
                            <a:srgbClr val="000000"/>
                          </a:solidFill>
                          <a:latin typeface="Arial"/>
                          <a:ea typeface="Times New Roman"/>
                          <a:cs typeface="Times New Roman"/>
                        </a:rPr>
                        <a:t>n.d.</a:t>
                      </a:r>
                      <a:endParaRPr lang="es-ES" sz="1000" b="1">
                        <a:latin typeface="Calibri"/>
                        <a:ea typeface="Calibri"/>
                        <a:cs typeface="Times New Roman"/>
                      </a:endParaRPr>
                    </a:p>
                  </a:txBody>
                  <a:tcPr marL="44454" marR="44454" marT="0" marB="0" anchor="ctr">
                    <a:lnL>
                      <a:noFill/>
                    </a:lnL>
                    <a:lnR>
                      <a:noFill/>
                    </a:lnR>
                    <a:lnT>
                      <a:noFill/>
                    </a:lnT>
                    <a:lnB>
                      <a:noFill/>
                    </a:lnB>
                    <a:solidFill>
                      <a:srgbClr val="FFFFFF"/>
                    </a:solidFill>
                  </a:tcPr>
                </a:tc>
                <a:tc>
                  <a:txBody>
                    <a:bodyPr/>
                    <a:lstStyle/>
                    <a:p>
                      <a:pPr algn="ctr">
                        <a:lnSpc>
                          <a:spcPct val="115000"/>
                        </a:lnSpc>
                        <a:spcAft>
                          <a:spcPts val="0"/>
                        </a:spcAft>
                      </a:pPr>
                      <a:r>
                        <a:rPr lang="es-ES" sz="1000" b="1">
                          <a:solidFill>
                            <a:srgbClr val="000000"/>
                          </a:solidFill>
                          <a:latin typeface="Arial"/>
                          <a:ea typeface="Times New Roman"/>
                          <a:cs typeface="Times New Roman"/>
                        </a:rPr>
                        <a:t> </a:t>
                      </a:r>
                      <a:endParaRPr lang="es-ES" sz="1000" b="1">
                        <a:latin typeface="Calibri"/>
                        <a:ea typeface="Calibri"/>
                        <a:cs typeface="Times New Roman"/>
                      </a:endParaRPr>
                    </a:p>
                  </a:txBody>
                  <a:tcPr marL="44454" marR="44454" marT="0" marB="0" anchor="ctr">
                    <a:lnL>
                      <a:noFill/>
                    </a:lnL>
                    <a:lnR>
                      <a:noFill/>
                    </a:lnR>
                    <a:lnT>
                      <a:noFill/>
                    </a:lnT>
                    <a:lnB>
                      <a:noFill/>
                    </a:lnB>
                    <a:solidFill>
                      <a:srgbClr val="FFFFFF"/>
                    </a:solidFill>
                  </a:tcPr>
                </a:tc>
                <a:tc>
                  <a:txBody>
                    <a:bodyPr/>
                    <a:lstStyle/>
                    <a:p>
                      <a:pPr algn="ctr">
                        <a:lnSpc>
                          <a:spcPct val="115000"/>
                        </a:lnSpc>
                        <a:spcAft>
                          <a:spcPts val="0"/>
                        </a:spcAft>
                      </a:pPr>
                      <a:r>
                        <a:rPr lang="es-ES" sz="1000" b="1">
                          <a:solidFill>
                            <a:srgbClr val="000000"/>
                          </a:solidFill>
                          <a:latin typeface="Arial"/>
                          <a:ea typeface="Times New Roman"/>
                          <a:cs typeface="Times New Roman"/>
                        </a:rPr>
                        <a:t> </a:t>
                      </a:r>
                      <a:endParaRPr lang="es-ES" sz="1000" b="1">
                        <a:latin typeface="Calibri"/>
                        <a:ea typeface="Calibri"/>
                        <a:cs typeface="Times New Roman"/>
                      </a:endParaRPr>
                    </a:p>
                  </a:txBody>
                  <a:tcPr marL="44454" marR="44454" marT="0" marB="0" anchor="ctr">
                    <a:lnL>
                      <a:noFill/>
                    </a:lnL>
                    <a:lnR>
                      <a:noFill/>
                    </a:lnR>
                    <a:lnT>
                      <a:noFill/>
                    </a:lnT>
                    <a:lnB>
                      <a:noFill/>
                    </a:lnB>
                    <a:solidFill>
                      <a:srgbClr val="FFFFFF"/>
                    </a:solidFill>
                  </a:tcPr>
                </a:tc>
                <a:tc>
                  <a:txBody>
                    <a:bodyPr/>
                    <a:lstStyle/>
                    <a:p>
                      <a:pPr algn="ctr">
                        <a:lnSpc>
                          <a:spcPct val="115000"/>
                        </a:lnSpc>
                        <a:spcAft>
                          <a:spcPts val="0"/>
                        </a:spcAft>
                      </a:pPr>
                      <a:r>
                        <a:rPr lang="es-ES" sz="1000" b="1">
                          <a:solidFill>
                            <a:srgbClr val="000000"/>
                          </a:solidFill>
                          <a:latin typeface="Arial"/>
                          <a:ea typeface="Times New Roman"/>
                          <a:cs typeface="Times New Roman"/>
                        </a:rPr>
                        <a:t> </a:t>
                      </a:r>
                      <a:endParaRPr lang="es-ES" sz="1000" b="1">
                        <a:latin typeface="Calibri"/>
                        <a:ea typeface="Calibri"/>
                        <a:cs typeface="Times New Roman"/>
                      </a:endParaRPr>
                    </a:p>
                  </a:txBody>
                  <a:tcPr marL="44454" marR="44454"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175250">
                <a:tc>
                  <a:txBody>
                    <a:bodyPr/>
                    <a:lstStyle/>
                    <a:p>
                      <a:pPr algn="l">
                        <a:lnSpc>
                          <a:spcPct val="115000"/>
                        </a:lnSpc>
                        <a:spcAft>
                          <a:spcPts val="0"/>
                        </a:spcAft>
                      </a:pPr>
                      <a:r>
                        <a:rPr lang="es-ES" sz="1000" b="1">
                          <a:solidFill>
                            <a:srgbClr val="000000"/>
                          </a:solidFill>
                          <a:latin typeface="Arial"/>
                          <a:ea typeface="Times New Roman"/>
                          <a:cs typeface="Times New Roman"/>
                        </a:rPr>
                        <a:t>10. Puye</a:t>
                      </a:r>
                      <a:endParaRPr lang="es-ES" sz="1000" b="1">
                        <a:latin typeface="Calibri"/>
                        <a:ea typeface="Calibri"/>
                        <a:cs typeface="Times New Roman"/>
                      </a:endParaRPr>
                    </a:p>
                  </a:txBody>
                  <a:tcPr marL="44454" marR="44454"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a:lnSpc>
                          <a:spcPct val="115000"/>
                        </a:lnSpc>
                        <a:spcAft>
                          <a:spcPts val="0"/>
                        </a:spcAft>
                      </a:pPr>
                      <a:r>
                        <a:rPr lang="es-ES" sz="1000" b="1" dirty="0">
                          <a:solidFill>
                            <a:srgbClr val="000000"/>
                          </a:solidFill>
                          <a:latin typeface="Arial"/>
                          <a:ea typeface="Times New Roman"/>
                          <a:cs typeface="Times New Roman"/>
                        </a:rPr>
                        <a:t>Galaxias </a:t>
                      </a:r>
                      <a:r>
                        <a:rPr lang="es-ES" sz="1000" b="1" dirty="0" err="1">
                          <a:solidFill>
                            <a:srgbClr val="000000"/>
                          </a:solidFill>
                          <a:latin typeface="Arial"/>
                          <a:ea typeface="Times New Roman"/>
                          <a:cs typeface="Times New Roman"/>
                        </a:rPr>
                        <a:t>maculatus</a:t>
                      </a:r>
                      <a:endParaRPr lang="es-ES" sz="1000" b="1" dirty="0">
                        <a:latin typeface="Calibri"/>
                        <a:ea typeface="Calibri"/>
                        <a:cs typeface="Times New Roman"/>
                      </a:endParaRPr>
                    </a:p>
                  </a:txBody>
                  <a:tcPr marL="44454" marR="44454" marT="0" marB="0" anchor="ctr">
                    <a:lnL>
                      <a:noFill/>
                    </a:lnL>
                    <a:lnR>
                      <a:noFill/>
                    </a:lnR>
                    <a:lnT>
                      <a:noFill/>
                    </a:lnT>
                    <a:lnB>
                      <a:noFill/>
                    </a:lnB>
                    <a:solidFill>
                      <a:srgbClr val="FFFFFF"/>
                    </a:solidFill>
                  </a:tcPr>
                </a:tc>
                <a:tc>
                  <a:txBody>
                    <a:bodyPr/>
                    <a:lstStyle/>
                    <a:p>
                      <a:pPr algn="ctr">
                        <a:lnSpc>
                          <a:spcPct val="115000"/>
                        </a:lnSpc>
                        <a:spcAft>
                          <a:spcPts val="0"/>
                        </a:spcAft>
                      </a:pPr>
                      <a:r>
                        <a:rPr lang="es-ES" sz="1000" b="1" dirty="0">
                          <a:solidFill>
                            <a:srgbClr val="000000"/>
                          </a:solidFill>
                          <a:latin typeface="Arial"/>
                          <a:ea typeface="Times New Roman"/>
                          <a:cs typeface="Times New Roman"/>
                        </a:rPr>
                        <a:t>N</a:t>
                      </a:r>
                      <a:endParaRPr lang="es-ES" sz="1000" b="1" dirty="0">
                        <a:latin typeface="Calibri"/>
                        <a:ea typeface="Calibri"/>
                        <a:cs typeface="Times New Roman"/>
                      </a:endParaRPr>
                    </a:p>
                  </a:txBody>
                  <a:tcPr marL="44454" marR="44454" marT="0" marB="0" anchor="ctr">
                    <a:lnL>
                      <a:noFill/>
                    </a:lnL>
                    <a:lnR>
                      <a:noFill/>
                    </a:lnR>
                    <a:lnT>
                      <a:noFill/>
                    </a:lnT>
                    <a:lnB>
                      <a:noFill/>
                    </a:lnB>
                    <a:solidFill>
                      <a:srgbClr val="FFFFFF"/>
                    </a:solidFill>
                  </a:tcPr>
                </a:tc>
                <a:tc>
                  <a:txBody>
                    <a:bodyPr/>
                    <a:lstStyle/>
                    <a:p>
                      <a:pPr algn="ctr">
                        <a:lnSpc>
                          <a:spcPct val="115000"/>
                        </a:lnSpc>
                        <a:spcAft>
                          <a:spcPts val="0"/>
                        </a:spcAft>
                      </a:pPr>
                      <a:r>
                        <a:rPr lang="es-ES" sz="1000" b="1">
                          <a:solidFill>
                            <a:srgbClr val="000000"/>
                          </a:solidFill>
                          <a:latin typeface="Arial"/>
                          <a:ea typeface="Times New Roman"/>
                          <a:cs typeface="Times New Roman"/>
                        </a:rPr>
                        <a:t>X</a:t>
                      </a:r>
                      <a:endParaRPr lang="es-ES" sz="1000" b="1">
                        <a:latin typeface="Calibri"/>
                        <a:ea typeface="Calibri"/>
                        <a:cs typeface="Times New Roman"/>
                      </a:endParaRPr>
                    </a:p>
                  </a:txBody>
                  <a:tcPr marL="44454" marR="44454" marT="0" marB="0" anchor="ctr">
                    <a:lnL>
                      <a:noFill/>
                    </a:lnL>
                    <a:lnR>
                      <a:noFill/>
                    </a:lnR>
                    <a:lnT>
                      <a:noFill/>
                    </a:lnT>
                    <a:lnB>
                      <a:noFill/>
                    </a:lnB>
                    <a:solidFill>
                      <a:srgbClr val="FFFFFF"/>
                    </a:solidFill>
                  </a:tcPr>
                </a:tc>
                <a:tc>
                  <a:txBody>
                    <a:bodyPr/>
                    <a:lstStyle/>
                    <a:p>
                      <a:pPr algn="ctr">
                        <a:lnSpc>
                          <a:spcPct val="115000"/>
                        </a:lnSpc>
                        <a:spcAft>
                          <a:spcPts val="0"/>
                        </a:spcAft>
                      </a:pPr>
                      <a:r>
                        <a:rPr lang="es-ES" sz="1000" b="1">
                          <a:solidFill>
                            <a:srgbClr val="000000"/>
                          </a:solidFill>
                          <a:latin typeface="Arial"/>
                          <a:ea typeface="Times New Roman"/>
                          <a:cs typeface="Times New Roman"/>
                        </a:rPr>
                        <a:t>X</a:t>
                      </a:r>
                      <a:endParaRPr lang="es-ES" sz="1000" b="1">
                        <a:latin typeface="Calibri"/>
                        <a:ea typeface="Calibri"/>
                        <a:cs typeface="Times New Roman"/>
                      </a:endParaRPr>
                    </a:p>
                  </a:txBody>
                  <a:tcPr marL="44454" marR="44454" marT="0" marB="0" anchor="ctr">
                    <a:lnL>
                      <a:noFill/>
                    </a:lnL>
                    <a:lnR>
                      <a:noFill/>
                    </a:lnR>
                    <a:lnT>
                      <a:noFill/>
                    </a:lnT>
                    <a:lnB>
                      <a:noFill/>
                    </a:lnB>
                    <a:solidFill>
                      <a:srgbClr val="FFFFFF"/>
                    </a:solidFill>
                  </a:tcPr>
                </a:tc>
                <a:tc>
                  <a:txBody>
                    <a:bodyPr/>
                    <a:lstStyle/>
                    <a:p>
                      <a:pPr algn="ctr">
                        <a:lnSpc>
                          <a:spcPct val="115000"/>
                        </a:lnSpc>
                        <a:spcAft>
                          <a:spcPts val="0"/>
                        </a:spcAft>
                      </a:pPr>
                      <a:r>
                        <a:rPr lang="es-ES" sz="1000" b="1">
                          <a:solidFill>
                            <a:srgbClr val="000000"/>
                          </a:solidFill>
                          <a:latin typeface="Arial"/>
                          <a:ea typeface="Times New Roman"/>
                          <a:cs typeface="Times New Roman"/>
                        </a:rPr>
                        <a:t>X</a:t>
                      </a:r>
                      <a:endParaRPr lang="es-ES" sz="1000" b="1">
                        <a:latin typeface="Calibri"/>
                        <a:ea typeface="Calibri"/>
                        <a:cs typeface="Times New Roman"/>
                      </a:endParaRPr>
                    </a:p>
                  </a:txBody>
                  <a:tcPr marL="44454" marR="44454" marT="0" marB="0" anchor="ctr">
                    <a:lnL>
                      <a:noFill/>
                    </a:lnL>
                    <a:lnR>
                      <a:noFill/>
                    </a:lnR>
                    <a:lnT>
                      <a:noFill/>
                    </a:lnT>
                    <a:lnB>
                      <a:noFill/>
                    </a:lnB>
                    <a:solidFill>
                      <a:srgbClr val="FFFFFF"/>
                    </a:solidFill>
                  </a:tcPr>
                </a:tc>
                <a:tc>
                  <a:txBody>
                    <a:bodyPr/>
                    <a:lstStyle/>
                    <a:p>
                      <a:pPr algn="ctr">
                        <a:lnSpc>
                          <a:spcPct val="115000"/>
                        </a:lnSpc>
                        <a:spcAft>
                          <a:spcPts val="0"/>
                        </a:spcAft>
                      </a:pPr>
                      <a:r>
                        <a:rPr lang="es-ES" sz="1000" b="1">
                          <a:solidFill>
                            <a:srgbClr val="000000"/>
                          </a:solidFill>
                          <a:latin typeface="Arial"/>
                          <a:ea typeface="Times New Roman"/>
                          <a:cs typeface="Times New Roman"/>
                        </a:rPr>
                        <a:t> </a:t>
                      </a:r>
                      <a:endParaRPr lang="es-ES" sz="1000" b="1">
                        <a:latin typeface="Calibri"/>
                        <a:ea typeface="Calibri"/>
                        <a:cs typeface="Times New Roman"/>
                      </a:endParaRPr>
                    </a:p>
                  </a:txBody>
                  <a:tcPr marL="44454" marR="44454"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175250">
                <a:tc>
                  <a:txBody>
                    <a:bodyPr/>
                    <a:lstStyle/>
                    <a:p>
                      <a:pPr algn="l">
                        <a:lnSpc>
                          <a:spcPct val="115000"/>
                        </a:lnSpc>
                        <a:spcAft>
                          <a:spcPts val="0"/>
                        </a:spcAft>
                      </a:pPr>
                      <a:r>
                        <a:rPr lang="es-ES" sz="1000" b="1">
                          <a:solidFill>
                            <a:srgbClr val="000000"/>
                          </a:solidFill>
                          <a:latin typeface="Arial"/>
                          <a:ea typeface="Times New Roman"/>
                          <a:cs typeface="Times New Roman"/>
                        </a:rPr>
                        <a:t>11. Merluza austral</a:t>
                      </a:r>
                      <a:endParaRPr lang="es-ES" sz="1000" b="1">
                        <a:latin typeface="Calibri"/>
                        <a:ea typeface="Calibri"/>
                        <a:cs typeface="Times New Roman"/>
                      </a:endParaRPr>
                    </a:p>
                  </a:txBody>
                  <a:tcPr marL="44454" marR="44454"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a:lnSpc>
                          <a:spcPct val="115000"/>
                        </a:lnSpc>
                        <a:spcAft>
                          <a:spcPts val="0"/>
                        </a:spcAft>
                      </a:pPr>
                      <a:r>
                        <a:rPr lang="es-ES" sz="1000" b="1" dirty="0" err="1">
                          <a:solidFill>
                            <a:srgbClr val="000000"/>
                          </a:solidFill>
                          <a:latin typeface="Arial"/>
                          <a:ea typeface="Times New Roman"/>
                          <a:cs typeface="Times New Roman"/>
                        </a:rPr>
                        <a:t>Merluccius</a:t>
                      </a:r>
                      <a:r>
                        <a:rPr lang="es-ES" sz="1000" b="1" dirty="0">
                          <a:solidFill>
                            <a:srgbClr val="000000"/>
                          </a:solidFill>
                          <a:latin typeface="Arial"/>
                          <a:ea typeface="Times New Roman"/>
                          <a:cs typeface="Times New Roman"/>
                        </a:rPr>
                        <a:t> </a:t>
                      </a:r>
                      <a:r>
                        <a:rPr lang="es-ES" sz="1000" b="1" dirty="0" err="1">
                          <a:solidFill>
                            <a:srgbClr val="000000"/>
                          </a:solidFill>
                          <a:latin typeface="Arial"/>
                          <a:ea typeface="Times New Roman"/>
                          <a:cs typeface="Times New Roman"/>
                        </a:rPr>
                        <a:t>australis</a:t>
                      </a:r>
                      <a:endParaRPr lang="es-ES" sz="1000" b="1" dirty="0">
                        <a:latin typeface="Calibri"/>
                        <a:ea typeface="Calibri"/>
                        <a:cs typeface="Times New Roman"/>
                      </a:endParaRPr>
                    </a:p>
                  </a:txBody>
                  <a:tcPr marL="44454" marR="44454" marT="0" marB="0" anchor="ctr">
                    <a:lnL>
                      <a:noFill/>
                    </a:lnL>
                    <a:lnR>
                      <a:noFill/>
                    </a:lnR>
                    <a:lnT>
                      <a:noFill/>
                    </a:lnT>
                    <a:lnB>
                      <a:noFill/>
                    </a:lnB>
                    <a:solidFill>
                      <a:srgbClr val="FFFFFF"/>
                    </a:solidFill>
                  </a:tcPr>
                </a:tc>
                <a:tc>
                  <a:txBody>
                    <a:bodyPr/>
                    <a:lstStyle/>
                    <a:p>
                      <a:pPr algn="ctr">
                        <a:lnSpc>
                          <a:spcPct val="115000"/>
                        </a:lnSpc>
                        <a:spcAft>
                          <a:spcPts val="0"/>
                        </a:spcAft>
                      </a:pPr>
                      <a:r>
                        <a:rPr lang="es-ES" sz="1000" b="1" dirty="0">
                          <a:solidFill>
                            <a:srgbClr val="000000"/>
                          </a:solidFill>
                          <a:latin typeface="Arial"/>
                          <a:ea typeface="Times New Roman"/>
                          <a:cs typeface="Times New Roman"/>
                        </a:rPr>
                        <a:t>N</a:t>
                      </a:r>
                      <a:endParaRPr lang="es-ES" sz="1000" b="1" dirty="0">
                        <a:latin typeface="Calibri"/>
                        <a:ea typeface="Calibri"/>
                        <a:cs typeface="Times New Roman"/>
                      </a:endParaRPr>
                    </a:p>
                  </a:txBody>
                  <a:tcPr marL="44454" marR="44454" marT="0" marB="0" anchor="ctr">
                    <a:lnL>
                      <a:noFill/>
                    </a:lnL>
                    <a:lnR>
                      <a:noFill/>
                    </a:lnR>
                    <a:lnT>
                      <a:noFill/>
                    </a:lnT>
                    <a:lnB>
                      <a:noFill/>
                    </a:lnB>
                    <a:solidFill>
                      <a:srgbClr val="FFFFFF"/>
                    </a:solidFill>
                  </a:tcPr>
                </a:tc>
                <a:tc>
                  <a:txBody>
                    <a:bodyPr/>
                    <a:lstStyle/>
                    <a:p>
                      <a:pPr algn="ctr">
                        <a:lnSpc>
                          <a:spcPct val="115000"/>
                        </a:lnSpc>
                        <a:spcAft>
                          <a:spcPts val="0"/>
                        </a:spcAft>
                      </a:pPr>
                      <a:r>
                        <a:rPr lang="es-ES" sz="1000" b="1" dirty="0">
                          <a:solidFill>
                            <a:srgbClr val="000000"/>
                          </a:solidFill>
                          <a:latin typeface="Arial"/>
                          <a:ea typeface="Times New Roman"/>
                          <a:cs typeface="Times New Roman"/>
                        </a:rPr>
                        <a:t>X</a:t>
                      </a:r>
                      <a:endParaRPr lang="es-ES" sz="1000" b="1" dirty="0">
                        <a:latin typeface="Calibri"/>
                        <a:ea typeface="Calibri"/>
                        <a:cs typeface="Times New Roman"/>
                      </a:endParaRPr>
                    </a:p>
                  </a:txBody>
                  <a:tcPr marL="44454" marR="44454" marT="0" marB="0" anchor="ctr">
                    <a:lnL>
                      <a:noFill/>
                    </a:lnL>
                    <a:lnR>
                      <a:noFill/>
                    </a:lnR>
                    <a:lnT>
                      <a:noFill/>
                    </a:lnT>
                    <a:lnB>
                      <a:noFill/>
                    </a:lnB>
                    <a:solidFill>
                      <a:srgbClr val="FFFFFF"/>
                    </a:solidFill>
                  </a:tcPr>
                </a:tc>
                <a:tc>
                  <a:txBody>
                    <a:bodyPr/>
                    <a:lstStyle/>
                    <a:p>
                      <a:pPr algn="ctr">
                        <a:lnSpc>
                          <a:spcPct val="115000"/>
                        </a:lnSpc>
                        <a:spcAft>
                          <a:spcPts val="0"/>
                        </a:spcAft>
                      </a:pPr>
                      <a:r>
                        <a:rPr lang="es-ES" sz="1000" b="1">
                          <a:solidFill>
                            <a:srgbClr val="000000"/>
                          </a:solidFill>
                          <a:latin typeface="Arial"/>
                          <a:ea typeface="Times New Roman"/>
                          <a:cs typeface="Times New Roman"/>
                        </a:rPr>
                        <a:t>X</a:t>
                      </a:r>
                      <a:endParaRPr lang="es-ES" sz="1000" b="1">
                        <a:latin typeface="Calibri"/>
                        <a:ea typeface="Calibri"/>
                        <a:cs typeface="Times New Roman"/>
                      </a:endParaRPr>
                    </a:p>
                  </a:txBody>
                  <a:tcPr marL="44454" marR="44454" marT="0" marB="0" anchor="ctr">
                    <a:lnL>
                      <a:noFill/>
                    </a:lnL>
                    <a:lnR>
                      <a:noFill/>
                    </a:lnR>
                    <a:lnT>
                      <a:noFill/>
                    </a:lnT>
                    <a:lnB>
                      <a:noFill/>
                    </a:lnB>
                    <a:solidFill>
                      <a:srgbClr val="FFFFFF"/>
                    </a:solidFill>
                  </a:tcPr>
                </a:tc>
                <a:tc>
                  <a:txBody>
                    <a:bodyPr/>
                    <a:lstStyle/>
                    <a:p>
                      <a:pPr algn="ctr">
                        <a:lnSpc>
                          <a:spcPct val="115000"/>
                        </a:lnSpc>
                        <a:spcAft>
                          <a:spcPts val="0"/>
                        </a:spcAft>
                      </a:pPr>
                      <a:r>
                        <a:rPr lang="es-ES" sz="1000" b="1" dirty="0">
                          <a:solidFill>
                            <a:srgbClr val="000000"/>
                          </a:solidFill>
                          <a:latin typeface="Arial"/>
                          <a:ea typeface="Times New Roman"/>
                          <a:cs typeface="Times New Roman"/>
                        </a:rPr>
                        <a:t> </a:t>
                      </a:r>
                      <a:endParaRPr lang="es-ES" sz="1000" b="1" dirty="0">
                        <a:latin typeface="Calibri"/>
                        <a:ea typeface="Calibri"/>
                        <a:cs typeface="Times New Roman"/>
                      </a:endParaRPr>
                    </a:p>
                  </a:txBody>
                  <a:tcPr marL="44454" marR="44454" marT="0" marB="0" anchor="ctr">
                    <a:lnL>
                      <a:noFill/>
                    </a:lnL>
                    <a:lnR>
                      <a:noFill/>
                    </a:lnR>
                    <a:lnT>
                      <a:noFill/>
                    </a:lnT>
                    <a:lnB>
                      <a:noFill/>
                    </a:lnB>
                    <a:solidFill>
                      <a:srgbClr val="FFFFFF"/>
                    </a:solidFill>
                  </a:tcPr>
                </a:tc>
                <a:tc>
                  <a:txBody>
                    <a:bodyPr/>
                    <a:lstStyle/>
                    <a:p>
                      <a:pPr algn="ctr">
                        <a:lnSpc>
                          <a:spcPct val="115000"/>
                        </a:lnSpc>
                        <a:spcAft>
                          <a:spcPts val="0"/>
                        </a:spcAft>
                      </a:pPr>
                      <a:r>
                        <a:rPr lang="es-ES" sz="1000" b="1">
                          <a:solidFill>
                            <a:srgbClr val="000000"/>
                          </a:solidFill>
                          <a:latin typeface="Arial"/>
                          <a:ea typeface="Times New Roman"/>
                          <a:cs typeface="Times New Roman"/>
                        </a:rPr>
                        <a:t> </a:t>
                      </a:r>
                      <a:endParaRPr lang="es-ES" sz="1000" b="1">
                        <a:latin typeface="Calibri"/>
                        <a:ea typeface="Calibri"/>
                        <a:cs typeface="Times New Roman"/>
                      </a:endParaRPr>
                    </a:p>
                  </a:txBody>
                  <a:tcPr marL="44454" marR="44454"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175250">
                <a:tc>
                  <a:txBody>
                    <a:bodyPr/>
                    <a:lstStyle/>
                    <a:p>
                      <a:pPr algn="l">
                        <a:lnSpc>
                          <a:spcPct val="115000"/>
                        </a:lnSpc>
                        <a:spcAft>
                          <a:spcPts val="0"/>
                        </a:spcAft>
                      </a:pPr>
                      <a:r>
                        <a:rPr lang="es-ES" sz="1000" b="1">
                          <a:solidFill>
                            <a:srgbClr val="000000"/>
                          </a:solidFill>
                          <a:latin typeface="Arial"/>
                          <a:ea typeface="Times New Roman"/>
                          <a:cs typeface="Times New Roman"/>
                        </a:rPr>
                        <a:t>12. Hirame</a:t>
                      </a:r>
                      <a:endParaRPr lang="es-ES" sz="1000" b="1">
                        <a:latin typeface="Calibri"/>
                        <a:ea typeface="Calibri"/>
                        <a:cs typeface="Times New Roman"/>
                      </a:endParaRPr>
                    </a:p>
                  </a:txBody>
                  <a:tcPr marL="44454" marR="44454"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a:lnSpc>
                          <a:spcPct val="115000"/>
                        </a:lnSpc>
                        <a:spcAft>
                          <a:spcPts val="0"/>
                        </a:spcAft>
                      </a:pPr>
                      <a:r>
                        <a:rPr lang="es-ES" sz="1000" b="1" dirty="0" err="1">
                          <a:solidFill>
                            <a:srgbClr val="000000"/>
                          </a:solidFill>
                          <a:latin typeface="Arial"/>
                          <a:ea typeface="Times New Roman"/>
                          <a:cs typeface="Times New Roman"/>
                        </a:rPr>
                        <a:t>Paralichthys</a:t>
                      </a:r>
                      <a:r>
                        <a:rPr lang="es-ES" sz="1000" b="1" dirty="0">
                          <a:solidFill>
                            <a:srgbClr val="000000"/>
                          </a:solidFill>
                          <a:latin typeface="Arial"/>
                          <a:ea typeface="Times New Roman"/>
                          <a:cs typeface="Times New Roman"/>
                        </a:rPr>
                        <a:t> </a:t>
                      </a:r>
                      <a:r>
                        <a:rPr lang="es-ES" sz="1000" b="1" dirty="0" err="1">
                          <a:solidFill>
                            <a:srgbClr val="000000"/>
                          </a:solidFill>
                          <a:latin typeface="Arial"/>
                          <a:ea typeface="Times New Roman"/>
                          <a:cs typeface="Times New Roman"/>
                        </a:rPr>
                        <a:t>olivaceus</a:t>
                      </a:r>
                      <a:endParaRPr lang="es-ES" sz="1000" b="1" dirty="0">
                        <a:latin typeface="Calibri"/>
                        <a:ea typeface="Calibri"/>
                        <a:cs typeface="Times New Roman"/>
                      </a:endParaRPr>
                    </a:p>
                  </a:txBody>
                  <a:tcPr marL="44454" marR="44454" marT="0" marB="0" anchor="ctr">
                    <a:lnL>
                      <a:noFill/>
                    </a:lnL>
                    <a:lnR>
                      <a:noFill/>
                    </a:lnR>
                    <a:lnT>
                      <a:noFill/>
                    </a:lnT>
                    <a:lnB>
                      <a:noFill/>
                    </a:lnB>
                    <a:solidFill>
                      <a:srgbClr val="FFFFFF"/>
                    </a:solidFill>
                  </a:tcPr>
                </a:tc>
                <a:tc>
                  <a:txBody>
                    <a:bodyPr/>
                    <a:lstStyle/>
                    <a:p>
                      <a:pPr algn="ctr">
                        <a:lnSpc>
                          <a:spcPct val="115000"/>
                        </a:lnSpc>
                        <a:spcAft>
                          <a:spcPts val="0"/>
                        </a:spcAft>
                      </a:pPr>
                      <a:r>
                        <a:rPr lang="es-ES" sz="1000" b="1" dirty="0">
                          <a:solidFill>
                            <a:srgbClr val="000000"/>
                          </a:solidFill>
                          <a:latin typeface="Arial"/>
                          <a:ea typeface="Times New Roman"/>
                          <a:cs typeface="Times New Roman"/>
                        </a:rPr>
                        <a:t>I</a:t>
                      </a:r>
                      <a:endParaRPr lang="es-ES" sz="1000" b="1" dirty="0">
                        <a:latin typeface="Calibri"/>
                        <a:ea typeface="Calibri"/>
                        <a:cs typeface="Times New Roman"/>
                      </a:endParaRPr>
                    </a:p>
                  </a:txBody>
                  <a:tcPr marL="44454" marR="44454" marT="0" marB="0" anchor="ctr">
                    <a:lnL>
                      <a:noFill/>
                    </a:lnL>
                    <a:lnR>
                      <a:noFill/>
                    </a:lnR>
                    <a:lnT>
                      <a:noFill/>
                    </a:lnT>
                    <a:lnB>
                      <a:noFill/>
                    </a:lnB>
                    <a:solidFill>
                      <a:srgbClr val="FFFFFF"/>
                    </a:solidFill>
                  </a:tcPr>
                </a:tc>
                <a:tc>
                  <a:txBody>
                    <a:bodyPr/>
                    <a:lstStyle/>
                    <a:p>
                      <a:pPr algn="ctr">
                        <a:lnSpc>
                          <a:spcPct val="115000"/>
                        </a:lnSpc>
                        <a:spcAft>
                          <a:spcPts val="0"/>
                        </a:spcAft>
                      </a:pPr>
                      <a:r>
                        <a:rPr lang="es-ES" sz="1000" b="1" dirty="0">
                          <a:solidFill>
                            <a:srgbClr val="000000"/>
                          </a:solidFill>
                          <a:latin typeface="Arial"/>
                          <a:ea typeface="Times New Roman"/>
                          <a:cs typeface="Times New Roman"/>
                        </a:rPr>
                        <a:t>X</a:t>
                      </a:r>
                      <a:endParaRPr lang="es-ES" sz="1000" b="1" dirty="0">
                        <a:latin typeface="Calibri"/>
                        <a:ea typeface="Calibri"/>
                        <a:cs typeface="Times New Roman"/>
                      </a:endParaRPr>
                    </a:p>
                  </a:txBody>
                  <a:tcPr marL="44454" marR="44454" marT="0" marB="0" anchor="ctr">
                    <a:lnL>
                      <a:noFill/>
                    </a:lnL>
                    <a:lnR>
                      <a:noFill/>
                    </a:lnR>
                    <a:lnT>
                      <a:noFill/>
                    </a:lnT>
                    <a:lnB>
                      <a:noFill/>
                    </a:lnB>
                    <a:solidFill>
                      <a:srgbClr val="FFFFFF"/>
                    </a:solidFill>
                  </a:tcPr>
                </a:tc>
                <a:tc>
                  <a:txBody>
                    <a:bodyPr/>
                    <a:lstStyle/>
                    <a:p>
                      <a:pPr algn="ctr">
                        <a:lnSpc>
                          <a:spcPct val="115000"/>
                        </a:lnSpc>
                        <a:spcAft>
                          <a:spcPts val="0"/>
                        </a:spcAft>
                      </a:pPr>
                      <a:r>
                        <a:rPr lang="es-ES" sz="1000" b="1" dirty="0">
                          <a:solidFill>
                            <a:srgbClr val="000000"/>
                          </a:solidFill>
                          <a:latin typeface="Arial"/>
                          <a:ea typeface="Times New Roman"/>
                          <a:cs typeface="Times New Roman"/>
                        </a:rPr>
                        <a:t>X</a:t>
                      </a:r>
                      <a:endParaRPr lang="es-ES" sz="1000" b="1" dirty="0">
                        <a:latin typeface="Calibri"/>
                        <a:ea typeface="Calibri"/>
                        <a:cs typeface="Times New Roman"/>
                      </a:endParaRPr>
                    </a:p>
                  </a:txBody>
                  <a:tcPr marL="44454" marR="44454" marT="0" marB="0" anchor="ctr">
                    <a:lnL>
                      <a:noFill/>
                    </a:lnL>
                    <a:lnR>
                      <a:noFill/>
                    </a:lnR>
                    <a:lnT>
                      <a:noFill/>
                    </a:lnT>
                    <a:lnB>
                      <a:noFill/>
                    </a:lnB>
                    <a:solidFill>
                      <a:srgbClr val="FFFFFF"/>
                    </a:solidFill>
                  </a:tcPr>
                </a:tc>
                <a:tc>
                  <a:txBody>
                    <a:bodyPr/>
                    <a:lstStyle/>
                    <a:p>
                      <a:pPr algn="ctr">
                        <a:lnSpc>
                          <a:spcPct val="115000"/>
                        </a:lnSpc>
                        <a:spcAft>
                          <a:spcPts val="0"/>
                        </a:spcAft>
                      </a:pPr>
                      <a:r>
                        <a:rPr lang="es-ES" sz="1000" b="1" dirty="0">
                          <a:solidFill>
                            <a:srgbClr val="000000"/>
                          </a:solidFill>
                          <a:latin typeface="Arial"/>
                          <a:ea typeface="Times New Roman"/>
                          <a:cs typeface="Times New Roman"/>
                        </a:rPr>
                        <a:t>X</a:t>
                      </a:r>
                      <a:endParaRPr lang="es-ES" sz="1000" b="1" dirty="0">
                        <a:latin typeface="Calibri"/>
                        <a:ea typeface="Calibri"/>
                        <a:cs typeface="Times New Roman"/>
                      </a:endParaRPr>
                    </a:p>
                  </a:txBody>
                  <a:tcPr marL="44454" marR="44454" marT="0" marB="0" anchor="ctr">
                    <a:lnL>
                      <a:noFill/>
                    </a:lnL>
                    <a:lnR>
                      <a:noFill/>
                    </a:lnR>
                    <a:lnT>
                      <a:noFill/>
                    </a:lnT>
                    <a:lnB>
                      <a:noFill/>
                    </a:lnB>
                    <a:solidFill>
                      <a:srgbClr val="FFFFFF"/>
                    </a:solidFill>
                  </a:tcPr>
                </a:tc>
                <a:tc>
                  <a:txBody>
                    <a:bodyPr/>
                    <a:lstStyle/>
                    <a:p>
                      <a:pPr algn="ctr">
                        <a:lnSpc>
                          <a:spcPct val="115000"/>
                        </a:lnSpc>
                        <a:spcAft>
                          <a:spcPts val="0"/>
                        </a:spcAft>
                      </a:pPr>
                      <a:r>
                        <a:rPr lang="es-ES" sz="1000" b="1">
                          <a:solidFill>
                            <a:srgbClr val="000000"/>
                          </a:solidFill>
                          <a:latin typeface="Arial"/>
                          <a:ea typeface="Times New Roman"/>
                          <a:cs typeface="Times New Roman"/>
                        </a:rPr>
                        <a:t> </a:t>
                      </a:r>
                      <a:endParaRPr lang="es-ES" sz="1000" b="1">
                        <a:latin typeface="Calibri"/>
                        <a:ea typeface="Calibri"/>
                        <a:cs typeface="Times New Roman"/>
                      </a:endParaRPr>
                    </a:p>
                  </a:txBody>
                  <a:tcPr marL="44454" marR="44454"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350499">
                <a:tc>
                  <a:txBody>
                    <a:bodyPr/>
                    <a:lstStyle/>
                    <a:p>
                      <a:pPr algn="l">
                        <a:lnSpc>
                          <a:spcPct val="115000"/>
                        </a:lnSpc>
                        <a:spcAft>
                          <a:spcPts val="0"/>
                        </a:spcAft>
                      </a:pPr>
                      <a:r>
                        <a:rPr lang="es-ES" sz="1000" b="1">
                          <a:solidFill>
                            <a:srgbClr val="000000"/>
                          </a:solidFill>
                          <a:latin typeface="Arial"/>
                          <a:ea typeface="Times New Roman"/>
                          <a:cs typeface="Times New Roman"/>
                        </a:rPr>
                        <a:t>13. Halibut</a:t>
                      </a:r>
                      <a:endParaRPr lang="es-ES" sz="1000" b="1">
                        <a:latin typeface="Calibri"/>
                        <a:ea typeface="Calibri"/>
                        <a:cs typeface="Times New Roman"/>
                      </a:endParaRPr>
                    </a:p>
                  </a:txBody>
                  <a:tcPr marL="44454" marR="44454"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a:lnSpc>
                          <a:spcPct val="115000"/>
                        </a:lnSpc>
                        <a:spcAft>
                          <a:spcPts val="0"/>
                        </a:spcAft>
                      </a:pPr>
                      <a:r>
                        <a:rPr lang="es-ES" sz="1000" b="1">
                          <a:solidFill>
                            <a:srgbClr val="000000"/>
                          </a:solidFill>
                          <a:latin typeface="Arial"/>
                          <a:ea typeface="Times New Roman"/>
                          <a:cs typeface="Times New Roman"/>
                        </a:rPr>
                        <a:t>Hippoglossus hippoglossus</a:t>
                      </a:r>
                      <a:endParaRPr lang="es-ES" sz="1000" b="1">
                        <a:latin typeface="Calibri"/>
                        <a:ea typeface="Calibri"/>
                        <a:cs typeface="Times New Roman"/>
                      </a:endParaRPr>
                    </a:p>
                  </a:txBody>
                  <a:tcPr marL="44454" marR="44454" marT="0" marB="0" anchor="ctr">
                    <a:lnL>
                      <a:noFill/>
                    </a:lnL>
                    <a:lnR>
                      <a:noFill/>
                    </a:lnR>
                    <a:lnT>
                      <a:noFill/>
                    </a:lnT>
                    <a:lnB>
                      <a:noFill/>
                    </a:lnB>
                    <a:solidFill>
                      <a:srgbClr val="FFFFFF"/>
                    </a:solidFill>
                  </a:tcPr>
                </a:tc>
                <a:tc>
                  <a:txBody>
                    <a:bodyPr/>
                    <a:lstStyle/>
                    <a:p>
                      <a:pPr algn="ctr">
                        <a:lnSpc>
                          <a:spcPct val="115000"/>
                        </a:lnSpc>
                        <a:spcAft>
                          <a:spcPts val="0"/>
                        </a:spcAft>
                      </a:pPr>
                      <a:r>
                        <a:rPr lang="es-ES" sz="1000" b="1" dirty="0">
                          <a:solidFill>
                            <a:srgbClr val="000000"/>
                          </a:solidFill>
                          <a:latin typeface="Arial"/>
                          <a:ea typeface="Times New Roman"/>
                          <a:cs typeface="Times New Roman"/>
                        </a:rPr>
                        <a:t>I</a:t>
                      </a:r>
                      <a:endParaRPr lang="es-ES" sz="1000" b="1" dirty="0">
                        <a:latin typeface="Calibri"/>
                        <a:ea typeface="Calibri"/>
                        <a:cs typeface="Times New Roman"/>
                      </a:endParaRPr>
                    </a:p>
                  </a:txBody>
                  <a:tcPr marL="44454" marR="44454" marT="0" marB="0" anchor="ctr">
                    <a:lnL>
                      <a:noFill/>
                    </a:lnL>
                    <a:lnR>
                      <a:noFill/>
                    </a:lnR>
                    <a:lnT>
                      <a:noFill/>
                    </a:lnT>
                    <a:lnB>
                      <a:noFill/>
                    </a:lnB>
                    <a:solidFill>
                      <a:srgbClr val="FFFFFF"/>
                    </a:solidFill>
                  </a:tcPr>
                </a:tc>
                <a:tc>
                  <a:txBody>
                    <a:bodyPr/>
                    <a:lstStyle/>
                    <a:p>
                      <a:pPr algn="ctr">
                        <a:lnSpc>
                          <a:spcPct val="115000"/>
                        </a:lnSpc>
                        <a:spcAft>
                          <a:spcPts val="0"/>
                        </a:spcAft>
                      </a:pPr>
                      <a:r>
                        <a:rPr lang="es-ES" sz="1000" b="1" dirty="0">
                          <a:solidFill>
                            <a:srgbClr val="000000"/>
                          </a:solidFill>
                          <a:latin typeface="Arial"/>
                          <a:ea typeface="Times New Roman"/>
                          <a:cs typeface="Times New Roman"/>
                        </a:rPr>
                        <a:t>X</a:t>
                      </a:r>
                      <a:endParaRPr lang="es-ES" sz="1000" b="1" dirty="0">
                        <a:latin typeface="Calibri"/>
                        <a:ea typeface="Calibri"/>
                        <a:cs typeface="Times New Roman"/>
                      </a:endParaRPr>
                    </a:p>
                  </a:txBody>
                  <a:tcPr marL="44454" marR="44454" marT="0" marB="0" anchor="ctr">
                    <a:lnL>
                      <a:noFill/>
                    </a:lnL>
                    <a:lnR>
                      <a:noFill/>
                    </a:lnR>
                    <a:lnT>
                      <a:noFill/>
                    </a:lnT>
                    <a:lnB>
                      <a:noFill/>
                    </a:lnB>
                    <a:solidFill>
                      <a:srgbClr val="FFFFFF"/>
                    </a:solidFill>
                  </a:tcPr>
                </a:tc>
                <a:tc>
                  <a:txBody>
                    <a:bodyPr/>
                    <a:lstStyle/>
                    <a:p>
                      <a:pPr algn="ctr">
                        <a:lnSpc>
                          <a:spcPct val="115000"/>
                        </a:lnSpc>
                        <a:spcAft>
                          <a:spcPts val="0"/>
                        </a:spcAft>
                      </a:pPr>
                      <a:r>
                        <a:rPr lang="es-ES" sz="1000" b="1" dirty="0">
                          <a:solidFill>
                            <a:srgbClr val="000000"/>
                          </a:solidFill>
                          <a:latin typeface="Arial"/>
                          <a:ea typeface="Times New Roman"/>
                          <a:cs typeface="Times New Roman"/>
                        </a:rPr>
                        <a:t>X</a:t>
                      </a:r>
                      <a:endParaRPr lang="es-ES" sz="1000" b="1" dirty="0">
                        <a:latin typeface="Calibri"/>
                        <a:ea typeface="Calibri"/>
                        <a:cs typeface="Times New Roman"/>
                      </a:endParaRPr>
                    </a:p>
                  </a:txBody>
                  <a:tcPr marL="44454" marR="44454" marT="0" marB="0" anchor="ctr">
                    <a:lnL>
                      <a:noFill/>
                    </a:lnL>
                    <a:lnR>
                      <a:noFill/>
                    </a:lnR>
                    <a:lnT>
                      <a:noFill/>
                    </a:lnT>
                    <a:lnB>
                      <a:noFill/>
                    </a:lnB>
                    <a:solidFill>
                      <a:srgbClr val="FFFFFF"/>
                    </a:solidFill>
                  </a:tcPr>
                </a:tc>
                <a:tc>
                  <a:txBody>
                    <a:bodyPr/>
                    <a:lstStyle/>
                    <a:p>
                      <a:pPr algn="ctr">
                        <a:lnSpc>
                          <a:spcPct val="115000"/>
                        </a:lnSpc>
                        <a:spcAft>
                          <a:spcPts val="0"/>
                        </a:spcAft>
                      </a:pPr>
                      <a:r>
                        <a:rPr lang="es-ES" sz="1000" b="1">
                          <a:solidFill>
                            <a:srgbClr val="000000"/>
                          </a:solidFill>
                          <a:latin typeface="Arial"/>
                          <a:ea typeface="Times New Roman"/>
                          <a:cs typeface="Times New Roman"/>
                        </a:rPr>
                        <a:t> </a:t>
                      </a:r>
                      <a:endParaRPr lang="es-ES" sz="1000" b="1">
                        <a:latin typeface="Calibri"/>
                        <a:ea typeface="Calibri"/>
                        <a:cs typeface="Times New Roman"/>
                      </a:endParaRPr>
                    </a:p>
                  </a:txBody>
                  <a:tcPr marL="44454" marR="44454" marT="0" marB="0" anchor="ctr">
                    <a:lnL>
                      <a:noFill/>
                    </a:lnL>
                    <a:lnR>
                      <a:noFill/>
                    </a:lnR>
                    <a:lnT>
                      <a:noFill/>
                    </a:lnT>
                    <a:lnB>
                      <a:noFill/>
                    </a:lnB>
                    <a:solidFill>
                      <a:srgbClr val="FFFFFF"/>
                    </a:solidFill>
                  </a:tcPr>
                </a:tc>
                <a:tc>
                  <a:txBody>
                    <a:bodyPr/>
                    <a:lstStyle/>
                    <a:p>
                      <a:pPr algn="ctr">
                        <a:lnSpc>
                          <a:spcPct val="115000"/>
                        </a:lnSpc>
                        <a:spcAft>
                          <a:spcPts val="0"/>
                        </a:spcAft>
                      </a:pPr>
                      <a:r>
                        <a:rPr lang="es-ES" sz="1000" b="1">
                          <a:solidFill>
                            <a:srgbClr val="000000"/>
                          </a:solidFill>
                          <a:latin typeface="Arial"/>
                          <a:ea typeface="Times New Roman"/>
                          <a:cs typeface="Times New Roman"/>
                        </a:rPr>
                        <a:t> </a:t>
                      </a:r>
                      <a:endParaRPr lang="es-ES" sz="1000" b="1">
                        <a:latin typeface="Calibri"/>
                        <a:ea typeface="Calibri"/>
                        <a:cs typeface="Times New Roman"/>
                      </a:endParaRPr>
                    </a:p>
                  </a:txBody>
                  <a:tcPr marL="44454" marR="44454"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350499">
                <a:tc>
                  <a:txBody>
                    <a:bodyPr/>
                    <a:lstStyle/>
                    <a:p>
                      <a:pPr algn="l">
                        <a:lnSpc>
                          <a:spcPct val="115000"/>
                        </a:lnSpc>
                        <a:spcAft>
                          <a:spcPts val="0"/>
                        </a:spcAft>
                      </a:pPr>
                      <a:r>
                        <a:rPr lang="es-ES" sz="1000" b="1">
                          <a:solidFill>
                            <a:srgbClr val="000000"/>
                          </a:solidFill>
                          <a:latin typeface="Arial"/>
                          <a:ea typeface="Times New Roman"/>
                          <a:cs typeface="Times New Roman"/>
                        </a:rPr>
                        <a:t>14. Lenguado chileno</a:t>
                      </a:r>
                      <a:endParaRPr lang="es-ES" sz="1000" b="1">
                        <a:latin typeface="Calibri"/>
                        <a:ea typeface="Calibri"/>
                        <a:cs typeface="Times New Roman"/>
                      </a:endParaRPr>
                    </a:p>
                  </a:txBody>
                  <a:tcPr marL="44454" marR="44454"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a:lnSpc>
                          <a:spcPct val="115000"/>
                        </a:lnSpc>
                        <a:spcAft>
                          <a:spcPts val="0"/>
                        </a:spcAft>
                      </a:pPr>
                      <a:r>
                        <a:rPr lang="es-ES" sz="1000" b="1">
                          <a:solidFill>
                            <a:srgbClr val="000000"/>
                          </a:solidFill>
                          <a:latin typeface="Arial"/>
                          <a:ea typeface="Times New Roman"/>
                          <a:cs typeface="Times New Roman"/>
                        </a:rPr>
                        <a:t>Paralichthys adpersus</a:t>
                      </a:r>
                      <a:endParaRPr lang="es-ES" sz="1000" b="1">
                        <a:latin typeface="Calibri"/>
                        <a:ea typeface="Calibri"/>
                        <a:cs typeface="Times New Roman"/>
                      </a:endParaRPr>
                    </a:p>
                  </a:txBody>
                  <a:tcPr marL="44454" marR="44454" marT="0" marB="0" anchor="ctr">
                    <a:lnL>
                      <a:noFill/>
                    </a:lnL>
                    <a:lnR>
                      <a:noFill/>
                    </a:lnR>
                    <a:lnT>
                      <a:noFill/>
                    </a:lnT>
                    <a:lnB>
                      <a:noFill/>
                    </a:lnB>
                    <a:solidFill>
                      <a:srgbClr val="FFFFFF"/>
                    </a:solidFill>
                  </a:tcPr>
                </a:tc>
                <a:tc>
                  <a:txBody>
                    <a:bodyPr/>
                    <a:lstStyle/>
                    <a:p>
                      <a:pPr algn="ctr">
                        <a:lnSpc>
                          <a:spcPct val="115000"/>
                        </a:lnSpc>
                        <a:spcAft>
                          <a:spcPts val="0"/>
                        </a:spcAft>
                      </a:pPr>
                      <a:r>
                        <a:rPr lang="es-ES" sz="1000" b="1">
                          <a:solidFill>
                            <a:srgbClr val="000000"/>
                          </a:solidFill>
                          <a:latin typeface="Arial"/>
                          <a:ea typeface="Times New Roman"/>
                          <a:cs typeface="Times New Roman"/>
                        </a:rPr>
                        <a:t>N</a:t>
                      </a:r>
                      <a:endParaRPr lang="es-ES" sz="1000" b="1">
                        <a:latin typeface="Calibri"/>
                        <a:ea typeface="Calibri"/>
                        <a:cs typeface="Times New Roman"/>
                      </a:endParaRPr>
                    </a:p>
                  </a:txBody>
                  <a:tcPr marL="44454" marR="44454" marT="0" marB="0" anchor="ctr">
                    <a:lnL>
                      <a:noFill/>
                    </a:lnL>
                    <a:lnR>
                      <a:noFill/>
                    </a:lnR>
                    <a:lnT>
                      <a:noFill/>
                    </a:lnT>
                    <a:lnB>
                      <a:noFill/>
                    </a:lnB>
                    <a:solidFill>
                      <a:srgbClr val="FFFFFF"/>
                    </a:solidFill>
                  </a:tcPr>
                </a:tc>
                <a:tc>
                  <a:txBody>
                    <a:bodyPr/>
                    <a:lstStyle/>
                    <a:p>
                      <a:pPr algn="ctr">
                        <a:lnSpc>
                          <a:spcPct val="115000"/>
                        </a:lnSpc>
                        <a:spcAft>
                          <a:spcPts val="0"/>
                        </a:spcAft>
                      </a:pPr>
                      <a:r>
                        <a:rPr lang="es-ES" sz="1000" b="1" dirty="0">
                          <a:solidFill>
                            <a:srgbClr val="000000"/>
                          </a:solidFill>
                          <a:latin typeface="Arial"/>
                          <a:ea typeface="Times New Roman"/>
                          <a:cs typeface="Times New Roman"/>
                        </a:rPr>
                        <a:t>X</a:t>
                      </a:r>
                      <a:endParaRPr lang="es-ES" sz="1000" b="1" dirty="0">
                        <a:latin typeface="Calibri"/>
                        <a:ea typeface="Calibri"/>
                        <a:cs typeface="Times New Roman"/>
                      </a:endParaRPr>
                    </a:p>
                  </a:txBody>
                  <a:tcPr marL="44454" marR="44454" marT="0" marB="0" anchor="ctr">
                    <a:lnL>
                      <a:noFill/>
                    </a:lnL>
                    <a:lnR>
                      <a:noFill/>
                    </a:lnR>
                    <a:lnT>
                      <a:noFill/>
                    </a:lnT>
                    <a:lnB>
                      <a:noFill/>
                    </a:lnB>
                    <a:solidFill>
                      <a:srgbClr val="FFFFFF"/>
                    </a:solidFill>
                  </a:tcPr>
                </a:tc>
                <a:tc>
                  <a:txBody>
                    <a:bodyPr/>
                    <a:lstStyle/>
                    <a:p>
                      <a:pPr algn="ctr">
                        <a:lnSpc>
                          <a:spcPct val="115000"/>
                        </a:lnSpc>
                        <a:spcAft>
                          <a:spcPts val="0"/>
                        </a:spcAft>
                      </a:pPr>
                      <a:r>
                        <a:rPr lang="es-ES" sz="1000" b="1">
                          <a:solidFill>
                            <a:srgbClr val="000000"/>
                          </a:solidFill>
                          <a:latin typeface="Arial"/>
                          <a:ea typeface="Times New Roman"/>
                          <a:cs typeface="Times New Roman"/>
                        </a:rPr>
                        <a:t>X</a:t>
                      </a:r>
                      <a:endParaRPr lang="es-ES" sz="1000" b="1">
                        <a:latin typeface="Calibri"/>
                        <a:ea typeface="Calibri"/>
                        <a:cs typeface="Times New Roman"/>
                      </a:endParaRPr>
                    </a:p>
                  </a:txBody>
                  <a:tcPr marL="44454" marR="44454" marT="0" marB="0" anchor="ctr">
                    <a:lnL>
                      <a:noFill/>
                    </a:lnL>
                    <a:lnR>
                      <a:noFill/>
                    </a:lnR>
                    <a:lnT>
                      <a:noFill/>
                    </a:lnT>
                    <a:lnB>
                      <a:noFill/>
                    </a:lnB>
                    <a:solidFill>
                      <a:srgbClr val="FFFFFF"/>
                    </a:solidFill>
                  </a:tcPr>
                </a:tc>
                <a:tc>
                  <a:txBody>
                    <a:bodyPr/>
                    <a:lstStyle/>
                    <a:p>
                      <a:pPr algn="ctr">
                        <a:lnSpc>
                          <a:spcPct val="115000"/>
                        </a:lnSpc>
                        <a:spcAft>
                          <a:spcPts val="0"/>
                        </a:spcAft>
                      </a:pPr>
                      <a:r>
                        <a:rPr lang="es-ES" sz="1000" b="1">
                          <a:solidFill>
                            <a:srgbClr val="000000"/>
                          </a:solidFill>
                          <a:latin typeface="Arial"/>
                          <a:ea typeface="Times New Roman"/>
                          <a:cs typeface="Times New Roman"/>
                        </a:rPr>
                        <a:t>X</a:t>
                      </a:r>
                      <a:endParaRPr lang="es-ES" sz="1000" b="1">
                        <a:latin typeface="Calibri"/>
                        <a:ea typeface="Calibri"/>
                        <a:cs typeface="Times New Roman"/>
                      </a:endParaRPr>
                    </a:p>
                  </a:txBody>
                  <a:tcPr marL="44454" marR="44454" marT="0" marB="0" anchor="ctr">
                    <a:lnL>
                      <a:noFill/>
                    </a:lnL>
                    <a:lnR>
                      <a:noFill/>
                    </a:lnR>
                    <a:lnT>
                      <a:noFill/>
                    </a:lnT>
                    <a:lnB>
                      <a:noFill/>
                    </a:lnB>
                    <a:solidFill>
                      <a:srgbClr val="FFFFFF"/>
                    </a:solidFill>
                  </a:tcPr>
                </a:tc>
                <a:tc>
                  <a:txBody>
                    <a:bodyPr/>
                    <a:lstStyle/>
                    <a:p>
                      <a:pPr algn="ctr">
                        <a:lnSpc>
                          <a:spcPct val="115000"/>
                        </a:lnSpc>
                        <a:spcAft>
                          <a:spcPts val="0"/>
                        </a:spcAft>
                      </a:pPr>
                      <a:r>
                        <a:rPr lang="es-ES" sz="1000" b="1" dirty="0">
                          <a:solidFill>
                            <a:srgbClr val="000000"/>
                          </a:solidFill>
                          <a:latin typeface="Arial"/>
                          <a:ea typeface="Times New Roman"/>
                          <a:cs typeface="Times New Roman"/>
                        </a:rPr>
                        <a:t> </a:t>
                      </a:r>
                      <a:endParaRPr lang="es-ES" sz="1000" b="1" dirty="0">
                        <a:latin typeface="Calibri"/>
                        <a:ea typeface="Calibri"/>
                        <a:cs typeface="Times New Roman"/>
                      </a:endParaRPr>
                    </a:p>
                  </a:txBody>
                  <a:tcPr marL="44454" marR="44454"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175250">
                <a:tc>
                  <a:txBody>
                    <a:bodyPr/>
                    <a:lstStyle/>
                    <a:p>
                      <a:pPr algn="l">
                        <a:lnSpc>
                          <a:spcPct val="115000"/>
                        </a:lnSpc>
                        <a:spcAft>
                          <a:spcPts val="0"/>
                        </a:spcAft>
                      </a:pPr>
                      <a:r>
                        <a:rPr lang="es-ES" sz="1000" b="1">
                          <a:solidFill>
                            <a:srgbClr val="000000"/>
                          </a:solidFill>
                          <a:latin typeface="Arial"/>
                          <a:ea typeface="Times New Roman"/>
                          <a:cs typeface="Times New Roman"/>
                        </a:rPr>
                        <a:t>15. Anguila</a:t>
                      </a:r>
                      <a:endParaRPr lang="es-ES" sz="1000" b="1">
                        <a:latin typeface="Calibri"/>
                        <a:ea typeface="Calibri"/>
                        <a:cs typeface="Times New Roman"/>
                      </a:endParaRPr>
                    </a:p>
                  </a:txBody>
                  <a:tcPr marL="44454" marR="44454"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a:lnSpc>
                          <a:spcPct val="115000"/>
                        </a:lnSpc>
                        <a:spcAft>
                          <a:spcPts val="0"/>
                        </a:spcAft>
                      </a:pPr>
                      <a:r>
                        <a:rPr lang="es-ES" sz="1000" b="1">
                          <a:solidFill>
                            <a:srgbClr val="000000"/>
                          </a:solidFill>
                          <a:latin typeface="Arial"/>
                          <a:ea typeface="Times New Roman"/>
                          <a:cs typeface="Times New Roman"/>
                        </a:rPr>
                        <a:t>Ophichthus pacifici</a:t>
                      </a:r>
                      <a:endParaRPr lang="es-ES" sz="1000" b="1">
                        <a:latin typeface="Calibri"/>
                        <a:ea typeface="Calibri"/>
                        <a:cs typeface="Times New Roman"/>
                      </a:endParaRPr>
                    </a:p>
                  </a:txBody>
                  <a:tcPr marL="44454" marR="44454" marT="0" marB="0" anchor="ctr">
                    <a:lnL>
                      <a:noFill/>
                    </a:lnL>
                    <a:lnR>
                      <a:noFill/>
                    </a:lnR>
                    <a:lnT>
                      <a:noFill/>
                    </a:lnT>
                    <a:lnB>
                      <a:noFill/>
                    </a:lnB>
                    <a:solidFill>
                      <a:srgbClr val="FFFFFF"/>
                    </a:solidFill>
                  </a:tcPr>
                </a:tc>
                <a:tc>
                  <a:txBody>
                    <a:bodyPr/>
                    <a:lstStyle/>
                    <a:p>
                      <a:pPr algn="ctr">
                        <a:lnSpc>
                          <a:spcPct val="115000"/>
                        </a:lnSpc>
                        <a:spcAft>
                          <a:spcPts val="0"/>
                        </a:spcAft>
                      </a:pPr>
                      <a:r>
                        <a:rPr lang="es-ES" sz="1000" b="1">
                          <a:solidFill>
                            <a:srgbClr val="000000"/>
                          </a:solidFill>
                          <a:latin typeface="Arial"/>
                          <a:ea typeface="Times New Roman"/>
                          <a:cs typeface="Times New Roman"/>
                        </a:rPr>
                        <a:t>N</a:t>
                      </a:r>
                      <a:endParaRPr lang="es-ES" sz="1000" b="1">
                        <a:latin typeface="Calibri"/>
                        <a:ea typeface="Calibri"/>
                        <a:cs typeface="Times New Roman"/>
                      </a:endParaRPr>
                    </a:p>
                  </a:txBody>
                  <a:tcPr marL="44454" marR="44454" marT="0" marB="0" anchor="ctr">
                    <a:lnL>
                      <a:noFill/>
                    </a:lnL>
                    <a:lnR>
                      <a:noFill/>
                    </a:lnR>
                    <a:lnT>
                      <a:noFill/>
                    </a:lnT>
                    <a:lnB>
                      <a:noFill/>
                    </a:lnB>
                    <a:solidFill>
                      <a:srgbClr val="FFFFFF"/>
                    </a:solidFill>
                  </a:tcPr>
                </a:tc>
                <a:tc>
                  <a:txBody>
                    <a:bodyPr/>
                    <a:lstStyle/>
                    <a:p>
                      <a:pPr algn="ctr">
                        <a:lnSpc>
                          <a:spcPct val="115000"/>
                        </a:lnSpc>
                        <a:spcAft>
                          <a:spcPts val="0"/>
                        </a:spcAft>
                      </a:pPr>
                      <a:r>
                        <a:rPr lang="es-ES" sz="1000" b="1" dirty="0" err="1">
                          <a:solidFill>
                            <a:srgbClr val="000000"/>
                          </a:solidFill>
                          <a:latin typeface="Arial"/>
                          <a:ea typeface="Times New Roman"/>
                          <a:cs typeface="Times New Roman"/>
                        </a:rPr>
                        <a:t>n.d.</a:t>
                      </a:r>
                      <a:endParaRPr lang="es-ES" sz="1000" b="1" dirty="0">
                        <a:latin typeface="Calibri"/>
                        <a:ea typeface="Calibri"/>
                        <a:cs typeface="Times New Roman"/>
                      </a:endParaRPr>
                    </a:p>
                  </a:txBody>
                  <a:tcPr marL="44454" marR="44454" marT="0" marB="0" anchor="ctr">
                    <a:lnL>
                      <a:noFill/>
                    </a:lnL>
                    <a:lnR>
                      <a:noFill/>
                    </a:lnR>
                    <a:lnT>
                      <a:noFill/>
                    </a:lnT>
                    <a:lnB>
                      <a:noFill/>
                    </a:lnB>
                    <a:solidFill>
                      <a:srgbClr val="FFFFFF"/>
                    </a:solidFill>
                  </a:tcPr>
                </a:tc>
                <a:tc>
                  <a:txBody>
                    <a:bodyPr/>
                    <a:lstStyle/>
                    <a:p>
                      <a:pPr algn="ctr">
                        <a:lnSpc>
                          <a:spcPct val="115000"/>
                        </a:lnSpc>
                        <a:spcAft>
                          <a:spcPts val="0"/>
                        </a:spcAft>
                      </a:pPr>
                      <a:r>
                        <a:rPr lang="es-ES" sz="1000" b="1" dirty="0">
                          <a:solidFill>
                            <a:srgbClr val="000000"/>
                          </a:solidFill>
                          <a:latin typeface="Arial"/>
                          <a:ea typeface="Times New Roman"/>
                          <a:cs typeface="Times New Roman"/>
                        </a:rPr>
                        <a:t> </a:t>
                      </a:r>
                      <a:endParaRPr lang="es-ES" sz="1000" b="1" dirty="0">
                        <a:latin typeface="Calibri"/>
                        <a:ea typeface="Calibri"/>
                        <a:cs typeface="Times New Roman"/>
                      </a:endParaRPr>
                    </a:p>
                  </a:txBody>
                  <a:tcPr marL="44454" marR="44454" marT="0" marB="0" anchor="ctr">
                    <a:lnL>
                      <a:noFill/>
                    </a:lnL>
                    <a:lnR>
                      <a:noFill/>
                    </a:lnR>
                    <a:lnT>
                      <a:noFill/>
                    </a:lnT>
                    <a:lnB>
                      <a:noFill/>
                    </a:lnB>
                    <a:solidFill>
                      <a:srgbClr val="FFFFFF"/>
                    </a:solidFill>
                  </a:tcPr>
                </a:tc>
                <a:tc>
                  <a:txBody>
                    <a:bodyPr/>
                    <a:lstStyle/>
                    <a:p>
                      <a:pPr algn="ctr">
                        <a:lnSpc>
                          <a:spcPct val="115000"/>
                        </a:lnSpc>
                        <a:spcAft>
                          <a:spcPts val="0"/>
                        </a:spcAft>
                      </a:pPr>
                      <a:r>
                        <a:rPr lang="es-ES" sz="1000" b="1">
                          <a:solidFill>
                            <a:srgbClr val="000000"/>
                          </a:solidFill>
                          <a:latin typeface="Arial"/>
                          <a:ea typeface="Times New Roman"/>
                          <a:cs typeface="Times New Roman"/>
                        </a:rPr>
                        <a:t> </a:t>
                      </a:r>
                      <a:endParaRPr lang="es-ES" sz="1000" b="1">
                        <a:latin typeface="Calibri"/>
                        <a:ea typeface="Calibri"/>
                        <a:cs typeface="Times New Roman"/>
                      </a:endParaRPr>
                    </a:p>
                  </a:txBody>
                  <a:tcPr marL="44454" marR="44454" marT="0" marB="0" anchor="ctr">
                    <a:lnL>
                      <a:noFill/>
                    </a:lnL>
                    <a:lnR>
                      <a:noFill/>
                    </a:lnR>
                    <a:lnT>
                      <a:noFill/>
                    </a:lnT>
                    <a:lnB>
                      <a:noFill/>
                    </a:lnB>
                    <a:solidFill>
                      <a:srgbClr val="FFFFFF"/>
                    </a:solidFill>
                  </a:tcPr>
                </a:tc>
                <a:tc>
                  <a:txBody>
                    <a:bodyPr/>
                    <a:lstStyle/>
                    <a:p>
                      <a:pPr algn="ctr">
                        <a:lnSpc>
                          <a:spcPct val="115000"/>
                        </a:lnSpc>
                        <a:spcAft>
                          <a:spcPts val="0"/>
                        </a:spcAft>
                      </a:pPr>
                      <a:r>
                        <a:rPr lang="es-ES" sz="1000" b="1" dirty="0">
                          <a:solidFill>
                            <a:srgbClr val="000000"/>
                          </a:solidFill>
                          <a:latin typeface="Arial"/>
                          <a:ea typeface="Times New Roman"/>
                          <a:cs typeface="Times New Roman"/>
                        </a:rPr>
                        <a:t> </a:t>
                      </a:r>
                      <a:endParaRPr lang="es-ES" sz="1000" b="1" dirty="0">
                        <a:latin typeface="Calibri"/>
                        <a:ea typeface="Calibri"/>
                        <a:cs typeface="Times New Roman"/>
                      </a:endParaRPr>
                    </a:p>
                  </a:txBody>
                  <a:tcPr marL="44454" marR="44454"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175250">
                <a:tc>
                  <a:txBody>
                    <a:bodyPr/>
                    <a:lstStyle/>
                    <a:p>
                      <a:pPr algn="l">
                        <a:lnSpc>
                          <a:spcPct val="115000"/>
                        </a:lnSpc>
                        <a:spcAft>
                          <a:spcPts val="0"/>
                        </a:spcAft>
                      </a:pPr>
                      <a:r>
                        <a:rPr lang="es-ES" sz="1000" b="1">
                          <a:solidFill>
                            <a:srgbClr val="000000"/>
                          </a:solidFill>
                          <a:latin typeface="Arial"/>
                          <a:ea typeface="Times New Roman"/>
                          <a:cs typeface="Times New Roman"/>
                        </a:rPr>
                        <a:t>16. Anguila</a:t>
                      </a:r>
                      <a:endParaRPr lang="es-ES" sz="1000" b="1">
                        <a:latin typeface="Calibri"/>
                        <a:ea typeface="Calibri"/>
                        <a:cs typeface="Times New Roman"/>
                      </a:endParaRPr>
                    </a:p>
                  </a:txBody>
                  <a:tcPr marL="44454" marR="44454"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a:lnSpc>
                          <a:spcPct val="115000"/>
                        </a:lnSpc>
                        <a:spcAft>
                          <a:spcPts val="0"/>
                        </a:spcAft>
                      </a:pPr>
                      <a:r>
                        <a:rPr lang="es-ES" sz="1000" b="1">
                          <a:solidFill>
                            <a:srgbClr val="000000"/>
                          </a:solidFill>
                          <a:latin typeface="Arial"/>
                          <a:ea typeface="Times New Roman"/>
                          <a:cs typeface="Times New Roman"/>
                        </a:rPr>
                        <a:t>Eptatretus polytrema</a:t>
                      </a:r>
                      <a:endParaRPr lang="es-ES" sz="1000" b="1">
                        <a:latin typeface="Calibri"/>
                        <a:ea typeface="Calibri"/>
                        <a:cs typeface="Times New Roman"/>
                      </a:endParaRPr>
                    </a:p>
                  </a:txBody>
                  <a:tcPr marL="44454" marR="44454" marT="0" marB="0" anchor="ctr">
                    <a:lnL>
                      <a:noFill/>
                    </a:lnL>
                    <a:lnR>
                      <a:noFill/>
                    </a:lnR>
                    <a:lnT>
                      <a:noFill/>
                    </a:lnT>
                    <a:lnB>
                      <a:noFill/>
                    </a:lnB>
                    <a:solidFill>
                      <a:srgbClr val="FFFFFF"/>
                    </a:solidFill>
                  </a:tcPr>
                </a:tc>
                <a:tc>
                  <a:txBody>
                    <a:bodyPr/>
                    <a:lstStyle/>
                    <a:p>
                      <a:pPr algn="ctr">
                        <a:lnSpc>
                          <a:spcPct val="115000"/>
                        </a:lnSpc>
                        <a:spcAft>
                          <a:spcPts val="0"/>
                        </a:spcAft>
                      </a:pPr>
                      <a:r>
                        <a:rPr lang="es-ES" sz="1000" b="1">
                          <a:solidFill>
                            <a:srgbClr val="000000"/>
                          </a:solidFill>
                          <a:latin typeface="Arial"/>
                          <a:ea typeface="Times New Roman"/>
                          <a:cs typeface="Times New Roman"/>
                        </a:rPr>
                        <a:t>N</a:t>
                      </a:r>
                      <a:endParaRPr lang="es-ES" sz="1000" b="1">
                        <a:latin typeface="Calibri"/>
                        <a:ea typeface="Calibri"/>
                        <a:cs typeface="Times New Roman"/>
                      </a:endParaRPr>
                    </a:p>
                  </a:txBody>
                  <a:tcPr marL="44454" marR="44454" marT="0" marB="0" anchor="ctr">
                    <a:lnL>
                      <a:noFill/>
                    </a:lnL>
                    <a:lnR>
                      <a:noFill/>
                    </a:lnR>
                    <a:lnT>
                      <a:noFill/>
                    </a:lnT>
                    <a:lnB>
                      <a:noFill/>
                    </a:lnB>
                    <a:solidFill>
                      <a:srgbClr val="FFFFFF"/>
                    </a:solidFill>
                  </a:tcPr>
                </a:tc>
                <a:tc>
                  <a:txBody>
                    <a:bodyPr/>
                    <a:lstStyle/>
                    <a:p>
                      <a:pPr algn="ctr">
                        <a:lnSpc>
                          <a:spcPct val="115000"/>
                        </a:lnSpc>
                        <a:spcAft>
                          <a:spcPts val="0"/>
                        </a:spcAft>
                      </a:pPr>
                      <a:r>
                        <a:rPr lang="es-ES" sz="1000" b="1">
                          <a:solidFill>
                            <a:srgbClr val="000000"/>
                          </a:solidFill>
                          <a:latin typeface="Arial"/>
                          <a:ea typeface="Times New Roman"/>
                          <a:cs typeface="Times New Roman"/>
                        </a:rPr>
                        <a:t>n.d.</a:t>
                      </a:r>
                      <a:endParaRPr lang="es-ES" sz="1000" b="1">
                        <a:latin typeface="Calibri"/>
                        <a:ea typeface="Calibri"/>
                        <a:cs typeface="Times New Roman"/>
                      </a:endParaRPr>
                    </a:p>
                  </a:txBody>
                  <a:tcPr marL="44454" marR="44454" marT="0" marB="0" anchor="ctr">
                    <a:lnL>
                      <a:noFill/>
                    </a:lnL>
                    <a:lnR>
                      <a:noFill/>
                    </a:lnR>
                    <a:lnT>
                      <a:noFill/>
                    </a:lnT>
                    <a:lnB>
                      <a:noFill/>
                    </a:lnB>
                    <a:solidFill>
                      <a:srgbClr val="FFFFFF"/>
                    </a:solidFill>
                  </a:tcPr>
                </a:tc>
                <a:tc>
                  <a:txBody>
                    <a:bodyPr/>
                    <a:lstStyle/>
                    <a:p>
                      <a:pPr algn="ctr">
                        <a:lnSpc>
                          <a:spcPct val="115000"/>
                        </a:lnSpc>
                        <a:spcAft>
                          <a:spcPts val="0"/>
                        </a:spcAft>
                      </a:pPr>
                      <a:r>
                        <a:rPr lang="es-ES" sz="1000" b="1" dirty="0">
                          <a:solidFill>
                            <a:srgbClr val="000000"/>
                          </a:solidFill>
                          <a:latin typeface="Arial"/>
                          <a:ea typeface="Times New Roman"/>
                          <a:cs typeface="Times New Roman"/>
                        </a:rPr>
                        <a:t> </a:t>
                      </a:r>
                      <a:endParaRPr lang="es-ES" sz="1000" b="1" dirty="0">
                        <a:latin typeface="Calibri"/>
                        <a:ea typeface="Calibri"/>
                        <a:cs typeface="Times New Roman"/>
                      </a:endParaRPr>
                    </a:p>
                  </a:txBody>
                  <a:tcPr marL="44454" marR="44454" marT="0" marB="0" anchor="ctr">
                    <a:lnL>
                      <a:noFill/>
                    </a:lnL>
                    <a:lnR>
                      <a:noFill/>
                    </a:lnR>
                    <a:lnT>
                      <a:noFill/>
                    </a:lnT>
                    <a:lnB>
                      <a:noFill/>
                    </a:lnB>
                    <a:solidFill>
                      <a:srgbClr val="FFFFFF"/>
                    </a:solidFill>
                  </a:tcPr>
                </a:tc>
                <a:tc>
                  <a:txBody>
                    <a:bodyPr/>
                    <a:lstStyle/>
                    <a:p>
                      <a:pPr algn="ctr">
                        <a:lnSpc>
                          <a:spcPct val="115000"/>
                        </a:lnSpc>
                        <a:spcAft>
                          <a:spcPts val="0"/>
                        </a:spcAft>
                      </a:pPr>
                      <a:r>
                        <a:rPr lang="es-ES" sz="1000" b="1">
                          <a:solidFill>
                            <a:srgbClr val="000000"/>
                          </a:solidFill>
                          <a:latin typeface="Arial"/>
                          <a:ea typeface="Times New Roman"/>
                          <a:cs typeface="Times New Roman"/>
                        </a:rPr>
                        <a:t> </a:t>
                      </a:r>
                      <a:endParaRPr lang="es-ES" sz="1000" b="1">
                        <a:latin typeface="Calibri"/>
                        <a:ea typeface="Calibri"/>
                        <a:cs typeface="Times New Roman"/>
                      </a:endParaRPr>
                    </a:p>
                  </a:txBody>
                  <a:tcPr marL="44454" marR="44454" marT="0" marB="0" anchor="ctr">
                    <a:lnL>
                      <a:noFill/>
                    </a:lnL>
                    <a:lnR>
                      <a:noFill/>
                    </a:lnR>
                    <a:lnT>
                      <a:noFill/>
                    </a:lnT>
                    <a:lnB>
                      <a:noFill/>
                    </a:lnB>
                    <a:solidFill>
                      <a:srgbClr val="FFFFFF"/>
                    </a:solidFill>
                  </a:tcPr>
                </a:tc>
                <a:tc>
                  <a:txBody>
                    <a:bodyPr/>
                    <a:lstStyle/>
                    <a:p>
                      <a:pPr algn="ctr">
                        <a:lnSpc>
                          <a:spcPct val="115000"/>
                        </a:lnSpc>
                        <a:spcAft>
                          <a:spcPts val="0"/>
                        </a:spcAft>
                      </a:pPr>
                      <a:r>
                        <a:rPr lang="es-ES" sz="1000" b="1">
                          <a:solidFill>
                            <a:srgbClr val="000000"/>
                          </a:solidFill>
                          <a:latin typeface="Arial"/>
                          <a:ea typeface="Times New Roman"/>
                          <a:cs typeface="Times New Roman"/>
                        </a:rPr>
                        <a:t> </a:t>
                      </a:r>
                      <a:endParaRPr lang="es-ES" sz="1000" b="1">
                        <a:latin typeface="Calibri"/>
                        <a:ea typeface="Calibri"/>
                        <a:cs typeface="Times New Roman"/>
                      </a:endParaRPr>
                    </a:p>
                  </a:txBody>
                  <a:tcPr marL="44454" marR="44454"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350499">
                <a:tc>
                  <a:txBody>
                    <a:bodyPr/>
                    <a:lstStyle/>
                    <a:p>
                      <a:pPr algn="l">
                        <a:lnSpc>
                          <a:spcPct val="115000"/>
                        </a:lnSpc>
                        <a:spcAft>
                          <a:spcPts val="0"/>
                        </a:spcAft>
                      </a:pPr>
                      <a:r>
                        <a:rPr lang="es-ES" sz="1000" b="1">
                          <a:solidFill>
                            <a:srgbClr val="000000"/>
                          </a:solidFill>
                          <a:latin typeface="Arial"/>
                          <a:ea typeface="Times New Roman"/>
                          <a:cs typeface="Times New Roman"/>
                        </a:rPr>
                        <a:t>17. Atún aleta amarilla</a:t>
                      </a:r>
                      <a:endParaRPr lang="es-ES" sz="1000" b="1">
                        <a:latin typeface="Calibri"/>
                        <a:ea typeface="Calibri"/>
                        <a:cs typeface="Times New Roman"/>
                      </a:endParaRPr>
                    </a:p>
                  </a:txBody>
                  <a:tcPr marL="44454" marR="44454"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a:lnSpc>
                          <a:spcPct val="115000"/>
                        </a:lnSpc>
                        <a:spcAft>
                          <a:spcPts val="0"/>
                        </a:spcAft>
                      </a:pPr>
                      <a:r>
                        <a:rPr lang="es-ES" sz="1000" b="1">
                          <a:solidFill>
                            <a:srgbClr val="000000"/>
                          </a:solidFill>
                          <a:latin typeface="Arial"/>
                          <a:ea typeface="Times New Roman"/>
                          <a:cs typeface="Times New Roman"/>
                        </a:rPr>
                        <a:t>Thunnus albacares</a:t>
                      </a:r>
                      <a:endParaRPr lang="es-ES" sz="1000" b="1">
                        <a:latin typeface="Calibri"/>
                        <a:ea typeface="Calibri"/>
                        <a:cs typeface="Times New Roman"/>
                      </a:endParaRPr>
                    </a:p>
                  </a:txBody>
                  <a:tcPr marL="44454" marR="44454" marT="0" marB="0" anchor="ctr">
                    <a:lnL>
                      <a:noFill/>
                    </a:lnL>
                    <a:lnR>
                      <a:noFill/>
                    </a:lnR>
                    <a:lnT>
                      <a:noFill/>
                    </a:lnT>
                    <a:lnB>
                      <a:noFill/>
                    </a:lnB>
                    <a:solidFill>
                      <a:srgbClr val="FFFFFF"/>
                    </a:solidFill>
                  </a:tcPr>
                </a:tc>
                <a:tc>
                  <a:txBody>
                    <a:bodyPr/>
                    <a:lstStyle/>
                    <a:p>
                      <a:pPr algn="ctr">
                        <a:lnSpc>
                          <a:spcPct val="115000"/>
                        </a:lnSpc>
                        <a:spcAft>
                          <a:spcPts val="0"/>
                        </a:spcAft>
                      </a:pPr>
                      <a:r>
                        <a:rPr lang="es-ES" sz="1000" b="1">
                          <a:solidFill>
                            <a:srgbClr val="000000"/>
                          </a:solidFill>
                          <a:latin typeface="Arial"/>
                          <a:ea typeface="Times New Roman"/>
                          <a:cs typeface="Times New Roman"/>
                        </a:rPr>
                        <a:t>N</a:t>
                      </a:r>
                      <a:endParaRPr lang="es-ES" sz="1000" b="1">
                        <a:latin typeface="Calibri"/>
                        <a:ea typeface="Calibri"/>
                        <a:cs typeface="Times New Roman"/>
                      </a:endParaRPr>
                    </a:p>
                  </a:txBody>
                  <a:tcPr marL="44454" marR="44454" marT="0" marB="0" anchor="ctr">
                    <a:lnL>
                      <a:noFill/>
                    </a:lnL>
                    <a:lnR>
                      <a:noFill/>
                    </a:lnR>
                    <a:lnT>
                      <a:noFill/>
                    </a:lnT>
                    <a:lnB>
                      <a:noFill/>
                    </a:lnB>
                    <a:solidFill>
                      <a:srgbClr val="FFFFFF"/>
                    </a:solidFill>
                  </a:tcPr>
                </a:tc>
                <a:tc>
                  <a:txBody>
                    <a:bodyPr/>
                    <a:lstStyle/>
                    <a:p>
                      <a:pPr algn="ctr">
                        <a:lnSpc>
                          <a:spcPct val="115000"/>
                        </a:lnSpc>
                        <a:spcAft>
                          <a:spcPts val="0"/>
                        </a:spcAft>
                      </a:pPr>
                      <a:r>
                        <a:rPr lang="es-ES" sz="1000" b="1" dirty="0" err="1">
                          <a:solidFill>
                            <a:srgbClr val="000000"/>
                          </a:solidFill>
                          <a:latin typeface="Arial"/>
                          <a:ea typeface="Times New Roman"/>
                          <a:cs typeface="Times New Roman"/>
                        </a:rPr>
                        <a:t>n.d.</a:t>
                      </a:r>
                      <a:endParaRPr lang="es-ES" sz="1000" b="1" dirty="0">
                        <a:latin typeface="Calibri"/>
                        <a:ea typeface="Calibri"/>
                        <a:cs typeface="Times New Roman"/>
                      </a:endParaRPr>
                    </a:p>
                  </a:txBody>
                  <a:tcPr marL="44454" marR="44454" marT="0" marB="0" anchor="ctr">
                    <a:lnL>
                      <a:noFill/>
                    </a:lnL>
                    <a:lnR>
                      <a:noFill/>
                    </a:lnR>
                    <a:lnT>
                      <a:noFill/>
                    </a:lnT>
                    <a:lnB>
                      <a:noFill/>
                    </a:lnB>
                    <a:solidFill>
                      <a:srgbClr val="FFFFFF"/>
                    </a:solidFill>
                  </a:tcPr>
                </a:tc>
                <a:tc>
                  <a:txBody>
                    <a:bodyPr/>
                    <a:lstStyle/>
                    <a:p>
                      <a:pPr algn="ctr">
                        <a:lnSpc>
                          <a:spcPct val="115000"/>
                        </a:lnSpc>
                        <a:spcAft>
                          <a:spcPts val="0"/>
                        </a:spcAft>
                      </a:pPr>
                      <a:r>
                        <a:rPr lang="es-ES" sz="1000" b="1" dirty="0">
                          <a:solidFill>
                            <a:srgbClr val="000000"/>
                          </a:solidFill>
                          <a:latin typeface="Arial"/>
                          <a:ea typeface="Times New Roman"/>
                          <a:cs typeface="Times New Roman"/>
                        </a:rPr>
                        <a:t> </a:t>
                      </a:r>
                      <a:endParaRPr lang="es-ES" sz="1000" b="1" dirty="0">
                        <a:latin typeface="Calibri"/>
                        <a:ea typeface="Calibri"/>
                        <a:cs typeface="Times New Roman"/>
                      </a:endParaRPr>
                    </a:p>
                  </a:txBody>
                  <a:tcPr marL="44454" marR="44454" marT="0" marB="0" anchor="ctr">
                    <a:lnL>
                      <a:noFill/>
                    </a:lnL>
                    <a:lnR>
                      <a:noFill/>
                    </a:lnR>
                    <a:lnT>
                      <a:noFill/>
                    </a:lnT>
                    <a:lnB>
                      <a:noFill/>
                    </a:lnB>
                    <a:solidFill>
                      <a:srgbClr val="FFFFFF"/>
                    </a:solidFill>
                  </a:tcPr>
                </a:tc>
                <a:tc>
                  <a:txBody>
                    <a:bodyPr/>
                    <a:lstStyle/>
                    <a:p>
                      <a:pPr algn="ctr">
                        <a:lnSpc>
                          <a:spcPct val="115000"/>
                        </a:lnSpc>
                        <a:spcAft>
                          <a:spcPts val="0"/>
                        </a:spcAft>
                      </a:pPr>
                      <a:r>
                        <a:rPr lang="es-ES" sz="1000" b="1">
                          <a:solidFill>
                            <a:srgbClr val="000000"/>
                          </a:solidFill>
                          <a:latin typeface="Arial"/>
                          <a:ea typeface="Times New Roman"/>
                          <a:cs typeface="Times New Roman"/>
                        </a:rPr>
                        <a:t> </a:t>
                      </a:r>
                      <a:endParaRPr lang="es-ES" sz="1000" b="1">
                        <a:latin typeface="Calibri"/>
                        <a:ea typeface="Calibri"/>
                        <a:cs typeface="Times New Roman"/>
                      </a:endParaRPr>
                    </a:p>
                  </a:txBody>
                  <a:tcPr marL="44454" marR="44454" marT="0" marB="0" anchor="ctr">
                    <a:lnL>
                      <a:noFill/>
                    </a:lnL>
                    <a:lnR>
                      <a:noFill/>
                    </a:lnR>
                    <a:lnT>
                      <a:noFill/>
                    </a:lnT>
                    <a:lnB>
                      <a:noFill/>
                    </a:lnB>
                    <a:solidFill>
                      <a:srgbClr val="FFFFFF"/>
                    </a:solidFill>
                  </a:tcPr>
                </a:tc>
                <a:tc>
                  <a:txBody>
                    <a:bodyPr/>
                    <a:lstStyle/>
                    <a:p>
                      <a:pPr algn="ctr">
                        <a:lnSpc>
                          <a:spcPct val="115000"/>
                        </a:lnSpc>
                        <a:spcAft>
                          <a:spcPts val="0"/>
                        </a:spcAft>
                      </a:pPr>
                      <a:r>
                        <a:rPr lang="es-ES" sz="1000" b="1">
                          <a:solidFill>
                            <a:srgbClr val="000000"/>
                          </a:solidFill>
                          <a:latin typeface="Arial"/>
                          <a:ea typeface="Times New Roman"/>
                          <a:cs typeface="Times New Roman"/>
                        </a:rPr>
                        <a:t> </a:t>
                      </a:r>
                      <a:endParaRPr lang="es-ES" sz="1000" b="1">
                        <a:latin typeface="Calibri"/>
                        <a:ea typeface="Calibri"/>
                        <a:cs typeface="Times New Roman"/>
                      </a:endParaRPr>
                    </a:p>
                  </a:txBody>
                  <a:tcPr marL="44454" marR="44454"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350499">
                <a:tc>
                  <a:txBody>
                    <a:bodyPr/>
                    <a:lstStyle/>
                    <a:p>
                      <a:pPr algn="l">
                        <a:lnSpc>
                          <a:spcPct val="115000"/>
                        </a:lnSpc>
                        <a:spcAft>
                          <a:spcPts val="0"/>
                        </a:spcAft>
                      </a:pPr>
                      <a:r>
                        <a:rPr lang="es-ES" sz="1000" b="1">
                          <a:solidFill>
                            <a:srgbClr val="000000"/>
                          </a:solidFill>
                          <a:latin typeface="Arial"/>
                          <a:ea typeface="Times New Roman"/>
                          <a:cs typeface="Times New Roman"/>
                        </a:rPr>
                        <a:t>18. Atún ojos grandes</a:t>
                      </a:r>
                      <a:endParaRPr lang="es-ES" sz="1000" b="1">
                        <a:latin typeface="Calibri"/>
                        <a:ea typeface="Calibri"/>
                        <a:cs typeface="Times New Roman"/>
                      </a:endParaRPr>
                    </a:p>
                  </a:txBody>
                  <a:tcPr marL="44454" marR="44454"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a:lnSpc>
                          <a:spcPct val="115000"/>
                        </a:lnSpc>
                        <a:spcAft>
                          <a:spcPts val="0"/>
                        </a:spcAft>
                      </a:pPr>
                      <a:r>
                        <a:rPr lang="es-ES" sz="1000" b="1">
                          <a:solidFill>
                            <a:srgbClr val="000000"/>
                          </a:solidFill>
                          <a:latin typeface="Arial"/>
                          <a:ea typeface="Times New Roman"/>
                          <a:cs typeface="Times New Roman"/>
                        </a:rPr>
                        <a:t>Thunnus obesus</a:t>
                      </a:r>
                      <a:endParaRPr lang="es-ES" sz="1000" b="1">
                        <a:latin typeface="Calibri"/>
                        <a:ea typeface="Calibri"/>
                        <a:cs typeface="Times New Roman"/>
                      </a:endParaRPr>
                    </a:p>
                  </a:txBody>
                  <a:tcPr marL="44454" marR="44454" marT="0" marB="0" anchor="ctr">
                    <a:lnL>
                      <a:noFill/>
                    </a:lnL>
                    <a:lnR>
                      <a:noFill/>
                    </a:lnR>
                    <a:lnT>
                      <a:noFill/>
                    </a:lnT>
                    <a:lnB>
                      <a:noFill/>
                    </a:lnB>
                    <a:solidFill>
                      <a:srgbClr val="FFFFFF"/>
                    </a:solidFill>
                  </a:tcPr>
                </a:tc>
                <a:tc>
                  <a:txBody>
                    <a:bodyPr/>
                    <a:lstStyle/>
                    <a:p>
                      <a:pPr algn="ctr">
                        <a:lnSpc>
                          <a:spcPct val="115000"/>
                        </a:lnSpc>
                        <a:spcAft>
                          <a:spcPts val="0"/>
                        </a:spcAft>
                      </a:pPr>
                      <a:r>
                        <a:rPr lang="es-ES" sz="1000" b="1">
                          <a:solidFill>
                            <a:srgbClr val="000000"/>
                          </a:solidFill>
                          <a:latin typeface="Arial"/>
                          <a:ea typeface="Times New Roman"/>
                          <a:cs typeface="Times New Roman"/>
                        </a:rPr>
                        <a:t>N</a:t>
                      </a:r>
                      <a:endParaRPr lang="es-ES" sz="1000" b="1">
                        <a:latin typeface="Calibri"/>
                        <a:ea typeface="Calibri"/>
                        <a:cs typeface="Times New Roman"/>
                      </a:endParaRPr>
                    </a:p>
                  </a:txBody>
                  <a:tcPr marL="44454" marR="44454" marT="0" marB="0" anchor="ctr">
                    <a:lnL>
                      <a:noFill/>
                    </a:lnL>
                    <a:lnR>
                      <a:noFill/>
                    </a:lnR>
                    <a:lnT>
                      <a:noFill/>
                    </a:lnT>
                    <a:lnB>
                      <a:noFill/>
                    </a:lnB>
                    <a:solidFill>
                      <a:srgbClr val="FFFFFF"/>
                    </a:solidFill>
                  </a:tcPr>
                </a:tc>
                <a:tc>
                  <a:txBody>
                    <a:bodyPr/>
                    <a:lstStyle/>
                    <a:p>
                      <a:pPr algn="ctr">
                        <a:lnSpc>
                          <a:spcPct val="115000"/>
                        </a:lnSpc>
                        <a:spcAft>
                          <a:spcPts val="0"/>
                        </a:spcAft>
                      </a:pPr>
                      <a:r>
                        <a:rPr lang="es-ES" sz="1000" b="1" dirty="0" err="1">
                          <a:solidFill>
                            <a:srgbClr val="000000"/>
                          </a:solidFill>
                          <a:latin typeface="Arial"/>
                          <a:ea typeface="Times New Roman"/>
                          <a:cs typeface="Times New Roman"/>
                        </a:rPr>
                        <a:t>n.d.</a:t>
                      </a:r>
                      <a:endParaRPr lang="es-ES" sz="1000" b="1" dirty="0">
                        <a:latin typeface="Calibri"/>
                        <a:ea typeface="Calibri"/>
                        <a:cs typeface="Times New Roman"/>
                      </a:endParaRPr>
                    </a:p>
                  </a:txBody>
                  <a:tcPr marL="44454" marR="44454" marT="0" marB="0" anchor="ctr">
                    <a:lnL>
                      <a:noFill/>
                    </a:lnL>
                    <a:lnR>
                      <a:noFill/>
                    </a:lnR>
                    <a:lnT>
                      <a:noFill/>
                    </a:lnT>
                    <a:lnB>
                      <a:noFill/>
                    </a:lnB>
                    <a:solidFill>
                      <a:srgbClr val="FFFFFF"/>
                    </a:solidFill>
                  </a:tcPr>
                </a:tc>
                <a:tc>
                  <a:txBody>
                    <a:bodyPr/>
                    <a:lstStyle/>
                    <a:p>
                      <a:pPr algn="ctr">
                        <a:lnSpc>
                          <a:spcPct val="115000"/>
                        </a:lnSpc>
                        <a:spcAft>
                          <a:spcPts val="0"/>
                        </a:spcAft>
                      </a:pPr>
                      <a:r>
                        <a:rPr lang="es-ES" sz="1000" b="1" dirty="0">
                          <a:solidFill>
                            <a:srgbClr val="000000"/>
                          </a:solidFill>
                          <a:latin typeface="Arial"/>
                          <a:ea typeface="Times New Roman"/>
                          <a:cs typeface="Times New Roman"/>
                        </a:rPr>
                        <a:t> </a:t>
                      </a:r>
                      <a:endParaRPr lang="es-ES" sz="1000" b="1" dirty="0">
                        <a:latin typeface="Calibri"/>
                        <a:ea typeface="Calibri"/>
                        <a:cs typeface="Times New Roman"/>
                      </a:endParaRPr>
                    </a:p>
                  </a:txBody>
                  <a:tcPr marL="44454" marR="44454" marT="0" marB="0" anchor="ctr">
                    <a:lnL>
                      <a:noFill/>
                    </a:lnL>
                    <a:lnR>
                      <a:noFill/>
                    </a:lnR>
                    <a:lnT>
                      <a:noFill/>
                    </a:lnT>
                    <a:lnB>
                      <a:noFill/>
                    </a:lnB>
                    <a:solidFill>
                      <a:srgbClr val="FFFFFF"/>
                    </a:solidFill>
                  </a:tcPr>
                </a:tc>
                <a:tc>
                  <a:txBody>
                    <a:bodyPr/>
                    <a:lstStyle/>
                    <a:p>
                      <a:pPr algn="ctr">
                        <a:lnSpc>
                          <a:spcPct val="115000"/>
                        </a:lnSpc>
                        <a:spcAft>
                          <a:spcPts val="0"/>
                        </a:spcAft>
                      </a:pPr>
                      <a:r>
                        <a:rPr lang="es-ES" sz="1000" b="1">
                          <a:solidFill>
                            <a:srgbClr val="000000"/>
                          </a:solidFill>
                          <a:latin typeface="Arial"/>
                          <a:ea typeface="Times New Roman"/>
                          <a:cs typeface="Times New Roman"/>
                        </a:rPr>
                        <a:t> </a:t>
                      </a:r>
                      <a:endParaRPr lang="es-ES" sz="1000" b="1">
                        <a:latin typeface="Calibri"/>
                        <a:ea typeface="Calibri"/>
                        <a:cs typeface="Times New Roman"/>
                      </a:endParaRPr>
                    </a:p>
                  </a:txBody>
                  <a:tcPr marL="44454" marR="44454" marT="0" marB="0" anchor="ctr">
                    <a:lnL>
                      <a:noFill/>
                    </a:lnL>
                    <a:lnR>
                      <a:noFill/>
                    </a:lnR>
                    <a:lnT>
                      <a:noFill/>
                    </a:lnT>
                    <a:lnB>
                      <a:noFill/>
                    </a:lnB>
                    <a:solidFill>
                      <a:srgbClr val="FFFFFF"/>
                    </a:solidFill>
                  </a:tcPr>
                </a:tc>
                <a:tc>
                  <a:txBody>
                    <a:bodyPr/>
                    <a:lstStyle/>
                    <a:p>
                      <a:pPr algn="ctr">
                        <a:lnSpc>
                          <a:spcPct val="115000"/>
                        </a:lnSpc>
                        <a:spcAft>
                          <a:spcPts val="0"/>
                        </a:spcAft>
                      </a:pPr>
                      <a:r>
                        <a:rPr lang="es-ES" sz="1000" b="1">
                          <a:solidFill>
                            <a:srgbClr val="000000"/>
                          </a:solidFill>
                          <a:latin typeface="Arial"/>
                          <a:ea typeface="Times New Roman"/>
                          <a:cs typeface="Times New Roman"/>
                        </a:rPr>
                        <a:t> </a:t>
                      </a:r>
                      <a:endParaRPr lang="es-ES" sz="1000" b="1">
                        <a:latin typeface="Calibri"/>
                        <a:ea typeface="Calibri"/>
                        <a:cs typeface="Times New Roman"/>
                      </a:endParaRPr>
                    </a:p>
                  </a:txBody>
                  <a:tcPr marL="44454" marR="44454"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175250">
                <a:tc>
                  <a:txBody>
                    <a:bodyPr/>
                    <a:lstStyle/>
                    <a:p>
                      <a:pPr algn="l">
                        <a:lnSpc>
                          <a:spcPct val="115000"/>
                        </a:lnSpc>
                        <a:spcAft>
                          <a:spcPts val="0"/>
                        </a:spcAft>
                      </a:pPr>
                      <a:r>
                        <a:rPr lang="es-ES" sz="1000" b="1">
                          <a:solidFill>
                            <a:srgbClr val="000000"/>
                          </a:solidFill>
                          <a:latin typeface="Arial"/>
                          <a:ea typeface="Times New Roman"/>
                          <a:cs typeface="Times New Roman"/>
                        </a:rPr>
                        <a:t>19. Cojinoba</a:t>
                      </a:r>
                      <a:endParaRPr lang="es-ES" sz="1000" b="1">
                        <a:latin typeface="Calibri"/>
                        <a:ea typeface="Calibri"/>
                        <a:cs typeface="Times New Roman"/>
                      </a:endParaRPr>
                    </a:p>
                  </a:txBody>
                  <a:tcPr marL="44454" marR="44454"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a:lnSpc>
                          <a:spcPct val="115000"/>
                        </a:lnSpc>
                        <a:spcAft>
                          <a:spcPts val="0"/>
                        </a:spcAft>
                      </a:pPr>
                      <a:r>
                        <a:rPr lang="es-ES" sz="1000" b="1">
                          <a:solidFill>
                            <a:srgbClr val="000000"/>
                          </a:solidFill>
                          <a:latin typeface="Arial"/>
                          <a:ea typeface="Times New Roman"/>
                          <a:cs typeface="Times New Roman"/>
                        </a:rPr>
                        <a:t>Seriolella caerulea</a:t>
                      </a:r>
                      <a:endParaRPr lang="es-ES" sz="1000" b="1">
                        <a:latin typeface="Calibri"/>
                        <a:ea typeface="Calibri"/>
                        <a:cs typeface="Times New Roman"/>
                      </a:endParaRPr>
                    </a:p>
                  </a:txBody>
                  <a:tcPr marL="44454" marR="44454" marT="0" marB="0" anchor="ctr">
                    <a:lnL>
                      <a:noFill/>
                    </a:lnL>
                    <a:lnR>
                      <a:noFill/>
                    </a:lnR>
                    <a:lnT>
                      <a:noFill/>
                    </a:lnT>
                    <a:lnB>
                      <a:noFill/>
                    </a:lnB>
                    <a:solidFill>
                      <a:srgbClr val="FFFFFF"/>
                    </a:solidFill>
                  </a:tcPr>
                </a:tc>
                <a:tc>
                  <a:txBody>
                    <a:bodyPr/>
                    <a:lstStyle/>
                    <a:p>
                      <a:pPr algn="ctr">
                        <a:lnSpc>
                          <a:spcPct val="115000"/>
                        </a:lnSpc>
                        <a:spcAft>
                          <a:spcPts val="0"/>
                        </a:spcAft>
                      </a:pPr>
                      <a:r>
                        <a:rPr lang="es-ES" sz="1000" b="1">
                          <a:solidFill>
                            <a:srgbClr val="000000"/>
                          </a:solidFill>
                          <a:latin typeface="Arial"/>
                          <a:ea typeface="Times New Roman"/>
                          <a:cs typeface="Times New Roman"/>
                        </a:rPr>
                        <a:t>N</a:t>
                      </a:r>
                      <a:endParaRPr lang="es-ES" sz="1000" b="1">
                        <a:latin typeface="Calibri"/>
                        <a:ea typeface="Calibri"/>
                        <a:cs typeface="Times New Roman"/>
                      </a:endParaRPr>
                    </a:p>
                  </a:txBody>
                  <a:tcPr marL="44454" marR="44454" marT="0" marB="0" anchor="ctr">
                    <a:lnL>
                      <a:noFill/>
                    </a:lnL>
                    <a:lnR>
                      <a:noFill/>
                    </a:lnR>
                    <a:lnT>
                      <a:noFill/>
                    </a:lnT>
                    <a:lnB>
                      <a:noFill/>
                    </a:lnB>
                    <a:solidFill>
                      <a:srgbClr val="FFFFFF"/>
                    </a:solidFill>
                  </a:tcPr>
                </a:tc>
                <a:tc>
                  <a:txBody>
                    <a:bodyPr/>
                    <a:lstStyle/>
                    <a:p>
                      <a:pPr algn="ctr">
                        <a:lnSpc>
                          <a:spcPct val="115000"/>
                        </a:lnSpc>
                        <a:spcAft>
                          <a:spcPts val="0"/>
                        </a:spcAft>
                      </a:pPr>
                      <a:r>
                        <a:rPr lang="es-ES" sz="1000" b="1" dirty="0">
                          <a:solidFill>
                            <a:srgbClr val="000000"/>
                          </a:solidFill>
                          <a:latin typeface="Arial"/>
                          <a:ea typeface="Times New Roman"/>
                          <a:cs typeface="Times New Roman"/>
                        </a:rPr>
                        <a:t>X</a:t>
                      </a:r>
                      <a:endParaRPr lang="es-ES" sz="1000" b="1" dirty="0">
                        <a:latin typeface="Calibri"/>
                        <a:ea typeface="Calibri"/>
                        <a:cs typeface="Times New Roman"/>
                      </a:endParaRPr>
                    </a:p>
                  </a:txBody>
                  <a:tcPr marL="44454" marR="44454" marT="0" marB="0" anchor="ctr">
                    <a:lnL>
                      <a:noFill/>
                    </a:lnL>
                    <a:lnR>
                      <a:noFill/>
                    </a:lnR>
                    <a:lnT>
                      <a:noFill/>
                    </a:lnT>
                    <a:lnB>
                      <a:noFill/>
                    </a:lnB>
                    <a:solidFill>
                      <a:srgbClr val="FFFFFF"/>
                    </a:solidFill>
                  </a:tcPr>
                </a:tc>
                <a:tc>
                  <a:txBody>
                    <a:bodyPr/>
                    <a:lstStyle/>
                    <a:p>
                      <a:pPr algn="ctr">
                        <a:lnSpc>
                          <a:spcPct val="115000"/>
                        </a:lnSpc>
                        <a:spcAft>
                          <a:spcPts val="0"/>
                        </a:spcAft>
                      </a:pPr>
                      <a:r>
                        <a:rPr lang="es-ES" sz="1000" b="1" dirty="0">
                          <a:solidFill>
                            <a:srgbClr val="000000"/>
                          </a:solidFill>
                          <a:latin typeface="Arial"/>
                          <a:ea typeface="Times New Roman"/>
                          <a:cs typeface="Times New Roman"/>
                        </a:rPr>
                        <a:t> </a:t>
                      </a:r>
                      <a:endParaRPr lang="es-ES" sz="1000" b="1" dirty="0">
                        <a:latin typeface="Calibri"/>
                        <a:ea typeface="Calibri"/>
                        <a:cs typeface="Times New Roman"/>
                      </a:endParaRPr>
                    </a:p>
                  </a:txBody>
                  <a:tcPr marL="44454" marR="44454" marT="0" marB="0" anchor="ctr">
                    <a:lnL>
                      <a:noFill/>
                    </a:lnL>
                    <a:lnR>
                      <a:noFill/>
                    </a:lnR>
                    <a:lnT>
                      <a:noFill/>
                    </a:lnT>
                    <a:lnB>
                      <a:noFill/>
                    </a:lnB>
                    <a:solidFill>
                      <a:srgbClr val="FFFFFF"/>
                    </a:solidFill>
                  </a:tcPr>
                </a:tc>
                <a:tc>
                  <a:txBody>
                    <a:bodyPr/>
                    <a:lstStyle/>
                    <a:p>
                      <a:pPr algn="ctr">
                        <a:lnSpc>
                          <a:spcPct val="115000"/>
                        </a:lnSpc>
                        <a:spcAft>
                          <a:spcPts val="0"/>
                        </a:spcAft>
                      </a:pPr>
                      <a:r>
                        <a:rPr lang="es-ES" sz="1000" b="1" dirty="0">
                          <a:solidFill>
                            <a:srgbClr val="000000"/>
                          </a:solidFill>
                          <a:latin typeface="Arial"/>
                          <a:ea typeface="Times New Roman"/>
                          <a:cs typeface="Times New Roman"/>
                        </a:rPr>
                        <a:t> </a:t>
                      </a:r>
                      <a:endParaRPr lang="es-ES" sz="1000" b="1" dirty="0">
                        <a:latin typeface="Calibri"/>
                        <a:ea typeface="Calibri"/>
                        <a:cs typeface="Times New Roman"/>
                      </a:endParaRPr>
                    </a:p>
                  </a:txBody>
                  <a:tcPr marL="44454" marR="44454" marT="0" marB="0" anchor="ctr">
                    <a:lnL>
                      <a:noFill/>
                    </a:lnL>
                    <a:lnR>
                      <a:noFill/>
                    </a:lnR>
                    <a:lnT>
                      <a:noFill/>
                    </a:lnT>
                    <a:lnB>
                      <a:noFill/>
                    </a:lnB>
                    <a:solidFill>
                      <a:srgbClr val="FFFFFF"/>
                    </a:solidFill>
                  </a:tcPr>
                </a:tc>
                <a:tc>
                  <a:txBody>
                    <a:bodyPr/>
                    <a:lstStyle/>
                    <a:p>
                      <a:pPr algn="ctr">
                        <a:lnSpc>
                          <a:spcPct val="115000"/>
                        </a:lnSpc>
                        <a:spcAft>
                          <a:spcPts val="0"/>
                        </a:spcAft>
                      </a:pPr>
                      <a:r>
                        <a:rPr lang="es-ES" sz="1000" b="1" dirty="0">
                          <a:solidFill>
                            <a:srgbClr val="000000"/>
                          </a:solidFill>
                          <a:latin typeface="Arial"/>
                          <a:ea typeface="Times New Roman"/>
                          <a:cs typeface="Times New Roman"/>
                        </a:rPr>
                        <a:t> </a:t>
                      </a:r>
                      <a:endParaRPr lang="es-ES" sz="1000" b="1" dirty="0">
                        <a:latin typeface="Calibri"/>
                        <a:ea typeface="Calibri"/>
                        <a:cs typeface="Times New Roman"/>
                      </a:endParaRPr>
                    </a:p>
                  </a:txBody>
                  <a:tcPr marL="44454" marR="44454"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175250">
                <a:tc>
                  <a:txBody>
                    <a:bodyPr/>
                    <a:lstStyle/>
                    <a:p>
                      <a:pPr algn="l">
                        <a:lnSpc>
                          <a:spcPct val="115000"/>
                        </a:lnSpc>
                        <a:spcAft>
                          <a:spcPts val="0"/>
                        </a:spcAft>
                      </a:pPr>
                      <a:r>
                        <a:rPr lang="es-ES" sz="1000" b="1">
                          <a:solidFill>
                            <a:srgbClr val="000000"/>
                          </a:solidFill>
                          <a:latin typeface="Arial"/>
                          <a:ea typeface="Times New Roman"/>
                          <a:cs typeface="Times New Roman"/>
                        </a:rPr>
                        <a:t>20. Rollizo</a:t>
                      </a:r>
                      <a:endParaRPr lang="es-ES" sz="1000" b="1">
                        <a:latin typeface="Calibri"/>
                        <a:ea typeface="Calibri"/>
                        <a:cs typeface="Times New Roman"/>
                      </a:endParaRPr>
                    </a:p>
                  </a:txBody>
                  <a:tcPr marL="44454" marR="44454"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a:lnSpc>
                          <a:spcPct val="115000"/>
                        </a:lnSpc>
                        <a:spcAft>
                          <a:spcPts val="0"/>
                        </a:spcAft>
                      </a:pPr>
                      <a:r>
                        <a:rPr lang="es-ES" sz="1000" b="1">
                          <a:solidFill>
                            <a:srgbClr val="000000"/>
                          </a:solidFill>
                          <a:latin typeface="Arial"/>
                          <a:ea typeface="Times New Roman"/>
                          <a:cs typeface="Times New Roman"/>
                        </a:rPr>
                        <a:t>Pinguipes chilensis</a:t>
                      </a:r>
                      <a:endParaRPr lang="es-ES" sz="1000" b="1">
                        <a:latin typeface="Calibri"/>
                        <a:ea typeface="Calibri"/>
                        <a:cs typeface="Times New Roman"/>
                      </a:endParaRPr>
                    </a:p>
                  </a:txBody>
                  <a:tcPr marL="44454" marR="44454" marT="0" marB="0" anchor="ctr">
                    <a:lnL>
                      <a:noFill/>
                    </a:lnL>
                    <a:lnR>
                      <a:noFill/>
                    </a:lnR>
                    <a:lnT>
                      <a:noFill/>
                    </a:lnT>
                    <a:lnB>
                      <a:noFill/>
                    </a:lnB>
                    <a:solidFill>
                      <a:srgbClr val="FFFFFF"/>
                    </a:solidFill>
                  </a:tcPr>
                </a:tc>
                <a:tc>
                  <a:txBody>
                    <a:bodyPr/>
                    <a:lstStyle/>
                    <a:p>
                      <a:pPr algn="ctr">
                        <a:lnSpc>
                          <a:spcPct val="115000"/>
                        </a:lnSpc>
                        <a:spcAft>
                          <a:spcPts val="0"/>
                        </a:spcAft>
                      </a:pPr>
                      <a:r>
                        <a:rPr lang="es-ES" sz="1000" b="1">
                          <a:solidFill>
                            <a:srgbClr val="000000"/>
                          </a:solidFill>
                          <a:latin typeface="Arial"/>
                          <a:ea typeface="Times New Roman"/>
                          <a:cs typeface="Times New Roman"/>
                        </a:rPr>
                        <a:t>N</a:t>
                      </a:r>
                      <a:endParaRPr lang="es-ES" sz="1000" b="1">
                        <a:latin typeface="Calibri"/>
                        <a:ea typeface="Calibri"/>
                        <a:cs typeface="Times New Roman"/>
                      </a:endParaRPr>
                    </a:p>
                  </a:txBody>
                  <a:tcPr marL="44454" marR="44454" marT="0" marB="0" anchor="ctr">
                    <a:lnL>
                      <a:noFill/>
                    </a:lnL>
                    <a:lnR>
                      <a:noFill/>
                    </a:lnR>
                    <a:lnT>
                      <a:noFill/>
                    </a:lnT>
                    <a:lnB>
                      <a:noFill/>
                    </a:lnB>
                    <a:solidFill>
                      <a:srgbClr val="FFFFFF"/>
                    </a:solidFill>
                  </a:tcPr>
                </a:tc>
                <a:tc>
                  <a:txBody>
                    <a:bodyPr/>
                    <a:lstStyle/>
                    <a:p>
                      <a:pPr algn="ctr">
                        <a:lnSpc>
                          <a:spcPct val="115000"/>
                        </a:lnSpc>
                        <a:spcAft>
                          <a:spcPts val="0"/>
                        </a:spcAft>
                      </a:pPr>
                      <a:r>
                        <a:rPr lang="es-ES" sz="1000" b="1">
                          <a:solidFill>
                            <a:srgbClr val="000000"/>
                          </a:solidFill>
                          <a:latin typeface="Arial"/>
                          <a:ea typeface="Times New Roman"/>
                          <a:cs typeface="Times New Roman"/>
                        </a:rPr>
                        <a:t>X</a:t>
                      </a:r>
                      <a:endParaRPr lang="es-ES" sz="1000" b="1">
                        <a:latin typeface="Calibri"/>
                        <a:ea typeface="Calibri"/>
                        <a:cs typeface="Times New Roman"/>
                      </a:endParaRPr>
                    </a:p>
                  </a:txBody>
                  <a:tcPr marL="44454" marR="44454" marT="0" marB="0" anchor="ctr">
                    <a:lnL>
                      <a:noFill/>
                    </a:lnL>
                    <a:lnR>
                      <a:noFill/>
                    </a:lnR>
                    <a:lnT>
                      <a:noFill/>
                    </a:lnT>
                    <a:lnB>
                      <a:noFill/>
                    </a:lnB>
                    <a:solidFill>
                      <a:srgbClr val="FFFFFF"/>
                    </a:solidFill>
                  </a:tcPr>
                </a:tc>
                <a:tc>
                  <a:txBody>
                    <a:bodyPr/>
                    <a:lstStyle/>
                    <a:p>
                      <a:pPr algn="ctr">
                        <a:lnSpc>
                          <a:spcPct val="115000"/>
                        </a:lnSpc>
                        <a:spcAft>
                          <a:spcPts val="0"/>
                        </a:spcAft>
                      </a:pPr>
                      <a:r>
                        <a:rPr lang="es-ES" sz="1000" b="1" dirty="0">
                          <a:solidFill>
                            <a:srgbClr val="000000"/>
                          </a:solidFill>
                          <a:latin typeface="Arial"/>
                          <a:ea typeface="Times New Roman"/>
                          <a:cs typeface="Times New Roman"/>
                        </a:rPr>
                        <a:t> </a:t>
                      </a:r>
                      <a:endParaRPr lang="es-ES" sz="1000" b="1" dirty="0">
                        <a:latin typeface="Calibri"/>
                        <a:ea typeface="Calibri"/>
                        <a:cs typeface="Times New Roman"/>
                      </a:endParaRPr>
                    </a:p>
                  </a:txBody>
                  <a:tcPr marL="44454" marR="44454" marT="0" marB="0" anchor="ctr">
                    <a:lnL>
                      <a:noFill/>
                    </a:lnL>
                    <a:lnR>
                      <a:noFill/>
                    </a:lnR>
                    <a:lnT>
                      <a:noFill/>
                    </a:lnT>
                    <a:lnB>
                      <a:noFill/>
                    </a:lnB>
                    <a:solidFill>
                      <a:srgbClr val="FFFFFF"/>
                    </a:solidFill>
                  </a:tcPr>
                </a:tc>
                <a:tc>
                  <a:txBody>
                    <a:bodyPr/>
                    <a:lstStyle/>
                    <a:p>
                      <a:pPr algn="ctr">
                        <a:lnSpc>
                          <a:spcPct val="115000"/>
                        </a:lnSpc>
                        <a:spcAft>
                          <a:spcPts val="0"/>
                        </a:spcAft>
                      </a:pPr>
                      <a:r>
                        <a:rPr lang="es-ES" sz="1000" b="1" dirty="0">
                          <a:solidFill>
                            <a:srgbClr val="000000"/>
                          </a:solidFill>
                          <a:latin typeface="Arial"/>
                          <a:ea typeface="Times New Roman"/>
                          <a:cs typeface="Times New Roman"/>
                        </a:rPr>
                        <a:t> </a:t>
                      </a:r>
                      <a:endParaRPr lang="es-ES" sz="1000" b="1" dirty="0">
                        <a:latin typeface="Calibri"/>
                        <a:ea typeface="Calibri"/>
                        <a:cs typeface="Times New Roman"/>
                      </a:endParaRPr>
                    </a:p>
                  </a:txBody>
                  <a:tcPr marL="44454" marR="44454" marT="0" marB="0" anchor="ctr">
                    <a:lnL>
                      <a:noFill/>
                    </a:lnL>
                    <a:lnR>
                      <a:noFill/>
                    </a:lnR>
                    <a:lnT>
                      <a:noFill/>
                    </a:lnT>
                    <a:lnB>
                      <a:noFill/>
                    </a:lnB>
                    <a:solidFill>
                      <a:srgbClr val="FFFFFF"/>
                    </a:solidFill>
                  </a:tcPr>
                </a:tc>
                <a:tc>
                  <a:txBody>
                    <a:bodyPr/>
                    <a:lstStyle/>
                    <a:p>
                      <a:pPr algn="ctr">
                        <a:lnSpc>
                          <a:spcPct val="115000"/>
                        </a:lnSpc>
                        <a:spcAft>
                          <a:spcPts val="0"/>
                        </a:spcAft>
                      </a:pPr>
                      <a:r>
                        <a:rPr lang="es-ES" sz="1000" b="1" dirty="0">
                          <a:solidFill>
                            <a:srgbClr val="000000"/>
                          </a:solidFill>
                          <a:latin typeface="Arial"/>
                          <a:ea typeface="Times New Roman"/>
                          <a:cs typeface="Times New Roman"/>
                        </a:rPr>
                        <a:t> </a:t>
                      </a:r>
                      <a:endParaRPr lang="es-ES" sz="1000" b="1" dirty="0">
                        <a:latin typeface="Calibri"/>
                        <a:ea typeface="Calibri"/>
                        <a:cs typeface="Times New Roman"/>
                      </a:endParaRPr>
                    </a:p>
                  </a:txBody>
                  <a:tcPr marL="44454" marR="44454"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237849">
                <a:tc>
                  <a:txBody>
                    <a:bodyPr/>
                    <a:lstStyle/>
                    <a:p>
                      <a:pPr algn="l">
                        <a:lnSpc>
                          <a:spcPct val="115000"/>
                        </a:lnSpc>
                        <a:spcAft>
                          <a:spcPts val="0"/>
                        </a:spcAft>
                      </a:pPr>
                      <a:r>
                        <a:rPr lang="es-ES" sz="1000" b="1">
                          <a:solidFill>
                            <a:srgbClr val="000000"/>
                          </a:solidFill>
                          <a:latin typeface="Arial"/>
                          <a:ea typeface="Times New Roman"/>
                          <a:cs typeface="Times New Roman"/>
                        </a:rPr>
                        <a:t>21. Trucha ártica</a:t>
                      </a:r>
                      <a:endParaRPr lang="es-ES" sz="1000" b="1">
                        <a:latin typeface="Calibri"/>
                        <a:ea typeface="Calibri"/>
                        <a:cs typeface="Times New Roman"/>
                      </a:endParaRPr>
                    </a:p>
                  </a:txBody>
                  <a:tcPr marL="44454" marR="44454"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0"/>
                        </a:spcAft>
                      </a:pPr>
                      <a:r>
                        <a:rPr lang="es-ES" sz="1000" b="1">
                          <a:solidFill>
                            <a:srgbClr val="000000"/>
                          </a:solidFill>
                          <a:latin typeface="Arial"/>
                          <a:ea typeface="Times New Roman"/>
                          <a:cs typeface="Times New Roman"/>
                        </a:rPr>
                        <a:t>Salvelinus alpinus</a:t>
                      </a:r>
                      <a:endParaRPr lang="es-ES" sz="1000" b="1">
                        <a:latin typeface="Calibri"/>
                        <a:ea typeface="Calibri"/>
                        <a:cs typeface="Times New Roman"/>
                      </a:endParaRPr>
                    </a:p>
                  </a:txBody>
                  <a:tcPr marL="44454" marR="4445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1000" b="1">
                          <a:solidFill>
                            <a:srgbClr val="000000"/>
                          </a:solidFill>
                          <a:latin typeface="Arial"/>
                          <a:ea typeface="Times New Roman"/>
                          <a:cs typeface="Times New Roman"/>
                        </a:rPr>
                        <a:t>I</a:t>
                      </a:r>
                      <a:endParaRPr lang="es-ES" sz="1000" b="1">
                        <a:latin typeface="Calibri"/>
                        <a:ea typeface="Calibri"/>
                        <a:cs typeface="Times New Roman"/>
                      </a:endParaRPr>
                    </a:p>
                  </a:txBody>
                  <a:tcPr marL="44454" marR="4445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1000" b="1">
                          <a:solidFill>
                            <a:srgbClr val="000000"/>
                          </a:solidFill>
                          <a:latin typeface="Arial"/>
                          <a:ea typeface="Times New Roman"/>
                          <a:cs typeface="Times New Roman"/>
                        </a:rPr>
                        <a:t>X</a:t>
                      </a:r>
                      <a:endParaRPr lang="es-ES" sz="1000" b="1">
                        <a:latin typeface="Calibri"/>
                        <a:ea typeface="Calibri"/>
                        <a:cs typeface="Times New Roman"/>
                      </a:endParaRPr>
                    </a:p>
                  </a:txBody>
                  <a:tcPr marL="44454" marR="4445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1000" b="1" dirty="0">
                          <a:solidFill>
                            <a:srgbClr val="000000"/>
                          </a:solidFill>
                          <a:latin typeface="Arial"/>
                          <a:ea typeface="Times New Roman"/>
                          <a:cs typeface="Times New Roman"/>
                        </a:rPr>
                        <a:t>X</a:t>
                      </a:r>
                      <a:endParaRPr lang="es-ES" sz="1000" b="1" dirty="0">
                        <a:latin typeface="Calibri"/>
                        <a:ea typeface="Calibri"/>
                        <a:cs typeface="Times New Roman"/>
                      </a:endParaRPr>
                    </a:p>
                  </a:txBody>
                  <a:tcPr marL="44454" marR="4445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1000" b="1" dirty="0">
                          <a:solidFill>
                            <a:srgbClr val="000000"/>
                          </a:solidFill>
                          <a:latin typeface="Arial"/>
                          <a:ea typeface="Times New Roman"/>
                          <a:cs typeface="Times New Roman"/>
                        </a:rPr>
                        <a:t>X</a:t>
                      </a:r>
                      <a:endParaRPr lang="es-ES" sz="1000" b="1" dirty="0">
                        <a:latin typeface="Calibri"/>
                        <a:ea typeface="Calibri"/>
                        <a:cs typeface="Times New Roman"/>
                      </a:endParaRPr>
                    </a:p>
                  </a:txBody>
                  <a:tcPr marL="44454" marR="4445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1000" b="1" dirty="0">
                          <a:solidFill>
                            <a:srgbClr val="000000"/>
                          </a:solidFill>
                          <a:latin typeface="Arial"/>
                          <a:ea typeface="Times New Roman"/>
                          <a:cs typeface="Times New Roman"/>
                        </a:rPr>
                        <a:t> </a:t>
                      </a:r>
                      <a:endParaRPr lang="es-ES" sz="1000" b="1" dirty="0">
                        <a:latin typeface="Calibri"/>
                        <a:ea typeface="Calibri"/>
                        <a:cs typeface="Times New Roman"/>
                      </a:endParaRPr>
                    </a:p>
                  </a:txBody>
                  <a:tcPr marL="44454" marR="44454"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6306" name="Rectangle 1"/>
          <p:cNvSpPr>
            <a:spLocks noChangeArrowheads="1"/>
          </p:cNvSpPr>
          <p:nvPr/>
        </p:nvSpPr>
        <p:spPr bwMode="auto">
          <a:xfrm>
            <a:off x="428625" y="147548"/>
            <a:ext cx="833914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r>
              <a:rPr lang="es-ES" b="1" dirty="0">
                <a:solidFill>
                  <a:schemeClr val="accent2"/>
                </a:solidFill>
                <a:ea typeface="Calibri" pitchFamily="34" charset="0"/>
                <a:cs typeface="Arial" charset="0"/>
              </a:rPr>
              <a:t>Listado de 21 especies de peces que se encuentran clasificadas </a:t>
            </a:r>
            <a:endParaRPr lang="es-ES" b="1" dirty="0" smtClean="0">
              <a:solidFill>
                <a:schemeClr val="accent2"/>
              </a:solidFill>
              <a:ea typeface="Calibri" pitchFamily="34" charset="0"/>
              <a:cs typeface="Arial" charset="0"/>
            </a:endParaRPr>
          </a:p>
          <a:p>
            <a:pPr eaLnBrk="0" hangingPunct="0"/>
            <a:r>
              <a:rPr lang="es-ES" b="1" dirty="0" smtClean="0">
                <a:solidFill>
                  <a:schemeClr val="accent2"/>
                </a:solidFill>
                <a:ea typeface="Calibri" pitchFamily="34" charset="0"/>
                <a:cs typeface="Arial" charset="0"/>
              </a:rPr>
              <a:t>como </a:t>
            </a:r>
            <a:r>
              <a:rPr lang="es-ES" b="1" dirty="0">
                <a:solidFill>
                  <a:schemeClr val="accent2"/>
                </a:solidFill>
                <a:ea typeface="Calibri" pitchFamily="34" charset="0"/>
                <a:cs typeface="Arial" charset="0"/>
              </a:rPr>
              <a:t>cultivo </a:t>
            </a:r>
            <a:r>
              <a:rPr lang="es-ES" b="1" dirty="0" smtClean="0">
                <a:solidFill>
                  <a:schemeClr val="accent2"/>
                </a:solidFill>
                <a:ea typeface="Calibri" pitchFamily="34" charset="0"/>
                <a:cs typeface="Arial" charset="0"/>
              </a:rPr>
              <a:t>experimental </a:t>
            </a:r>
            <a:r>
              <a:rPr lang="es-ES" b="1" dirty="0">
                <a:solidFill>
                  <a:schemeClr val="accent2"/>
                </a:solidFill>
                <a:ea typeface="Calibri" pitchFamily="34" charset="0"/>
                <a:cs typeface="Arial" charset="0"/>
              </a:rPr>
              <a:t>(Fuente </a:t>
            </a:r>
            <a:r>
              <a:rPr lang="es-ES" b="1" dirty="0" err="1" smtClean="0">
                <a:solidFill>
                  <a:schemeClr val="accent2"/>
                </a:solidFill>
                <a:ea typeface="Calibri" pitchFamily="34" charset="0"/>
                <a:cs typeface="Arial" charset="0"/>
              </a:rPr>
              <a:t>Subpesca</a:t>
            </a:r>
            <a:r>
              <a:rPr lang="es-ES" b="1" dirty="0" smtClean="0">
                <a:solidFill>
                  <a:schemeClr val="accent2"/>
                </a:solidFill>
                <a:ea typeface="Calibri" pitchFamily="34" charset="0"/>
                <a:cs typeface="Arial" charset="0"/>
              </a:rPr>
              <a:t>)</a:t>
            </a:r>
            <a:endParaRPr lang="es-ES" b="1" dirty="0">
              <a:solidFill>
                <a:schemeClr val="accent2"/>
              </a:solidFill>
              <a:ea typeface="Calibri" pitchFamily="34" charset="0"/>
              <a:cs typeface="Arial" charset="0"/>
            </a:endParaRPr>
          </a:p>
          <a:p>
            <a:pPr eaLnBrk="0" hangingPunct="0"/>
            <a:endParaRPr lang="es-ES" b="1" dirty="0">
              <a:solidFill>
                <a:schemeClr val="accent2"/>
              </a:solidFill>
              <a:ea typeface="Calibri" pitchFamily="34" charset="0"/>
              <a:cs typeface="Arial" charset="0"/>
            </a:endParaRPr>
          </a:p>
        </p:txBody>
      </p:sp>
    </p:spTree>
    <p:extLst>
      <p:ext uri="{BB962C8B-B14F-4D97-AF65-F5344CB8AC3E}">
        <p14:creationId xmlns:p14="http://schemas.microsoft.com/office/powerpoint/2010/main" val="2907387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1500188" y="1143000"/>
          <a:ext cx="5551487" cy="4587873"/>
        </p:xfrm>
        <a:graphic>
          <a:graphicData uri="http://schemas.openxmlformats.org/drawingml/2006/table">
            <a:tbl>
              <a:tblPr/>
              <a:tblGrid>
                <a:gridCol w="1198811"/>
                <a:gridCol w="1525818"/>
                <a:gridCol w="498446"/>
                <a:gridCol w="887044"/>
                <a:gridCol w="444475"/>
                <a:gridCol w="590516"/>
                <a:gridCol w="406377"/>
              </a:tblGrid>
              <a:tr h="381053">
                <a:tc>
                  <a:txBody>
                    <a:bodyPr/>
                    <a:lstStyle/>
                    <a:p>
                      <a:pPr>
                        <a:lnSpc>
                          <a:spcPct val="115000"/>
                        </a:lnSpc>
                        <a:spcAft>
                          <a:spcPts val="0"/>
                        </a:spcAft>
                      </a:pPr>
                      <a:r>
                        <a:rPr lang="es-ES" sz="1000" b="1">
                          <a:solidFill>
                            <a:srgbClr val="000000"/>
                          </a:solidFill>
                          <a:latin typeface="Arial"/>
                          <a:ea typeface="Times New Roman"/>
                          <a:cs typeface="Times New Roman"/>
                        </a:rPr>
                        <a:t>Nombre en Chile </a:t>
                      </a:r>
                      <a:endParaRPr lang="es-ES" sz="1100">
                        <a:latin typeface="Calibri"/>
                        <a:ea typeface="Calibri"/>
                        <a:cs typeface="Times New Roman"/>
                      </a:endParaRPr>
                    </a:p>
                  </a:txBody>
                  <a:tcPr marL="44447" marR="4444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S" sz="1000" b="1">
                          <a:solidFill>
                            <a:srgbClr val="000000"/>
                          </a:solidFill>
                          <a:latin typeface="Arial"/>
                          <a:ea typeface="Times New Roman"/>
                          <a:cs typeface="Times New Roman"/>
                        </a:rPr>
                        <a:t>Nombre científico </a:t>
                      </a:r>
                      <a:endParaRPr lang="es-ES" sz="1100">
                        <a:latin typeface="Calibri"/>
                        <a:ea typeface="Calibri"/>
                        <a:cs typeface="Times New Roman"/>
                      </a:endParaRPr>
                    </a:p>
                  </a:txBody>
                  <a:tcPr marL="44447" marR="444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S" sz="1000" b="1">
                          <a:solidFill>
                            <a:srgbClr val="000000"/>
                          </a:solidFill>
                          <a:latin typeface="Arial"/>
                          <a:ea typeface="Times New Roman"/>
                          <a:cs typeface="Times New Roman"/>
                        </a:rPr>
                        <a:t>Origen</a:t>
                      </a:r>
                      <a:endParaRPr lang="es-ES" sz="1100">
                        <a:latin typeface="Calibri"/>
                        <a:ea typeface="Calibri"/>
                        <a:cs typeface="Times New Roman"/>
                      </a:endParaRPr>
                    </a:p>
                  </a:txBody>
                  <a:tcPr marL="44447" marR="444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S" sz="1000" b="1">
                          <a:solidFill>
                            <a:srgbClr val="000000"/>
                          </a:solidFill>
                          <a:latin typeface="Arial"/>
                          <a:ea typeface="Times New Roman"/>
                          <a:cs typeface="Times New Roman"/>
                        </a:rPr>
                        <a:t>Experimental</a:t>
                      </a:r>
                      <a:endParaRPr lang="es-ES" sz="1100">
                        <a:latin typeface="Calibri"/>
                        <a:ea typeface="Calibri"/>
                        <a:cs typeface="Times New Roman"/>
                      </a:endParaRPr>
                    </a:p>
                  </a:txBody>
                  <a:tcPr marL="44447" marR="444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S" sz="1000" b="1">
                          <a:solidFill>
                            <a:srgbClr val="000000"/>
                          </a:solidFill>
                          <a:latin typeface="Arial"/>
                          <a:ea typeface="Times New Roman"/>
                          <a:cs typeface="Times New Roman"/>
                        </a:rPr>
                        <a:t>Piloto</a:t>
                      </a:r>
                      <a:endParaRPr lang="es-ES" sz="1100">
                        <a:latin typeface="Calibri"/>
                        <a:ea typeface="Calibri"/>
                        <a:cs typeface="Times New Roman"/>
                      </a:endParaRPr>
                    </a:p>
                  </a:txBody>
                  <a:tcPr marL="44447" marR="444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S" sz="1000" b="1">
                          <a:solidFill>
                            <a:srgbClr val="000000"/>
                          </a:solidFill>
                          <a:latin typeface="Arial"/>
                          <a:ea typeface="Times New Roman"/>
                          <a:cs typeface="Times New Roman"/>
                        </a:rPr>
                        <a:t>Precom.</a:t>
                      </a:r>
                      <a:endParaRPr lang="es-ES" sz="1100">
                        <a:latin typeface="Calibri"/>
                        <a:ea typeface="Calibri"/>
                        <a:cs typeface="Times New Roman"/>
                      </a:endParaRPr>
                    </a:p>
                  </a:txBody>
                  <a:tcPr marL="44447" marR="444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S" sz="1000" b="1">
                          <a:solidFill>
                            <a:srgbClr val="000000"/>
                          </a:solidFill>
                          <a:latin typeface="Arial"/>
                          <a:ea typeface="Times New Roman"/>
                          <a:cs typeface="Times New Roman"/>
                        </a:rPr>
                        <a:t>Com.</a:t>
                      </a:r>
                      <a:endParaRPr lang="es-ES" sz="1100">
                        <a:latin typeface="Calibri"/>
                        <a:ea typeface="Calibri"/>
                        <a:cs typeface="Times New Roman"/>
                      </a:endParaRPr>
                    </a:p>
                  </a:txBody>
                  <a:tcPr marL="44447" marR="4444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0341">
                <a:tc>
                  <a:txBody>
                    <a:bodyPr/>
                    <a:lstStyle/>
                    <a:p>
                      <a:pPr>
                        <a:lnSpc>
                          <a:spcPct val="115000"/>
                        </a:lnSpc>
                        <a:spcAft>
                          <a:spcPts val="0"/>
                        </a:spcAft>
                      </a:pPr>
                      <a:r>
                        <a:rPr lang="es-ES" sz="1200" b="1" dirty="0">
                          <a:solidFill>
                            <a:srgbClr val="000000"/>
                          </a:solidFill>
                          <a:latin typeface="Arial"/>
                          <a:ea typeface="Times New Roman"/>
                          <a:cs typeface="Times New Roman"/>
                        </a:rPr>
                        <a:t>1. Almeja</a:t>
                      </a:r>
                      <a:endParaRPr lang="es-ES" sz="1200" b="1" dirty="0">
                        <a:latin typeface="Calibri"/>
                        <a:ea typeface="Calibri"/>
                        <a:cs typeface="Times New Roman"/>
                      </a:endParaRPr>
                    </a:p>
                  </a:txBody>
                  <a:tcPr marL="44447" marR="4444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spcAft>
                          <a:spcPts val="0"/>
                        </a:spcAft>
                      </a:pPr>
                      <a:r>
                        <a:rPr lang="es-ES" sz="1200" b="1" i="1">
                          <a:solidFill>
                            <a:srgbClr val="000000"/>
                          </a:solidFill>
                          <a:latin typeface="Arial"/>
                          <a:ea typeface="Times New Roman"/>
                          <a:cs typeface="Times New Roman"/>
                        </a:rPr>
                        <a:t>Tawera gayi</a:t>
                      </a:r>
                      <a:endParaRPr lang="es-ES" sz="1200" b="1">
                        <a:latin typeface="Calibri"/>
                        <a:ea typeface="Calibri"/>
                        <a:cs typeface="Times New Roman"/>
                      </a:endParaRPr>
                    </a:p>
                  </a:txBody>
                  <a:tcPr marL="44447" marR="444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S" sz="1200" b="1">
                          <a:solidFill>
                            <a:srgbClr val="000000"/>
                          </a:solidFill>
                          <a:latin typeface="Arial"/>
                          <a:ea typeface="Times New Roman"/>
                          <a:cs typeface="Times New Roman"/>
                        </a:rPr>
                        <a:t>N</a:t>
                      </a:r>
                      <a:endParaRPr lang="es-ES" sz="1200" b="1">
                        <a:latin typeface="Calibri"/>
                        <a:ea typeface="Calibri"/>
                        <a:cs typeface="Times New Roman"/>
                      </a:endParaRPr>
                    </a:p>
                  </a:txBody>
                  <a:tcPr marL="44447" marR="444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S" sz="1200" b="1">
                          <a:solidFill>
                            <a:srgbClr val="000000"/>
                          </a:solidFill>
                          <a:latin typeface="Arial"/>
                          <a:ea typeface="Times New Roman"/>
                          <a:cs typeface="Times New Roman"/>
                        </a:rPr>
                        <a:t>X</a:t>
                      </a:r>
                      <a:endParaRPr lang="es-ES" sz="1200" b="1">
                        <a:latin typeface="Calibri"/>
                        <a:ea typeface="Calibri"/>
                        <a:cs typeface="Times New Roman"/>
                      </a:endParaRPr>
                    </a:p>
                  </a:txBody>
                  <a:tcPr marL="44447" marR="444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S" sz="1200" b="1">
                          <a:solidFill>
                            <a:srgbClr val="000000"/>
                          </a:solidFill>
                          <a:latin typeface="Arial"/>
                          <a:ea typeface="Times New Roman"/>
                          <a:cs typeface="Times New Roman"/>
                        </a:rPr>
                        <a:t>X</a:t>
                      </a:r>
                      <a:endParaRPr lang="es-ES" sz="1200" b="1">
                        <a:latin typeface="Calibri"/>
                        <a:ea typeface="Calibri"/>
                        <a:cs typeface="Times New Roman"/>
                      </a:endParaRPr>
                    </a:p>
                  </a:txBody>
                  <a:tcPr marL="44447" marR="444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S" sz="1200" b="1">
                          <a:solidFill>
                            <a:srgbClr val="000000"/>
                          </a:solidFill>
                          <a:latin typeface="Arial"/>
                          <a:ea typeface="Times New Roman"/>
                          <a:cs typeface="Times New Roman"/>
                        </a:rPr>
                        <a:t> </a:t>
                      </a:r>
                      <a:endParaRPr lang="es-ES" sz="1200" b="1">
                        <a:latin typeface="Calibri"/>
                        <a:ea typeface="Calibri"/>
                        <a:cs typeface="Times New Roman"/>
                      </a:endParaRPr>
                    </a:p>
                  </a:txBody>
                  <a:tcPr marL="44447" marR="444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es-ES" sz="1200" b="1">
                          <a:solidFill>
                            <a:srgbClr val="000000"/>
                          </a:solidFill>
                          <a:latin typeface="Arial"/>
                          <a:ea typeface="Times New Roman"/>
                          <a:cs typeface="Times New Roman"/>
                        </a:rPr>
                        <a:t> </a:t>
                      </a:r>
                      <a:endParaRPr lang="es-ES" sz="1200" b="1">
                        <a:latin typeface="Calibri"/>
                        <a:ea typeface="Calibri"/>
                        <a:cs typeface="Times New Roman"/>
                      </a:endParaRPr>
                    </a:p>
                  </a:txBody>
                  <a:tcPr marL="44447" marR="4444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r>
              <a:tr h="210341">
                <a:tc>
                  <a:txBody>
                    <a:bodyPr/>
                    <a:lstStyle/>
                    <a:p>
                      <a:pPr>
                        <a:lnSpc>
                          <a:spcPct val="115000"/>
                        </a:lnSpc>
                        <a:spcAft>
                          <a:spcPts val="0"/>
                        </a:spcAft>
                      </a:pPr>
                      <a:r>
                        <a:rPr lang="es-ES" sz="1200" b="1" dirty="0">
                          <a:solidFill>
                            <a:srgbClr val="000000"/>
                          </a:solidFill>
                          <a:latin typeface="Arial"/>
                          <a:ea typeface="Times New Roman"/>
                          <a:cs typeface="Times New Roman"/>
                        </a:rPr>
                        <a:t>2. Almeja</a:t>
                      </a:r>
                      <a:endParaRPr lang="es-ES" sz="1200" b="1" dirty="0">
                        <a:latin typeface="Calibri"/>
                        <a:ea typeface="Calibri"/>
                        <a:cs typeface="Times New Roman"/>
                      </a:endParaRPr>
                    </a:p>
                  </a:txBody>
                  <a:tcPr marL="44447" marR="44447"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nSpc>
                          <a:spcPct val="115000"/>
                        </a:lnSpc>
                        <a:spcAft>
                          <a:spcPts val="0"/>
                        </a:spcAft>
                      </a:pPr>
                      <a:r>
                        <a:rPr lang="es-ES" sz="1200" b="1" i="1">
                          <a:solidFill>
                            <a:srgbClr val="000000"/>
                          </a:solidFill>
                          <a:latin typeface="Arial"/>
                          <a:ea typeface="Times New Roman"/>
                          <a:cs typeface="Times New Roman"/>
                        </a:rPr>
                        <a:t>Mulinia edulis</a:t>
                      </a:r>
                      <a:endParaRPr lang="es-ES" sz="1200" b="1">
                        <a:latin typeface="Calibri"/>
                        <a:ea typeface="Calibri"/>
                        <a:cs typeface="Times New Roman"/>
                      </a:endParaRPr>
                    </a:p>
                  </a:txBody>
                  <a:tcPr marL="44447" marR="44447" marT="0" marB="0" anchor="ctr">
                    <a:lnL>
                      <a:noFill/>
                    </a:lnL>
                    <a:lnR>
                      <a:noFill/>
                    </a:lnR>
                    <a:lnT>
                      <a:noFill/>
                    </a:lnT>
                    <a:lnB>
                      <a:noFill/>
                    </a:lnB>
                    <a:solidFill>
                      <a:srgbClr val="FFFFFF"/>
                    </a:solidFill>
                  </a:tcPr>
                </a:tc>
                <a:tc>
                  <a:txBody>
                    <a:bodyPr/>
                    <a:lstStyle/>
                    <a:p>
                      <a:pPr algn="ctr">
                        <a:lnSpc>
                          <a:spcPct val="115000"/>
                        </a:lnSpc>
                        <a:spcAft>
                          <a:spcPts val="0"/>
                        </a:spcAft>
                      </a:pPr>
                      <a:r>
                        <a:rPr lang="es-ES" sz="1200" b="1">
                          <a:solidFill>
                            <a:srgbClr val="000000"/>
                          </a:solidFill>
                          <a:latin typeface="Arial"/>
                          <a:ea typeface="Times New Roman"/>
                          <a:cs typeface="Times New Roman"/>
                        </a:rPr>
                        <a:t>N</a:t>
                      </a:r>
                      <a:endParaRPr lang="es-ES" sz="1200" b="1">
                        <a:latin typeface="Calibri"/>
                        <a:ea typeface="Calibri"/>
                        <a:cs typeface="Times New Roman"/>
                      </a:endParaRPr>
                    </a:p>
                  </a:txBody>
                  <a:tcPr marL="44447" marR="44447" marT="0" marB="0" anchor="ctr">
                    <a:lnL>
                      <a:noFill/>
                    </a:lnL>
                    <a:lnR>
                      <a:noFill/>
                    </a:lnR>
                    <a:lnT>
                      <a:noFill/>
                    </a:lnT>
                    <a:lnB>
                      <a:noFill/>
                    </a:lnB>
                    <a:solidFill>
                      <a:srgbClr val="FFFFFF"/>
                    </a:solidFill>
                  </a:tcPr>
                </a:tc>
                <a:tc>
                  <a:txBody>
                    <a:bodyPr/>
                    <a:lstStyle/>
                    <a:p>
                      <a:pPr algn="ctr">
                        <a:lnSpc>
                          <a:spcPct val="115000"/>
                        </a:lnSpc>
                        <a:spcAft>
                          <a:spcPts val="0"/>
                        </a:spcAft>
                      </a:pPr>
                      <a:r>
                        <a:rPr lang="es-ES" sz="1200" b="1">
                          <a:solidFill>
                            <a:srgbClr val="000000"/>
                          </a:solidFill>
                          <a:latin typeface="Arial"/>
                          <a:ea typeface="Times New Roman"/>
                          <a:cs typeface="Times New Roman"/>
                        </a:rPr>
                        <a:t>X</a:t>
                      </a:r>
                      <a:endParaRPr lang="es-ES" sz="1200" b="1">
                        <a:latin typeface="Calibri"/>
                        <a:ea typeface="Calibri"/>
                        <a:cs typeface="Times New Roman"/>
                      </a:endParaRPr>
                    </a:p>
                  </a:txBody>
                  <a:tcPr marL="44447" marR="44447" marT="0" marB="0" anchor="ctr">
                    <a:lnL>
                      <a:noFill/>
                    </a:lnL>
                    <a:lnR>
                      <a:noFill/>
                    </a:lnR>
                    <a:lnT>
                      <a:noFill/>
                    </a:lnT>
                    <a:lnB>
                      <a:noFill/>
                    </a:lnB>
                    <a:solidFill>
                      <a:srgbClr val="FFFFFF"/>
                    </a:solidFill>
                  </a:tcPr>
                </a:tc>
                <a:tc>
                  <a:txBody>
                    <a:bodyPr/>
                    <a:lstStyle/>
                    <a:p>
                      <a:pPr algn="ctr">
                        <a:lnSpc>
                          <a:spcPct val="115000"/>
                        </a:lnSpc>
                        <a:spcAft>
                          <a:spcPts val="0"/>
                        </a:spcAft>
                      </a:pPr>
                      <a:r>
                        <a:rPr lang="es-ES" sz="1200" b="1">
                          <a:solidFill>
                            <a:srgbClr val="000000"/>
                          </a:solidFill>
                          <a:latin typeface="Arial"/>
                          <a:ea typeface="Times New Roman"/>
                          <a:cs typeface="Times New Roman"/>
                        </a:rPr>
                        <a:t>X</a:t>
                      </a:r>
                      <a:endParaRPr lang="es-ES" sz="1200" b="1">
                        <a:latin typeface="Calibri"/>
                        <a:ea typeface="Calibri"/>
                        <a:cs typeface="Times New Roman"/>
                      </a:endParaRPr>
                    </a:p>
                  </a:txBody>
                  <a:tcPr marL="44447" marR="44447" marT="0" marB="0" anchor="ctr">
                    <a:lnL>
                      <a:noFill/>
                    </a:lnL>
                    <a:lnR>
                      <a:noFill/>
                    </a:lnR>
                    <a:lnT>
                      <a:noFill/>
                    </a:lnT>
                    <a:lnB>
                      <a:noFill/>
                    </a:lnB>
                    <a:solidFill>
                      <a:srgbClr val="FFFFFF"/>
                    </a:solidFill>
                  </a:tcPr>
                </a:tc>
                <a:tc>
                  <a:txBody>
                    <a:bodyPr/>
                    <a:lstStyle/>
                    <a:p>
                      <a:pPr algn="ctr">
                        <a:lnSpc>
                          <a:spcPct val="115000"/>
                        </a:lnSpc>
                        <a:spcAft>
                          <a:spcPts val="0"/>
                        </a:spcAft>
                      </a:pPr>
                      <a:r>
                        <a:rPr lang="es-ES" sz="1200" b="1">
                          <a:solidFill>
                            <a:srgbClr val="000000"/>
                          </a:solidFill>
                          <a:latin typeface="Arial"/>
                          <a:ea typeface="Times New Roman"/>
                          <a:cs typeface="Times New Roman"/>
                        </a:rPr>
                        <a:t>X</a:t>
                      </a:r>
                      <a:endParaRPr lang="es-ES" sz="1200" b="1">
                        <a:latin typeface="Calibri"/>
                        <a:ea typeface="Calibri"/>
                        <a:cs typeface="Times New Roman"/>
                      </a:endParaRPr>
                    </a:p>
                  </a:txBody>
                  <a:tcPr marL="44447" marR="44447" marT="0" marB="0" anchor="ctr">
                    <a:lnL>
                      <a:noFill/>
                    </a:lnL>
                    <a:lnR>
                      <a:noFill/>
                    </a:lnR>
                    <a:lnT>
                      <a:noFill/>
                    </a:lnT>
                    <a:lnB>
                      <a:noFill/>
                    </a:lnB>
                    <a:solidFill>
                      <a:srgbClr val="FFFFFF"/>
                    </a:solidFill>
                  </a:tcPr>
                </a:tc>
                <a:tc>
                  <a:txBody>
                    <a:bodyPr/>
                    <a:lstStyle/>
                    <a:p>
                      <a:pPr algn="ctr">
                        <a:lnSpc>
                          <a:spcPct val="115000"/>
                        </a:lnSpc>
                        <a:spcAft>
                          <a:spcPts val="0"/>
                        </a:spcAft>
                      </a:pPr>
                      <a:r>
                        <a:rPr lang="es-ES" sz="1200" b="1">
                          <a:solidFill>
                            <a:srgbClr val="000000"/>
                          </a:solidFill>
                          <a:latin typeface="Arial"/>
                          <a:ea typeface="Times New Roman"/>
                          <a:cs typeface="Times New Roman"/>
                        </a:rPr>
                        <a:t> </a:t>
                      </a:r>
                      <a:endParaRPr lang="es-ES" sz="1200" b="1">
                        <a:latin typeface="Calibri"/>
                        <a:ea typeface="Calibri"/>
                        <a:cs typeface="Times New Roman"/>
                      </a:endParaRPr>
                    </a:p>
                  </a:txBody>
                  <a:tcPr marL="44447" marR="44447"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210341">
                <a:tc>
                  <a:txBody>
                    <a:bodyPr/>
                    <a:lstStyle/>
                    <a:p>
                      <a:pPr>
                        <a:lnSpc>
                          <a:spcPct val="115000"/>
                        </a:lnSpc>
                        <a:spcAft>
                          <a:spcPts val="0"/>
                        </a:spcAft>
                      </a:pPr>
                      <a:r>
                        <a:rPr lang="es-ES" sz="1200" b="1" dirty="0">
                          <a:solidFill>
                            <a:srgbClr val="000000"/>
                          </a:solidFill>
                          <a:latin typeface="Arial"/>
                          <a:ea typeface="Times New Roman"/>
                          <a:cs typeface="Times New Roman"/>
                        </a:rPr>
                        <a:t>3. Almeja</a:t>
                      </a:r>
                      <a:endParaRPr lang="es-ES" sz="1200" b="1" dirty="0">
                        <a:latin typeface="Calibri"/>
                        <a:ea typeface="Calibri"/>
                        <a:cs typeface="Times New Roman"/>
                      </a:endParaRPr>
                    </a:p>
                  </a:txBody>
                  <a:tcPr marL="44447" marR="44447"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nSpc>
                          <a:spcPct val="115000"/>
                        </a:lnSpc>
                        <a:spcAft>
                          <a:spcPts val="0"/>
                        </a:spcAft>
                      </a:pPr>
                      <a:r>
                        <a:rPr lang="es-ES" sz="1200" b="1" i="1">
                          <a:solidFill>
                            <a:srgbClr val="000000"/>
                          </a:solidFill>
                          <a:latin typeface="Arial"/>
                          <a:ea typeface="Times New Roman"/>
                          <a:cs typeface="Times New Roman"/>
                        </a:rPr>
                        <a:t>Venus antiqua</a:t>
                      </a:r>
                      <a:endParaRPr lang="es-ES" sz="1200" b="1">
                        <a:latin typeface="Calibri"/>
                        <a:ea typeface="Calibri"/>
                        <a:cs typeface="Times New Roman"/>
                      </a:endParaRPr>
                    </a:p>
                  </a:txBody>
                  <a:tcPr marL="44447" marR="44447" marT="0" marB="0" anchor="ctr">
                    <a:lnL>
                      <a:noFill/>
                    </a:lnL>
                    <a:lnR>
                      <a:noFill/>
                    </a:lnR>
                    <a:lnT>
                      <a:noFill/>
                    </a:lnT>
                    <a:lnB>
                      <a:noFill/>
                    </a:lnB>
                    <a:solidFill>
                      <a:srgbClr val="FFFFFF"/>
                    </a:solidFill>
                  </a:tcPr>
                </a:tc>
                <a:tc>
                  <a:txBody>
                    <a:bodyPr/>
                    <a:lstStyle/>
                    <a:p>
                      <a:pPr algn="ctr">
                        <a:lnSpc>
                          <a:spcPct val="115000"/>
                        </a:lnSpc>
                        <a:spcAft>
                          <a:spcPts val="0"/>
                        </a:spcAft>
                      </a:pPr>
                      <a:r>
                        <a:rPr lang="es-ES" sz="1200" b="1">
                          <a:solidFill>
                            <a:srgbClr val="000000"/>
                          </a:solidFill>
                          <a:latin typeface="Arial"/>
                          <a:ea typeface="Times New Roman"/>
                          <a:cs typeface="Times New Roman"/>
                        </a:rPr>
                        <a:t>N</a:t>
                      </a:r>
                      <a:endParaRPr lang="es-ES" sz="1200" b="1">
                        <a:latin typeface="Calibri"/>
                        <a:ea typeface="Calibri"/>
                        <a:cs typeface="Times New Roman"/>
                      </a:endParaRPr>
                    </a:p>
                  </a:txBody>
                  <a:tcPr marL="44447" marR="44447" marT="0" marB="0" anchor="ctr">
                    <a:lnL>
                      <a:noFill/>
                    </a:lnL>
                    <a:lnR>
                      <a:noFill/>
                    </a:lnR>
                    <a:lnT>
                      <a:noFill/>
                    </a:lnT>
                    <a:lnB>
                      <a:noFill/>
                    </a:lnB>
                    <a:solidFill>
                      <a:srgbClr val="FFFFFF"/>
                    </a:solidFill>
                  </a:tcPr>
                </a:tc>
                <a:tc>
                  <a:txBody>
                    <a:bodyPr/>
                    <a:lstStyle/>
                    <a:p>
                      <a:pPr algn="ctr">
                        <a:lnSpc>
                          <a:spcPct val="115000"/>
                        </a:lnSpc>
                        <a:spcAft>
                          <a:spcPts val="0"/>
                        </a:spcAft>
                      </a:pPr>
                      <a:r>
                        <a:rPr lang="es-ES" sz="1200" b="1">
                          <a:solidFill>
                            <a:srgbClr val="000000"/>
                          </a:solidFill>
                          <a:latin typeface="Arial"/>
                          <a:ea typeface="Times New Roman"/>
                          <a:cs typeface="Times New Roman"/>
                        </a:rPr>
                        <a:t>X</a:t>
                      </a:r>
                      <a:endParaRPr lang="es-ES" sz="1200" b="1">
                        <a:latin typeface="Calibri"/>
                        <a:ea typeface="Calibri"/>
                        <a:cs typeface="Times New Roman"/>
                      </a:endParaRPr>
                    </a:p>
                  </a:txBody>
                  <a:tcPr marL="44447" marR="44447" marT="0" marB="0" anchor="ctr">
                    <a:lnL>
                      <a:noFill/>
                    </a:lnL>
                    <a:lnR>
                      <a:noFill/>
                    </a:lnR>
                    <a:lnT>
                      <a:noFill/>
                    </a:lnT>
                    <a:lnB>
                      <a:noFill/>
                    </a:lnB>
                    <a:solidFill>
                      <a:srgbClr val="FFFFFF"/>
                    </a:solidFill>
                  </a:tcPr>
                </a:tc>
                <a:tc>
                  <a:txBody>
                    <a:bodyPr/>
                    <a:lstStyle/>
                    <a:p>
                      <a:pPr algn="ctr">
                        <a:lnSpc>
                          <a:spcPct val="115000"/>
                        </a:lnSpc>
                        <a:spcAft>
                          <a:spcPts val="0"/>
                        </a:spcAft>
                      </a:pPr>
                      <a:r>
                        <a:rPr lang="es-ES" sz="1200" b="1">
                          <a:solidFill>
                            <a:srgbClr val="000000"/>
                          </a:solidFill>
                          <a:latin typeface="Arial"/>
                          <a:ea typeface="Times New Roman"/>
                          <a:cs typeface="Times New Roman"/>
                        </a:rPr>
                        <a:t>X</a:t>
                      </a:r>
                      <a:endParaRPr lang="es-ES" sz="1200" b="1">
                        <a:latin typeface="Calibri"/>
                        <a:ea typeface="Calibri"/>
                        <a:cs typeface="Times New Roman"/>
                      </a:endParaRPr>
                    </a:p>
                  </a:txBody>
                  <a:tcPr marL="44447" marR="44447" marT="0" marB="0" anchor="ctr">
                    <a:lnL>
                      <a:noFill/>
                    </a:lnL>
                    <a:lnR>
                      <a:noFill/>
                    </a:lnR>
                    <a:lnT>
                      <a:noFill/>
                    </a:lnT>
                    <a:lnB>
                      <a:noFill/>
                    </a:lnB>
                    <a:solidFill>
                      <a:srgbClr val="FFFFFF"/>
                    </a:solidFill>
                  </a:tcPr>
                </a:tc>
                <a:tc>
                  <a:txBody>
                    <a:bodyPr/>
                    <a:lstStyle/>
                    <a:p>
                      <a:pPr algn="ctr">
                        <a:lnSpc>
                          <a:spcPct val="115000"/>
                        </a:lnSpc>
                        <a:spcAft>
                          <a:spcPts val="0"/>
                        </a:spcAft>
                      </a:pPr>
                      <a:r>
                        <a:rPr lang="es-ES" sz="1200" b="1">
                          <a:solidFill>
                            <a:srgbClr val="000000"/>
                          </a:solidFill>
                          <a:latin typeface="Arial"/>
                          <a:ea typeface="Times New Roman"/>
                          <a:cs typeface="Times New Roman"/>
                        </a:rPr>
                        <a:t>X</a:t>
                      </a:r>
                      <a:endParaRPr lang="es-ES" sz="1200" b="1">
                        <a:latin typeface="Calibri"/>
                        <a:ea typeface="Calibri"/>
                        <a:cs typeface="Times New Roman"/>
                      </a:endParaRPr>
                    </a:p>
                  </a:txBody>
                  <a:tcPr marL="44447" marR="44447" marT="0" marB="0" anchor="ctr">
                    <a:lnL>
                      <a:noFill/>
                    </a:lnL>
                    <a:lnR>
                      <a:noFill/>
                    </a:lnR>
                    <a:lnT>
                      <a:noFill/>
                    </a:lnT>
                    <a:lnB>
                      <a:noFill/>
                    </a:lnB>
                    <a:solidFill>
                      <a:srgbClr val="FFFFFF"/>
                    </a:solidFill>
                  </a:tcPr>
                </a:tc>
                <a:tc>
                  <a:txBody>
                    <a:bodyPr/>
                    <a:lstStyle/>
                    <a:p>
                      <a:pPr algn="ctr">
                        <a:lnSpc>
                          <a:spcPct val="115000"/>
                        </a:lnSpc>
                        <a:spcAft>
                          <a:spcPts val="0"/>
                        </a:spcAft>
                      </a:pPr>
                      <a:r>
                        <a:rPr lang="es-ES" sz="1200" b="1">
                          <a:solidFill>
                            <a:srgbClr val="000000"/>
                          </a:solidFill>
                          <a:latin typeface="Arial"/>
                          <a:ea typeface="Times New Roman"/>
                          <a:cs typeface="Times New Roman"/>
                        </a:rPr>
                        <a:t> </a:t>
                      </a:r>
                      <a:endParaRPr lang="es-ES" sz="1200" b="1">
                        <a:latin typeface="Calibri"/>
                        <a:ea typeface="Calibri"/>
                        <a:cs typeface="Times New Roman"/>
                      </a:endParaRPr>
                    </a:p>
                  </a:txBody>
                  <a:tcPr marL="44447" marR="44447"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420682">
                <a:tc>
                  <a:txBody>
                    <a:bodyPr/>
                    <a:lstStyle/>
                    <a:p>
                      <a:pPr>
                        <a:lnSpc>
                          <a:spcPct val="115000"/>
                        </a:lnSpc>
                        <a:spcAft>
                          <a:spcPts val="0"/>
                        </a:spcAft>
                      </a:pPr>
                      <a:r>
                        <a:rPr lang="es-ES" sz="1200" b="1">
                          <a:solidFill>
                            <a:srgbClr val="000000"/>
                          </a:solidFill>
                          <a:latin typeface="Arial"/>
                          <a:ea typeface="Times New Roman"/>
                          <a:cs typeface="Times New Roman"/>
                        </a:rPr>
                        <a:t>4. Navaja o Huepo</a:t>
                      </a:r>
                      <a:endParaRPr lang="es-ES" sz="1200" b="1">
                        <a:latin typeface="Calibri"/>
                        <a:ea typeface="Calibri"/>
                        <a:cs typeface="Times New Roman"/>
                      </a:endParaRPr>
                    </a:p>
                  </a:txBody>
                  <a:tcPr marL="44447" marR="44447"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nSpc>
                          <a:spcPct val="115000"/>
                        </a:lnSpc>
                        <a:spcAft>
                          <a:spcPts val="0"/>
                        </a:spcAft>
                      </a:pPr>
                      <a:r>
                        <a:rPr lang="es-ES" sz="1200" b="1" i="1">
                          <a:solidFill>
                            <a:srgbClr val="000000"/>
                          </a:solidFill>
                          <a:latin typeface="Arial"/>
                          <a:ea typeface="Times New Roman"/>
                          <a:cs typeface="Times New Roman"/>
                        </a:rPr>
                        <a:t>Ensis macha</a:t>
                      </a:r>
                      <a:endParaRPr lang="es-ES" sz="1200" b="1">
                        <a:latin typeface="Calibri"/>
                        <a:ea typeface="Calibri"/>
                        <a:cs typeface="Times New Roman"/>
                      </a:endParaRPr>
                    </a:p>
                  </a:txBody>
                  <a:tcPr marL="44447" marR="44447" marT="0" marB="0" anchor="ctr">
                    <a:lnL>
                      <a:noFill/>
                    </a:lnL>
                    <a:lnR>
                      <a:noFill/>
                    </a:lnR>
                    <a:lnT>
                      <a:noFill/>
                    </a:lnT>
                    <a:lnB>
                      <a:noFill/>
                    </a:lnB>
                    <a:solidFill>
                      <a:srgbClr val="FFFFFF"/>
                    </a:solidFill>
                  </a:tcPr>
                </a:tc>
                <a:tc>
                  <a:txBody>
                    <a:bodyPr/>
                    <a:lstStyle/>
                    <a:p>
                      <a:pPr algn="ctr">
                        <a:lnSpc>
                          <a:spcPct val="115000"/>
                        </a:lnSpc>
                        <a:spcAft>
                          <a:spcPts val="0"/>
                        </a:spcAft>
                      </a:pPr>
                      <a:r>
                        <a:rPr lang="es-ES" sz="1200" b="1">
                          <a:solidFill>
                            <a:srgbClr val="000000"/>
                          </a:solidFill>
                          <a:latin typeface="Arial"/>
                          <a:ea typeface="Times New Roman"/>
                          <a:cs typeface="Times New Roman"/>
                        </a:rPr>
                        <a:t>N</a:t>
                      </a:r>
                      <a:endParaRPr lang="es-ES" sz="1200" b="1">
                        <a:latin typeface="Calibri"/>
                        <a:ea typeface="Calibri"/>
                        <a:cs typeface="Times New Roman"/>
                      </a:endParaRPr>
                    </a:p>
                  </a:txBody>
                  <a:tcPr marL="44447" marR="44447" marT="0" marB="0" anchor="ctr">
                    <a:lnL>
                      <a:noFill/>
                    </a:lnL>
                    <a:lnR>
                      <a:noFill/>
                    </a:lnR>
                    <a:lnT>
                      <a:noFill/>
                    </a:lnT>
                    <a:lnB>
                      <a:noFill/>
                    </a:lnB>
                    <a:solidFill>
                      <a:srgbClr val="FFFFFF"/>
                    </a:solidFill>
                  </a:tcPr>
                </a:tc>
                <a:tc>
                  <a:txBody>
                    <a:bodyPr/>
                    <a:lstStyle/>
                    <a:p>
                      <a:pPr algn="ctr">
                        <a:lnSpc>
                          <a:spcPct val="115000"/>
                        </a:lnSpc>
                        <a:spcAft>
                          <a:spcPts val="0"/>
                        </a:spcAft>
                      </a:pPr>
                      <a:r>
                        <a:rPr lang="es-ES" sz="1200" b="1">
                          <a:solidFill>
                            <a:srgbClr val="000000"/>
                          </a:solidFill>
                          <a:latin typeface="Arial"/>
                          <a:ea typeface="Times New Roman"/>
                          <a:cs typeface="Times New Roman"/>
                        </a:rPr>
                        <a:t>X</a:t>
                      </a:r>
                      <a:endParaRPr lang="es-ES" sz="1200" b="1">
                        <a:latin typeface="Calibri"/>
                        <a:ea typeface="Calibri"/>
                        <a:cs typeface="Times New Roman"/>
                      </a:endParaRPr>
                    </a:p>
                  </a:txBody>
                  <a:tcPr marL="44447" marR="44447" marT="0" marB="0" anchor="ctr">
                    <a:lnL>
                      <a:noFill/>
                    </a:lnL>
                    <a:lnR>
                      <a:noFill/>
                    </a:lnR>
                    <a:lnT>
                      <a:noFill/>
                    </a:lnT>
                    <a:lnB>
                      <a:noFill/>
                    </a:lnB>
                    <a:solidFill>
                      <a:srgbClr val="FFFFFF"/>
                    </a:solidFill>
                  </a:tcPr>
                </a:tc>
                <a:tc>
                  <a:txBody>
                    <a:bodyPr/>
                    <a:lstStyle/>
                    <a:p>
                      <a:pPr algn="ctr">
                        <a:lnSpc>
                          <a:spcPct val="115000"/>
                        </a:lnSpc>
                        <a:spcAft>
                          <a:spcPts val="0"/>
                        </a:spcAft>
                      </a:pPr>
                      <a:r>
                        <a:rPr lang="es-ES" sz="1200" b="1">
                          <a:solidFill>
                            <a:srgbClr val="000000"/>
                          </a:solidFill>
                          <a:latin typeface="Arial"/>
                          <a:ea typeface="Times New Roman"/>
                          <a:cs typeface="Times New Roman"/>
                        </a:rPr>
                        <a:t>X</a:t>
                      </a:r>
                      <a:endParaRPr lang="es-ES" sz="1200" b="1">
                        <a:latin typeface="Calibri"/>
                        <a:ea typeface="Calibri"/>
                        <a:cs typeface="Times New Roman"/>
                      </a:endParaRPr>
                    </a:p>
                  </a:txBody>
                  <a:tcPr marL="44447" marR="44447" marT="0" marB="0" anchor="ctr">
                    <a:lnL>
                      <a:noFill/>
                    </a:lnL>
                    <a:lnR>
                      <a:noFill/>
                    </a:lnR>
                    <a:lnT>
                      <a:noFill/>
                    </a:lnT>
                    <a:lnB>
                      <a:noFill/>
                    </a:lnB>
                    <a:solidFill>
                      <a:srgbClr val="FFFFFF"/>
                    </a:solidFill>
                  </a:tcPr>
                </a:tc>
                <a:tc>
                  <a:txBody>
                    <a:bodyPr/>
                    <a:lstStyle/>
                    <a:p>
                      <a:pPr algn="ctr">
                        <a:lnSpc>
                          <a:spcPct val="115000"/>
                        </a:lnSpc>
                        <a:spcAft>
                          <a:spcPts val="0"/>
                        </a:spcAft>
                      </a:pPr>
                      <a:r>
                        <a:rPr lang="es-ES" sz="1200" b="1">
                          <a:solidFill>
                            <a:srgbClr val="000000"/>
                          </a:solidFill>
                          <a:latin typeface="Arial"/>
                          <a:ea typeface="Times New Roman"/>
                          <a:cs typeface="Times New Roman"/>
                        </a:rPr>
                        <a:t>X</a:t>
                      </a:r>
                      <a:endParaRPr lang="es-ES" sz="1200" b="1">
                        <a:latin typeface="Calibri"/>
                        <a:ea typeface="Calibri"/>
                        <a:cs typeface="Times New Roman"/>
                      </a:endParaRPr>
                    </a:p>
                  </a:txBody>
                  <a:tcPr marL="44447" marR="44447" marT="0" marB="0" anchor="ctr">
                    <a:lnL>
                      <a:noFill/>
                    </a:lnL>
                    <a:lnR>
                      <a:noFill/>
                    </a:lnR>
                    <a:lnT>
                      <a:noFill/>
                    </a:lnT>
                    <a:lnB>
                      <a:noFill/>
                    </a:lnB>
                    <a:solidFill>
                      <a:srgbClr val="FFFFFF"/>
                    </a:solidFill>
                  </a:tcPr>
                </a:tc>
                <a:tc>
                  <a:txBody>
                    <a:bodyPr/>
                    <a:lstStyle/>
                    <a:p>
                      <a:pPr algn="ctr">
                        <a:lnSpc>
                          <a:spcPct val="115000"/>
                        </a:lnSpc>
                        <a:spcAft>
                          <a:spcPts val="0"/>
                        </a:spcAft>
                      </a:pPr>
                      <a:r>
                        <a:rPr lang="es-ES" sz="1200" b="1">
                          <a:solidFill>
                            <a:srgbClr val="000000"/>
                          </a:solidFill>
                          <a:latin typeface="Arial"/>
                          <a:ea typeface="Times New Roman"/>
                          <a:cs typeface="Times New Roman"/>
                        </a:rPr>
                        <a:t> </a:t>
                      </a:r>
                      <a:endParaRPr lang="es-ES" sz="1200" b="1">
                        <a:latin typeface="Calibri"/>
                        <a:ea typeface="Calibri"/>
                        <a:cs typeface="Times New Roman"/>
                      </a:endParaRPr>
                    </a:p>
                  </a:txBody>
                  <a:tcPr marL="44447" marR="44447"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210341">
                <a:tc>
                  <a:txBody>
                    <a:bodyPr/>
                    <a:lstStyle/>
                    <a:p>
                      <a:pPr>
                        <a:lnSpc>
                          <a:spcPct val="115000"/>
                        </a:lnSpc>
                        <a:spcAft>
                          <a:spcPts val="0"/>
                        </a:spcAft>
                      </a:pPr>
                      <a:r>
                        <a:rPr lang="es-ES" sz="1200" b="1" dirty="0">
                          <a:solidFill>
                            <a:srgbClr val="000000"/>
                          </a:solidFill>
                          <a:latin typeface="Arial"/>
                          <a:ea typeface="Times New Roman"/>
                          <a:cs typeface="Times New Roman"/>
                        </a:rPr>
                        <a:t>5. Lapa</a:t>
                      </a:r>
                      <a:endParaRPr lang="es-ES" sz="1200" b="1" dirty="0">
                        <a:latin typeface="Calibri"/>
                        <a:ea typeface="Calibri"/>
                        <a:cs typeface="Times New Roman"/>
                      </a:endParaRPr>
                    </a:p>
                  </a:txBody>
                  <a:tcPr marL="44447" marR="44447"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nSpc>
                          <a:spcPct val="115000"/>
                        </a:lnSpc>
                        <a:spcAft>
                          <a:spcPts val="0"/>
                        </a:spcAft>
                      </a:pPr>
                      <a:r>
                        <a:rPr lang="es-ES" sz="1200" b="1" i="1">
                          <a:solidFill>
                            <a:srgbClr val="000000"/>
                          </a:solidFill>
                          <a:latin typeface="Arial"/>
                          <a:ea typeface="Times New Roman"/>
                          <a:cs typeface="Times New Roman"/>
                        </a:rPr>
                        <a:t>Fissurella spp.</a:t>
                      </a:r>
                      <a:endParaRPr lang="es-ES" sz="1200" b="1">
                        <a:latin typeface="Calibri"/>
                        <a:ea typeface="Calibri"/>
                        <a:cs typeface="Times New Roman"/>
                      </a:endParaRPr>
                    </a:p>
                  </a:txBody>
                  <a:tcPr marL="44447" marR="44447" marT="0" marB="0" anchor="ctr">
                    <a:lnL>
                      <a:noFill/>
                    </a:lnL>
                    <a:lnR>
                      <a:noFill/>
                    </a:lnR>
                    <a:lnT>
                      <a:noFill/>
                    </a:lnT>
                    <a:lnB>
                      <a:noFill/>
                    </a:lnB>
                    <a:solidFill>
                      <a:srgbClr val="FFFFFF"/>
                    </a:solidFill>
                  </a:tcPr>
                </a:tc>
                <a:tc>
                  <a:txBody>
                    <a:bodyPr/>
                    <a:lstStyle/>
                    <a:p>
                      <a:pPr algn="ctr">
                        <a:lnSpc>
                          <a:spcPct val="115000"/>
                        </a:lnSpc>
                        <a:spcAft>
                          <a:spcPts val="0"/>
                        </a:spcAft>
                      </a:pPr>
                      <a:r>
                        <a:rPr lang="es-ES" sz="1200" b="1">
                          <a:solidFill>
                            <a:srgbClr val="000000"/>
                          </a:solidFill>
                          <a:latin typeface="Arial"/>
                          <a:ea typeface="Times New Roman"/>
                          <a:cs typeface="Times New Roman"/>
                        </a:rPr>
                        <a:t>N</a:t>
                      </a:r>
                      <a:endParaRPr lang="es-ES" sz="1200" b="1">
                        <a:latin typeface="Calibri"/>
                        <a:ea typeface="Calibri"/>
                        <a:cs typeface="Times New Roman"/>
                      </a:endParaRPr>
                    </a:p>
                  </a:txBody>
                  <a:tcPr marL="44447" marR="44447" marT="0" marB="0" anchor="ctr">
                    <a:lnL>
                      <a:noFill/>
                    </a:lnL>
                    <a:lnR>
                      <a:noFill/>
                    </a:lnR>
                    <a:lnT>
                      <a:noFill/>
                    </a:lnT>
                    <a:lnB>
                      <a:noFill/>
                    </a:lnB>
                    <a:solidFill>
                      <a:srgbClr val="FFFFFF"/>
                    </a:solidFill>
                  </a:tcPr>
                </a:tc>
                <a:tc>
                  <a:txBody>
                    <a:bodyPr/>
                    <a:lstStyle/>
                    <a:p>
                      <a:pPr algn="ctr">
                        <a:lnSpc>
                          <a:spcPct val="115000"/>
                        </a:lnSpc>
                        <a:spcAft>
                          <a:spcPts val="0"/>
                        </a:spcAft>
                      </a:pPr>
                      <a:r>
                        <a:rPr lang="es-ES" sz="1200" b="1">
                          <a:solidFill>
                            <a:srgbClr val="000000"/>
                          </a:solidFill>
                          <a:latin typeface="Arial"/>
                          <a:ea typeface="Times New Roman"/>
                          <a:cs typeface="Times New Roman"/>
                        </a:rPr>
                        <a:t>X</a:t>
                      </a:r>
                      <a:endParaRPr lang="es-ES" sz="1200" b="1">
                        <a:latin typeface="Calibri"/>
                        <a:ea typeface="Calibri"/>
                        <a:cs typeface="Times New Roman"/>
                      </a:endParaRPr>
                    </a:p>
                  </a:txBody>
                  <a:tcPr marL="44447" marR="44447" marT="0" marB="0" anchor="ctr">
                    <a:lnL>
                      <a:noFill/>
                    </a:lnL>
                    <a:lnR>
                      <a:noFill/>
                    </a:lnR>
                    <a:lnT>
                      <a:noFill/>
                    </a:lnT>
                    <a:lnB>
                      <a:noFill/>
                    </a:lnB>
                    <a:solidFill>
                      <a:srgbClr val="FFFFFF"/>
                    </a:solidFill>
                  </a:tcPr>
                </a:tc>
                <a:tc>
                  <a:txBody>
                    <a:bodyPr/>
                    <a:lstStyle/>
                    <a:p>
                      <a:pPr algn="ctr">
                        <a:lnSpc>
                          <a:spcPct val="115000"/>
                        </a:lnSpc>
                        <a:spcAft>
                          <a:spcPts val="0"/>
                        </a:spcAft>
                      </a:pPr>
                      <a:r>
                        <a:rPr lang="es-ES" sz="1200" b="1">
                          <a:solidFill>
                            <a:srgbClr val="000000"/>
                          </a:solidFill>
                          <a:latin typeface="Arial"/>
                          <a:ea typeface="Times New Roman"/>
                          <a:cs typeface="Times New Roman"/>
                        </a:rPr>
                        <a:t>X</a:t>
                      </a:r>
                      <a:endParaRPr lang="es-ES" sz="1200" b="1">
                        <a:latin typeface="Calibri"/>
                        <a:ea typeface="Calibri"/>
                        <a:cs typeface="Times New Roman"/>
                      </a:endParaRPr>
                    </a:p>
                  </a:txBody>
                  <a:tcPr marL="44447" marR="44447" marT="0" marB="0" anchor="ctr">
                    <a:lnL>
                      <a:noFill/>
                    </a:lnL>
                    <a:lnR>
                      <a:noFill/>
                    </a:lnR>
                    <a:lnT>
                      <a:noFill/>
                    </a:lnT>
                    <a:lnB>
                      <a:noFill/>
                    </a:lnB>
                    <a:solidFill>
                      <a:srgbClr val="FFFFFF"/>
                    </a:solidFill>
                  </a:tcPr>
                </a:tc>
                <a:tc>
                  <a:txBody>
                    <a:bodyPr/>
                    <a:lstStyle/>
                    <a:p>
                      <a:pPr algn="ctr">
                        <a:lnSpc>
                          <a:spcPct val="115000"/>
                        </a:lnSpc>
                        <a:spcAft>
                          <a:spcPts val="0"/>
                        </a:spcAft>
                      </a:pPr>
                      <a:r>
                        <a:rPr lang="es-ES" sz="1200" b="1">
                          <a:solidFill>
                            <a:srgbClr val="000000"/>
                          </a:solidFill>
                          <a:latin typeface="Arial"/>
                          <a:ea typeface="Times New Roman"/>
                          <a:cs typeface="Times New Roman"/>
                        </a:rPr>
                        <a:t> </a:t>
                      </a:r>
                      <a:endParaRPr lang="es-ES" sz="1200" b="1">
                        <a:latin typeface="Calibri"/>
                        <a:ea typeface="Calibri"/>
                        <a:cs typeface="Times New Roman"/>
                      </a:endParaRPr>
                    </a:p>
                  </a:txBody>
                  <a:tcPr marL="44447" marR="44447" marT="0" marB="0" anchor="ctr">
                    <a:lnL>
                      <a:noFill/>
                    </a:lnL>
                    <a:lnR>
                      <a:noFill/>
                    </a:lnR>
                    <a:lnT>
                      <a:noFill/>
                    </a:lnT>
                    <a:lnB>
                      <a:noFill/>
                    </a:lnB>
                    <a:solidFill>
                      <a:srgbClr val="FFFFFF"/>
                    </a:solidFill>
                  </a:tcPr>
                </a:tc>
                <a:tc>
                  <a:txBody>
                    <a:bodyPr/>
                    <a:lstStyle/>
                    <a:p>
                      <a:pPr algn="ctr">
                        <a:lnSpc>
                          <a:spcPct val="115000"/>
                        </a:lnSpc>
                        <a:spcAft>
                          <a:spcPts val="0"/>
                        </a:spcAft>
                      </a:pPr>
                      <a:r>
                        <a:rPr lang="es-ES" sz="1200" b="1">
                          <a:solidFill>
                            <a:srgbClr val="000000"/>
                          </a:solidFill>
                          <a:latin typeface="Arial"/>
                          <a:ea typeface="Times New Roman"/>
                          <a:cs typeface="Times New Roman"/>
                        </a:rPr>
                        <a:t> </a:t>
                      </a:r>
                      <a:endParaRPr lang="es-ES" sz="1200" b="1">
                        <a:latin typeface="Calibri"/>
                        <a:ea typeface="Calibri"/>
                        <a:cs typeface="Times New Roman"/>
                      </a:endParaRPr>
                    </a:p>
                  </a:txBody>
                  <a:tcPr marL="44447" marR="44447"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420682">
                <a:tc>
                  <a:txBody>
                    <a:bodyPr/>
                    <a:lstStyle/>
                    <a:p>
                      <a:pPr>
                        <a:lnSpc>
                          <a:spcPct val="115000"/>
                        </a:lnSpc>
                        <a:spcAft>
                          <a:spcPts val="0"/>
                        </a:spcAft>
                      </a:pPr>
                      <a:r>
                        <a:rPr lang="es-ES" sz="1200" b="1">
                          <a:solidFill>
                            <a:srgbClr val="000000"/>
                          </a:solidFill>
                          <a:latin typeface="Arial"/>
                          <a:ea typeface="Times New Roman"/>
                          <a:cs typeface="Times New Roman"/>
                        </a:rPr>
                        <a:t>6. Caracol locate</a:t>
                      </a:r>
                      <a:endParaRPr lang="es-ES" sz="1200" b="1">
                        <a:latin typeface="Calibri"/>
                        <a:ea typeface="Calibri"/>
                        <a:cs typeface="Times New Roman"/>
                      </a:endParaRPr>
                    </a:p>
                  </a:txBody>
                  <a:tcPr marL="44447" marR="44447"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nSpc>
                          <a:spcPct val="115000"/>
                        </a:lnSpc>
                        <a:spcAft>
                          <a:spcPts val="0"/>
                        </a:spcAft>
                      </a:pPr>
                      <a:r>
                        <a:rPr lang="es-ES" sz="1200" b="1" i="1">
                          <a:solidFill>
                            <a:srgbClr val="000000"/>
                          </a:solidFill>
                          <a:latin typeface="Arial"/>
                          <a:ea typeface="Times New Roman"/>
                          <a:cs typeface="Times New Roman"/>
                        </a:rPr>
                        <a:t>Thais chocolata</a:t>
                      </a:r>
                      <a:endParaRPr lang="es-ES" sz="1200" b="1">
                        <a:latin typeface="Calibri"/>
                        <a:ea typeface="Calibri"/>
                        <a:cs typeface="Times New Roman"/>
                      </a:endParaRPr>
                    </a:p>
                  </a:txBody>
                  <a:tcPr marL="44447" marR="44447" marT="0" marB="0" anchor="ctr">
                    <a:lnL>
                      <a:noFill/>
                    </a:lnL>
                    <a:lnR>
                      <a:noFill/>
                    </a:lnR>
                    <a:lnT>
                      <a:noFill/>
                    </a:lnT>
                    <a:lnB>
                      <a:noFill/>
                    </a:lnB>
                    <a:solidFill>
                      <a:srgbClr val="FFFFFF"/>
                    </a:solidFill>
                  </a:tcPr>
                </a:tc>
                <a:tc>
                  <a:txBody>
                    <a:bodyPr/>
                    <a:lstStyle/>
                    <a:p>
                      <a:pPr algn="ctr">
                        <a:lnSpc>
                          <a:spcPct val="115000"/>
                        </a:lnSpc>
                        <a:spcAft>
                          <a:spcPts val="0"/>
                        </a:spcAft>
                      </a:pPr>
                      <a:r>
                        <a:rPr lang="es-ES" sz="1200" b="1">
                          <a:solidFill>
                            <a:srgbClr val="000000"/>
                          </a:solidFill>
                          <a:latin typeface="Arial"/>
                          <a:ea typeface="Times New Roman"/>
                          <a:cs typeface="Times New Roman"/>
                        </a:rPr>
                        <a:t>N</a:t>
                      </a:r>
                      <a:endParaRPr lang="es-ES" sz="1200" b="1">
                        <a:latin typeface="Calibri"/>
                        <a:ea typeface="Calibri"/>
                        <a:cs typeface="Times New Roman"/>
                      </a:endParaRPr>
                    </a:p>
                  </a:txBody>
                  <a:tcPr marL="44447" marR="44447" marT="0" marB="0" anchor="ctr">
                    <a:lnL>
                      <a:noFill/>
                    </a:lnL>
                    <a:lnR>
                      <a:noFill/>
                    </a:lnR>
                    <a:lnT>
                      <a:noFill/>
                    </a:lnT>
                    <a:lnB>
                      <a:noFill/>
                    </a:lnB>
                    <a:solidFill>
                      <a:srgbClr val="FFFFFF"/>
                    </a:solidFill>
                  </a:tcPr>
                </a:tc>
                <a:tc>
                  <a:txBody>
                    <a:bodyPr/>
                    <a:lstStyle/>
                    <a:p>
                      <a:pPr algn="ctr">
                        <a:lnSpc>
                          <a:spcPct val="115000"/>
                        </a:lnSpc>
                        <a:spcAft>
                          <a:spcPts val="0"/>
                        </a:spcAft>
                      </a:pPr>
                      <a:r>
                        <a:rPr lang="es-ES" sz="1200" b="1">
                          <a:solidFill>
                            <a:srgbClr val="000000"/>
                          </a:solidFill>
                          <a:latin typeface="Arial"/>
                          <a:ea typeface="Times New Roman"/>
                          <a:cs typeface="Times New Roman"/>
                        </a:rPr>
                        <a:t>n.d.</a:t>
                      </a:r>
                      <a:endParaRPr lang="es-ES" sz="1200" b="1">
                        <a:latin typeface="Calibri"/>
                        <a:ea typeface="Calibri"/>
                        <a:cs typeface="Times New Roman"/>
                      </a:endParaRPr>
                    </a:p>
                  </a:txBody>
                  <a:tcPr marL="44447" marR="44447" marT="0" marB="0" anchor="ctr">
                    <a:lnL>
                      <a:noFill/>
                    </a:lnL>
                    <a:lnR>
                      <a:noFill/>
                    </a:lnR>
                    <a:lnT>
                      <a:noFill/>
                    </a:lnT>
                    <a:lnB>
                      <a:noFill/>
                    </a:lnB>
                    <a:solidFill>
                      <a:srgbClr val="FFFFFF"/>
                    </a:solidFill>
                  </a:tcPr>
                </a:tc>
                <a:tc>
                  <a:txBody>
                    <a:bodyPr/>
                    <a:lstStyle/>
                    <a:p>
                      <a:pPr algn="ctr">
                        <a:lnSpc>
                          <a:spcPct val="115000"/>
                        </a:lnSpc>
                        <a:spcAft>
                          <a:spcPts val="0"/>
                        </a:spcAft>
                      </a:pPr>
                      <a:r>
                        <a:rPr lang="es-ES" sz="1200" b="1">
                          <a:solidFill>
                            <a:srgbClr val="000000"/>
                          </a:solidFill>
                          <a:latin typeface="Arial"/>
                          <a:ea typeface="Times New Roman"/>
                          <a:cs typeface="Times New Roman"/>
                        </a:rPr>
                        <a:t> </a:t>
                      </a:r>
                      <a:endParaRPr lang="es-ES" sz="1200" b="1">
                        <a:latin typeface="Calibri"/>
                        <a:ea typeface="Calibri"/>
                        <a:cs typeface="Times New Roman"/>
                      </a:endParaRPr>
                    </a:p>
                  </a:txBody>
                  <a:tcPr marL="44447" marR="44447" marT="0" marB="0" anchor="ctr">
                    <a:lnL>
                      <a:noFill/>
                    </a:lnL>
                    <a:lnR>
                      <a:noFill/>
                    </a:lnR>
                    <a:lnT>
                      <a:noFill/>
                    </a:lnT>
                    <a:lnB>
                      <a:noFill/>
                    </a:lnB>
                    <a:solidFill>
                      <a:srgbClr val="FFFFFF"/>
                    </a:solidFill>
                  </a:tcPr>
                </a:tc>
                <a:tc>
                  <a:txBody>
                    <a:bodyPr/>
                    <a:lstStyle/>
                    <a:p>
                      <a:pPr algn="ctr">
                        <a:lnSpc>
                          <a:spcPct val="115000"/>
                        </a:lnSpc>
                        <a:spcAft>
                          <a:spcPts val="0"/>
                        </a:spcAft>
                      </a:pPr>
                      <a:r>
                        <a:rPr lang="es-ES" sz="1200" b="1">
                          <a:solidFill>
                            <a:srgbClr val="000000"/>
                          </a:solidFill>
                          <a:latin typeface="Arial"/>
                          <a:ea typeface="Times New Roman"/>
                          <a:cs typeface="Times New Roman"/>
                        </a:rPr>
                        <a:t> </a:t>
                      </a:r>
                      <a:endParaRPr lang="es-ES" sz="1200" b="1">
                        <a:latin typeface="Calibri"/>
                        <a:ea typeface="Calibri"/>
                        <a:cs typeface="Times New Roman"/>
                      </a:endParaRPr>
                    </a:p>
                  </a:txBody>
                  <a:tcPr marL="44447" marR="44447" marT="0" marB="0" anchor="ctr">
                    <a:lnL>
                      <a:noFill/>
                    </a:lnL>
                    <a:lnR>
                      <a:noFill/>
                    </a:lnR>
                    <a:lnT>
                      <a:noFill/>
                    </a:lnT>
                    <a:lnB>
                      <a:noFill/>
                    </a:lnB>
                    <a:solidFill>
                      <a:srgbClr val="FFFFFF"/>
                    </a:solidFill>
                  </a:tcPr>
                </a:tc>
                <a:tc>
                  <a:txBody>
                    <a:bodyPr/>
                    <a:lstStyle/>
                    <a:p>
                      <a:pPr algn="ctr">
                        <a:lnSpc>
                          <a:spcPct val="115000"/>
                        </a:lnSpc>
                        <a:spcAft>
                          <a:spcPts val="0"/>
                        </a:spcAft>
                      </a:pPr>
                      <a:r>
                        <a:rPr lang="es-ES" sz="1200" b="1">
                          <a:solidFill>
                            <a:srgbClr val="000000"/>
                          </a:solidFill>
                          <a:latin typeface="Arial"/>
                          <a:ea typeface="Times New Roman"/>
                          <a:cs typeface="Times New Roman"/>
                        </a:rPr>
                        <a:t> </a:t>
                      </a:r>
                      <a:endParaRPr lang="es-ES" sz="1200" b="1">
                        <a:latin typeface="Calibri"/>
                        <a:ea typeface="Calibri"/>
                        <a:cs typeface="Times New Roman"/>
                      </a:endParaRPr>
                    </a:p>
                  </a:txBody>
                  <a:tcPr marL="44447" marR="44447"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420682">
                <a:tc>
                  <a:txBody>
                    <a:bodyPr/>
                    <a:lstStyle/>
                    <a:p>
                      <a:pPr>
                        <a:lnSpc>
                          <a:spcPct val="115000"/>
                        </a:lnSpc>
                        <a:spcAft>
                          <a:spcPts val="0"/>
                        </a:spcAft>
                      </a:pPr>
                      <a:r>
                        <a:rPr lang="es-ES" sz="1200" b="1">
                          <a:solidFill>
                            <a:srgbClr val="000000"/>
                          </a:solidFill>
                          <a:latin typeface="Arial"/>
                          <a:ea typeface="Times New Roman"/>
                          <a:cs typeface="Times New Roman"/>
                        </a:rPr>
                        <a:t>7. Loco</a:t>
                      </a:r>
                      <a:endParaRPr lang="es-ES" sz="1200" b="1">
                        <a:latin typeface="Calibri"/>
                        <a:ea typeface="Calibri"/>
                        <a:cs typeface="Times New Roman"/>
                      </a:endParaRPr>
                    </a:p>
                  </a:txBody>
                  <a:tcPr marL="44447" marR="44447"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nSpc>
                          <a:spcPct val="115000"/>
                        </a:lnSpc>
                        <a:spcAft>
                          <a:spcPts val="0"/>
                        </a:spcAft>
                      </a:pPr>
                      <a:r>
                        <a:rPr lang="es-ES" sz="1200" b="1" i="1" dirty="0" err="1">
                          <a:solidFill>
                            <a:srgbClr val="000000"/>
                          </a:solidFill>
                          <a:latin typeface="Arial"/>
                          <a:ea typeface="Times New Roman"/>
                          <a:cs typeface="Times New Roman"/>
                        </a:rPr>
                        <a:t>Concholepas</a:t>
                      </a:r>
                      <a:r>
                        <a:rPr lang="es-ES" sz="1200" b="1" i="1" dirty="0">
                          <a:solidFill>
                            <a:srgbClr val="000000"/>
                          </a:solidFill>
                          <a:latin typeface="Arial"/>
                          <a:ea typeface="Times New Roman"/>
                          <a:cs typeface="Times New Roman"/>
                        </a:rPr>
                        <a:t> </a:t>
                      </a:r>
                      <a:r>
                        <a:rPr lang="es-ES" sz="1200" b="1" i="1" dirty="0" err="1">
                          <a:solidFill>
                            <a:srgbClr val="000000"/>
                          </a:solidFill>
                          <a:latin typeface="Arial"/>
                          <a:ea typeface="Times New Roman"/>
                          <a:cs typeface="Times New Roman"/>
                        </a:rPr>
                        <a:t>concholepas</a:t>
                      </a:r>
                      <a:endParaRPr lang="es-ES" sz="1200" b="1" dirty="0">
                        <a:latin typeface="Calibri"/>
                        <a:ea typeface="Calibri"/>
                        <a:cs typeface="Times New Roman"/>
                      </a:endParaRPr>
                    </a:p>
                  </a:txBody>
                  <a:tcPr marL="44447" marR="44447" marT="0" marB="0" anchor="ctr">
                    <a:lnL>
                      <a:noFill/>
                    </a:lnL>
                    <a:lnR>
                      <a:noFill/>
                    </a:lnR>
                    <a:lnT>
                      <a:noFill/>
                    </a:lnT>
                    <a:lnB>
                      <a:noFill/>
                    </a:lnB>
                    <a:solidFill>
                      <a:srgbClr val="FFFFFF"/>
                    </a:solidFill>
                  </a:tcPr>
                </a:tc>
                <a:tc>
                  <a:txBody>
                    <a:bodyPr/>
                    <a:lstStyle/>
                    <a:p>
                      <a:pPr algn="ctr">
                        <a:lnSpc>
                          <a:spcPct val="115000"/>
                        </a:lnSpc>
                        <a:spcAft>
                          <a:spcPts val="0"/>
                        </a:spcAft>
                      </a:pPr>
                      <a:r>
                        <a:rPr lang="es-ES" sz="1200" b="1">
                          <a:solidFill>
                            <a:srgbClr val="000000"/>
                          </a:solidFill>
                          <a:latin typeface="Arial"/>
                          <a:ea typeface="Times New Roman"/>
                          <a:cs typeface="Times New Roman"/>
                        </a:rPr>
                        <a:t>N</a:t>
                      </a:r>
                      <a:endParaRPr lang="es-ES" sz="1200" b="1">
                        <a:latin typeface="Calibri"/>
                        <a:ea typeface="Calibri"/>
                        <a:cs typeface="Times New Roman"/>
                      </a:endParaRPr>
                    </a:p>
                  </a:txBody>
                  <a:tcPr marL="44447" marR="44447" marT="0" marB="0" anchor="ctr">
                    <a:lnL>
                      <a:noFill/>
                    </a:lnL>
                    <a:lnR>
                      <a:noFill/>
                    </a:lnR>
                    <a:lnT>
                      <a:noFill/>
                    </a:lnT>
                    <a:lnB>
                      <a:noFill/>
                    </a:lnB>
                    <a:solidFill>
                      <a:srgbClr val="FFFFFF"/>
                    </a:solidFill>
                  </a:tcPr>
                </a:tc>
                <a:tc>
                  <a:txBody>
                    <a:bodyPr/>
                    <a:lstStyle/>
                    <a:p>
                      <a:pPr algn="ctr">
                        <a:lnSpc>
                          <a:spcPct val="115000"/>
                        </a:lnSpc>
                        <a:spcAft>
                          <a:spcPts val="0"/>
                        </a:spcAft>
                      </a:pPr>
                      <a:r>
                        <a:rPr lang="es-ES" sz="1200" b="1">
                          <a:solidFill>
                            <a:srgbClr val="000000"/>
                          </a:solidFill>
                          <a:latin typeface="Arial"/>
                          <a:ea typeface="Times New Roman"/>
                          <a:cs typeface="Times New Roman"/>
                        </a:rPr>
                        <a:t>X</a:t>
                      </a:r>
                      <a:endParaRPr lang="es-ES" sz="1200" b="1">
                        <a:latin typeface="Calibri"/>
                        <a:ea typeface="Calibri"/>
                        <a:cs typeface="Times New Roman"/>
                      </a:endParaRPr>
                    </a:p>
                  </a:txBody>
                  <a:tcPr marL="44447" marR="44447" marT="0" marB="0" anchor="ctr">
                    <a:lnL>
                      <a:noFill/>
                    </a:lnL>
                    <a:lnR>
                      <a:noFill/>
                    </a:lnR>
                    <a:lnT>
                      <a:noFill/>
                    </a:lnT>
                    <a:lnB>
                      <a:noFill/>
                    </a:lnB>
                    <a:solidFill>
                      <a:srgbClr val="FFFFFF"/>
                    </a:solidFill>
                  </a:tcPr>
                </a:tc>
                <a:tc>
                  <a:txBody>
                    <a:bodyPr/>
                    <a:lstStyle/>
                    <a:p>
                      <a:pPr algn="ctr">
                        <a:lnSpc>
                          <a:spcPct val="115000"/>
                        </a:lnSpc>
                        <a:spcAft>
                          <a:spcPts val="0"/>
                        </a:spcAft>
                      </a:pPr>
                      <a:r>
                        <a:rPr lang="es-ES" sz="1200" b="1">
                          <a:solidFill>
                            <a:srgbClr val="000000"/>
                          </a:solidFill>
                          <a:latin typeface="Arial"/>
                          <a:ea typeface="Times New Roman"/>
                          <a:cs typeface="Times New Roman"/>
                        </a:rPr>
                        <a:t> </a:t>
                      </a:r>
                      <a:endParaRPr lang="es-ES" sz="1200" b="1">
                        <a:latin typeface="Calibri"/>
                        <a:ea typeface="Calibri"/>
                        <a:cs typeface="Times New Roman"/>
                      </a:endParaRPr>
                    </a:p>
                  </a:txBody>
                  <a:tcPr marL="44447" marR="44447" marT="0" marB="0" anchor="ctr">
                    <a:lnL>
                      <a:noFill/>
                    </a:lnL>
                    <a:lnR>
                      <a:noFill/>
                    </a:lnR>
                    <a:lnT>
                      <a:noFill/>
                    </a:lnT>
                    <a:lnB>
                      <a:noFill/>
                    </a:lnB>
                    <a:solidFill>
                      <a:srgbClr val="FFFFFF"/>
                    </a:solidFill>
                  </a:tcPr>
                </a:tc>
                <a:tc>
                  <a:txBody>
                    <a:bodyPr/>
                    <a:lstStyle/>
                    <a:p>
                      <a:pPr algn="ctr">
                        <a:lnSpc>
                          <a:spcPct val="115000"/>
                        </a:lnSpc>
                        <a:spcAft>
                          <a:spcPts val="0"/>
                        </a:spcAft>
                      </a:pPr>
                      <a:r>
                        <a:rPr lang="es-ES" sz="1200" b="1">
                          <a:solidFill>
                            <a:srgbClr val="000000"/>
                          </a:solidFill>
                          <a:latin typeface="Arial"/>
                          <a:ea typeface="Times New Roman"/>
                          <a:cs typeface="Times New Roman"/>
                        </a:rPr>
                        <a:t> </a:t>
                      </a:r>
                      <a:endParaRPr lang="es-ES" sz="1200" b="1">
                        <a:latin typeface="Calibri"/>
                        <a:ea typeface="Calibri"/>
                        <a:cs typeface="Times New Roman"/>
                      </a:endParaRPr>
                    </a:p>
                  </a:txBody>
                  <a:tcPr marL="44447" marR="44447" marT="0" marB="0" anchor="ctr">
                    <a:lnL>
                      <a:noFill/>
                    </a:lnL>
                    <a:lnR>
                      <a:noFill/>
                    </a:lnR>
                    <a:lnT>
                      <a:noFill/>
                    </a:lnT>
                    <a:lnB>
                      <a:noFill/>
                    </a:lnB>
                    <a:solidFill>
                      <a:srgbClr val="FFFFFF"/>
                    </a:solidFill>
                  </a:tcPr>
                </a:tc>
                <a:tc>
                  <a:txBody>
                    <a:bodyPr/>
                    <a:lstStyle/>
                    <a:p>
                      <a:pPr algn="ctr">
                        <a:lnSpc>
                          <a:spcPct val="115000"/>
                        </a:lnSpc>
                        <a:spcAft>
                          <a:spcPts val="0"/>
                        </a:spcAft>
                      </a:pPr>
                      <a:r>
                        <a:rPr lang="es-ES" sz="1200" b="1">
                          <a:solidFill>
                            <a:srgbClr val="000000"/>
                          </a:solidFill>
                          <a:latin typeface="Arial"/>
                          <a:ea typeface="Times New Roman"/>
                          <a:cs typeface="Times New Roman"/>
                        </a:rPr>
                        <a:t> </a:t>
                      </a:r>
                      <a:endParaRPr lang="es-ES" sz="1200" b="1">
                        <a:latin typeface="Calibri"/>
                        <a:ea typeface="Calibri"/>
                        <a:cs typeface="Times New Roman"/>
                      </a:endParaRPr>
                    </a:p>
                  </a:txBody>
                  <a:tcPr marL="44447" marR="44447"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420682">
                <a:tc>
                  <a:txBody>
                    <a:bodyPr/>
                    <a:lstStyle/>
                    <a:p>
                      <a:pPr>
                        <a:lnSpc>
                          <a:spcPct val="115000"/>
                        </a:lnSpc>
                        <a:spcAft>
                          <a:spcPts val="0"/>
                        </a:spcAft>
                      </a:pPr>
                      <a:r>
                        <a:rPr lang="es-ES" sz="1200" b="1">
                          <a:solidFill>
                            <a:srgbClr val="000000"/>
                          </a:solidFill>
                          <a:latin typeface="Arial"/>
                          <a:ea typeface="Times New Roman"/>
                          <a:cs typeface="Times New Roman"/>
                        </a:rPr>
                        <a:t>8. Macha</a:t>
                      </a:r>
                      <a:endParaRPr lang="es-ES" sz="1200" b="1">
                        <a:latin typeface="Calibri"/>
                        <a:ea typeface="Calibri"/>
                        <a:cs typeface="Times New Roman"/>
                      </a:endParaRPr>
                    </a:p>
                  </a:txBody>
                  <a:tcPr marL="44447" marR="44447"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nSpc>
                          <a:spcPct val="115000"/>
                        </a:lnSpc>
                        <a:spcAft>
                          <a:spcPts val="0"/>
                        </a:spcAft>
                      </a:pPr>
                      <a:r>
                        <a:rPr lang="es-ES" sz="1200" b="1" i="1" dirty="0" err="1">
                          <a:solidFill>
                            <a:srgbClr val="000000"/>
                          </a:solidFill>
                          <a:latin typeface="Arial"/>
                          <a:ea typeface="Times New Roman"/>
                          <a:cs typeface="Times New Roman"/>
                        </a:rPr>
                        <a:t>Mesodesma</a:t>
                      </a:r>
                      <a:r>
                        <a:rPr lang="es-ES" sz="1200" b="1" i="1" dirty="0">
                          <a:solidFill>
                            <a:srgbClr val="000000"/>
                          </a:solidFill>
                          <a:latin typeface="Arial"/>
                          <a:ea typeface="Times New Roman"/>
                          <a:cs typeface="Times New Roman"/>
                        </a:rPr>
                        <a:t> </a:t>
                      </a:r>
                      <a:r>
                        <a:rPr lang="es-ES" sz="1200" b="1" i="1" dirty="0" err="1">
                          <a:solidFill>
                            <a:srgbClr val="000000"/>
                          </a:solidFill>
                          <a:latin typeface="Arial"/>
                          <a:ea typeface="Times New Roman"/>
                          <a:cs typeface="Times New Roman"/>
                        </a:rPr>
                        <a:t>donacium</a:t>
                      </a:r>
                      <a:endParaRPr lang="es-ES" sz="1200" b="1" dirty="0">
                        <a:latin typeface="Calibri"/>
                        <a:ea typeface="Calibri"/>
                        <a:cs typeface="Times New Roman"/>
                      </a:endParaRPr>
                    </a:p>
                  </a:txBody>
                  <a:tcPr marL="44447" marR="44447" marT="0" marB="0" anchor="ctr">
                    <a:lnL>
                      <a:noFill/>
                    </a:lnL>
                    <a:lnR>
                      <a:noFill/>
                    </a:lnR>
                    <a:lnT>
                      <a:noFill/>
                    </a:lnT>
                    <a:lnB>
                      <a:noFill/>
                    </a:lnB>
                    <a:solidFill>
                      <a:srgbClr val="FFFFFF"/>
                    </a:solidFill>
                  </a:tcPr>
                </a:tc>
                <a:tc>
                  <a:txBody>
                    <a:bodyPr/>
                    <a:lstStyle/>
                    <a:p>
                      <a:pPr algn="ctr">
                        <a:lnSpc>
                          <a:spcPct val="115000"/>
                        </a:lnSpc>
                        <a:spcAft>
                          <a:spcPts val="0"/>
                        </a:spcAft>
                      </a:pPr>
                      <a:r>
                        <a:rPr lang="es-ES" sz="1200" b="1">
                          <a:solidFill>
                            <a:srgbClr val="000000"/>
                          </a:solidFill>
                          <a:latin typeface="Arial"/>
                          <a:ea typeface="Times New Roman"/>
                          <a:cs typeface="Times New Roman"/>
                        </a:rPr>
                        <a:t>N</a:t>
                      </a:r>
                      <a:endParaRPr lang="es-ES" sz="1200" b="1">
                        <a:latin typeface="Calibri"/>
                        <a:ea typeface="Calibri"/>
                        <a:cs typeface="Times New Roman"/>
                      </a:endParaRPr>
                    </a:p>
                  </a:txBody>
                  <a:tcPr marL="44447" marR="44447" marT="0" marB="0" anchor="ctr">
                    <a:lnL>
                      <a:noFill/>
                    </a:lnL>
                    <a:lnR>
                      <a:noFill/>
                    </a:lnR>
                    <a:lnT>
                      <a:noFill/>
                    </a:lnT>
                    <a:lnB>
                      <a:noFill/>
                    </a:lnB>
                    <a:solidFill>
                      <a:srgbClr val="FFFFFF"/>
                    </a:solidFill>
                  </a:tcPr>
                </a:tc>
                <a:tc>
                  <a:txBody>
                    <a:bodyPr/>
                    <a:lstStyle/>
                    <a:p>
                      <a:pPr algn="ctr">
                        <a:lnSpc>
                          <a:spcPct val="115000"/>
                        </a:lnSpc>
                        <a:spcAft>
                          <a:spcPts val="0"/>
                        </a:spcAft>
                      </a:pPr>
                      <a:r>
                        <a:rPr lang="es-ES" sz="1200" b="1">
                          <a:solidFill>
                            <a:srgbClr val="000000"/>
                          </a:solidFill>
                          <a:latin typeface="Arial"/>
                          <a:ea typeface="Times New Roman"/>
                          <a:cs typeface="Times New Roman"/>
                        </a:rPr>
                        <a:t>X</a:t>
                      </a:r>
                      <a:endParaRPr lang="es-ES" sz="1200" b="1">
                        <a:latin typeface="Calibri"/>
                        <a:ea typeface="Calibri"/>
                        <a:cs typeface="Times New Roman"/>
                      </a:endParaRPr>
                    </a:p>
                  </a:txBody>
                  <a:tcPr marL="44447" marR="44447" marT="0" marB="0" anchor="ctr">
                    <a:lnL>
                      <a:noFill/>
                    </a:lnL>
                    <a:lnR>
                      <a:noFill/>
                    </a:lnR>
                    <a:lnT>
                      <a:noFill/>
                    </a:lnT>
                    <a:lnB>
                      <a:noFill/>
                    </a:lnB>
                    <a:solidFill>
                      <a:srgbClr val="FFFFFF"/>
                    </a:solidFill>
                  </a:tcPr>
                </a:tc>
                <a:tc>
                  <a:txBody>
                    <a:bodyPr/>
                    <a:lstStyle/>
                    <a:p>
                      <a:pPr algn="ctr">
                        <a:lnSpc>
                          <a:spcPct val="115000"/>
                        </a:lnSpc>
                        <a:spcAft>
                          <a:spcPts val="0"/>
                        </a:spcAft>
                      </a:pPr>
                      <a:r>
                        <a:rPr lang="es-ES" sz="1200" b="1">
                          <a:solidFill>
                            <a:srgbClr val="000000"/>
                          </a:solidFill>
                          <a:latin typeface="Arial"/>
                          <a:ea typeface="Times New Roman"/>
                          <a:cs typeface="Times New Roman"/>
                        </a:rPr>
                        <a:t> </a:t>
                      </a:r>
                      <a:endParaRPr lang="es-ES" sz="1200" b="1">
                        <a:latin typeface="Calibri"/>
                        <a:ea typeface="Calibri"/>
                        <a:cs typeface="Times New Roman"/>
                      </a:endParaRPr>
                    </a:p>
                  </a:txBody>
                  <a:tcPr marL="44447" marR="44447" marT="0" marB="0" anchor="ctr">
                    <a:lnL>
                      <a:noFill/>
                    </a:lnL>
                    <a:lnR>
                      <a:noFill/>
                    </a:lnR>
                    <a:lnT>
                      <a:noFill/>
                    </a:lnT>
                    <a:lnB>
                      <a:noFill/>
                    </a:lnB>
                    <a:solidFill>
                      <a:srgbClr val="FFFFFF"/>
                    </a:solidFill>
                  </a:tcPr>
                </a:tc>
                <a:tc>
                  <a:txBody>
                    <a:bodyPr/>
                    <a:lstStyle/>
                    <a:p>
                      <a:pPr algn="ctr">
                        <a:lnSpc>
                          <a:spcPct val="115000"/>
                        </a:lnSpc>
                        <a:spcAft>
                          <a:spcPts val="0"/>
                        </a:spcAft>
                      </a:pPr>
                      <a:r>
                        <a:rPr lang="es-ES" sz="1200" b="1">
                          <a:solidFill>
                            <a:srgbClr val="000000"/>
                          </a:solidFill>
                          <a:latin typeface="Arial"/>
                          <a:ea typeface="Times New Roman"/>
                          <a:cs typeface="Times New Roman"/>
                        </a:rPr>
                        <a:t> </a:t>
                      </a:r>
                      <a:endParaRPr lang="es-ES" sz="1200" b="1">
                        <a:latin typeface="Calibri"/>
                        <a:ea typeface="Calibri"/>
                        <a:cs typeface="Times New Roman"/>
                      </a:endParaRPr>
                    </a:p>
                  </a:txBody>
                  <a:tcPr marL="44447" marR="44447" marT="0" marB="0" anchor="ctr">
                    <a:lnL>
                      <a:noFill/>
                    </a:lnL>
                    <a:lnR>
                      <a:noFill/>
                    </a:lnR>
                    <a:lnT>
                      <a:noFill/>
                    </a:lnT>
                    <a:lnB>
                      <a:noFill/>
                    </a:lnB>
                    <a:solidFill>
                      <a:srgbClr val="FFFFFF"/>
                    </a:solidFill>
                  </a:tcPr>
                </a:tc>
                <a:tc>
                  <a:txBody>
                    <a:bodyPr/>
                    <a:lstStyle/>
                    <a:p>
                      <a:pPr algn="ctr">
                        <a:lnSpc>
                          <a:spcPct val="115000"/>
                        </a:lnSpc>
                        <a:spcAft>
                          <a:spcPts val="0"/>
                        </a:spcAft>
                      </a:pPr>
                      <a:r>
                        <a:rPr lang="es-ES" sz="1200" b="1">
                          <a:solidFill>
                            <a:srgbClr val="000000"/>
                          </a:solidFill>
                          <a:latin typeface="Arial"/>
                          <a:ea typeface="Times New Roman"/>
                          <a:cs typeface="Times New Roman"/>
                        </a:rPr>
                        <a:t> </a:t>
                      </a:r>
                      <a:endParaRPr lang="es-ES" sz="1200" b="1">
                        <a:latin typeface="Calibri"/>
                        <a:ea typeface="Calibri"/>
                        <a:cs typeface="Times New Roman"/>
                      </a:endParaRPr>
                    </a:p>
                  </a:txBody>
                  <a:tcPr marL="44447" marR="44447"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210341">
                <a:tc>
                  <a:txBody>
                    <a:bodyPr/>
                    <a:lstStyle/>
                    <a:p>
                      <a:pPr>
                        <a:lnSpc>
                          <a:spcPct val="115000"/>
                        </a:lnSpc>
                        <a:spcAft>
                          <a:spcPts val="0"/>
                        </a:spcAft>
                      </a:pPr>
                      <a:r>
                        <a:rPr lang="es-ES" sz="1200" b="1">
                          <a:solidFill>
                            <a:srgbClr val="000000"/>
                          </a:solidFill>
                          <a:latin typeface="Arial"/>
                          <a:ea typeface="Times New Roman"/>
                          <a:cs typeface="Times New Roman"/>
                        </a:rPr>
                        <a:t>9. Pulpo</a:t>
                      </a:r>
                      <a:endParaRPr lang="es-ES" sz="1200" b="1">
                        <a:latin typeface="Calibri"/>
                        <a:ea typeface="Calibri"/>
                        <a:cs typeface="Times New Roman"/>
                      </a:endParaRPr>
                    </a:p>
                  </a:txBody>
                  <a:tcPr marL="44447" marR="44447"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nSpc>
                          <a:spcPct val="115000"/>
                        </a:lnSpc>
                        <a:spcAft>
                          <a:spcPts val="0"/>
                        </a:spcAft>
                      </a:pPr>
                      <a:r>
                        <a:rPr lang="es-ES" sz="1200" b="1" i="1" dirty="0" err="1">
                          <a:solidFill>
                            <a:srgbClr val="000000"/>
                          </a:solidFill>
                          <a:latin typeface="Arial"/>
                          <a:ea typeface="Times New Roman"/>
                          <a:cs typeface="Times New Roman"/>
                        </a:rPr>
                        <a:t>Octopus</a:t>
                      </a:r>
                      <a:r>
                        <a:rPr lang="es-ES" sz="1200" b="1" i="1" dirty="0">
                          <a:solidFill>
                            <a:srgbClr val="000000"/>
                          </a:solidFill>
                          <a:latin typeface="Arial"/>
                          <a:ea typeface="Times New Roman"/>
                          <a:cs typeface="Times New Roman"/>
                        </a:rPr>
                        <a:t> </a:t>
                      </a:r>
                      <a:r>
                        <a:rPr lang="es-ES" sz="1200" b="1" i="1" dirty="0" err="1">
                          <a:solidFill>
                            <a:srgbClr val="000000"/>
                          </a:solidFill>
                          <a:latin typeface="Arial"/>
                          <a:ea typeface="Times New Roman"/>
                          <a:cs typeface="Times New Roman"/>
                        </a:rPr>
                        <a:t>mimus</a:t>
                      </a:r>
                      <a:endParaRPr lang="es-ES" sz="1200" b="1" dirty="0">
                        <a:latin typeface="Calibri"/>
                        <a:ea typeface="Calibri"/>
                        <a:cs typeface="Times New Roman"/>
                      </a:endParaRPr>
                    </a:p>
                  </a:txBody>
                  <a:tcPr marL="44447" marR="44447" marT="0" marB="0" anchor="ctr">
                    <a:lnL>
                      <a:noFill/>
                    </a:lnL>
                    <a:lnR>
                      <a:noFill/>
                    </a:lnR>
                    <a:lnT>
                      <a:noFill/>
                    </a:lnT>
                    <a:lnB>
                      <a:noFill/>
                    </a:lnB>
                    <a:solidFill>
                      <a:srgbClr val="FFFFFF"/>
                    </a:solidFill>
                  </a:tcPr>
                </a:tc>
                <a:tc>
                  <a:txBody>
                    <a:bodyPr/>
                    <a:lstStyle/>
                    <a:p>
                      <a:pPr algn="ctr">
                        <a:lnSpc>
                          <a:spcPct val="115000"/>
                        </a:lnSpc>
                        <a:spcAft>
                          <a:spcPts val="0"/>
                        </a:spcAft>
                      </a:pPr>
                      <a:r>
                        <a:rPr lang="es-ES" sz="1200" b="1" dirty="0">
                          <a:solidFill>
                            <a:srgbClr val="000000"/>
                          </a:solidFill>
                          <a:latin typeface="Arial"/>
                          <a:ea typeface="Times New Roman"/>
                          <a:cs typeface="Times New Roman"/>
                        </a:rPr>
                        <a:t>N</a:t>
                      </a:r>
                      <a:endParaRPr lang="es-ES" sz="1200" b="1" dirty="0">
                        <a:latin typeface="Calibri"/>
                        <a:ea typeface="Calibri"/>
                        <a:cs typeface="Times New Roman"/>
                      </a:endParaRPr>
                    </a:p>
                  </a:txBody>
                  <a:tcPr marL="44447" marR="44447" marT="0" marB="0" anchor="ctr">
                    <a:lnL>
                      <a:noFill/>
                    </a:lnL>
                    <a:lnR>
                      <a:noFill/>
                    </a:lnR>
                    <a:lnT>
                      <a:noFill/>
                    </a:lnT>
                    <a:lnB>
                      <a:noFill/>
                    </a:lnB>
                    <a:solidFill>
                      <a:srgbClr val="FFFFFF"/>
                    </a:solidFill>
                  </a:tcPr>
                </a:tc>
                <a:tc>
                  <a:txBody>
                    <a:bodyPr/>
                    <a:lstStyle/>
                    <a:p>
                      <a:pPr algn="ctr">
                        <a:lnSpc>
                          <a:spcPct val="115000"/>
                        </a:lnSpc>
                        <a:spcAft>
                          <a:spcPts val="0"/>
                        </a:spcAft>
                      </a:pPr>
                      <a:r>
                        <a:rPr lang="es-ES" sz="1200" b="1">
                          <a:solidFill>
                            <a:srgbClr val="000000"/>
                          </a:solidFill>
                          <a:latin typeface="Arial"/>
                          <a:ea typeface="Times New Roman"/>
                          <a:cs typeface="Times New Roman"/>
                        </a:rPr>
                        <a:t>X</a:t>
                      </a:r>
                      <a:endParaRPr lang="es-ES" sz="1200" b="1">
                        <a:latin typeface="Calibri"/>
                        <a:ea typeface="Calibri"/>
                        <a:cs typeface="Times New Roman"/>
                      </a:endParaRPr>
                    </a:p>
                  </a:txBody>
                  <a:tcPr marL="44447" marR="44447" marT="0" marB="0" anchor="ctr">
                    <a:lnL>
                      <a:noFill/>
                    </a:lnL>
                    <a:lnR>
                      <a:noFill/>
                    </a:lnR>
                    <a:lnT>
                      <a:noFill/>
                    </a:lnT>
                    <a:lnB>
                      <a:noFill/>
                    </a:lnB>
                    <a:solidFill>
                      <a:srgbClr val="FFFFFF"/>
                    </a:solidFill>
                  </a:tcPr>
                </a:tc>
                <a:tc>
                  <a:txBody>
                    <a:bodyPr/>
                    <a:lstStyle/>
                    <a:p>
                      <a:pPr algn="ctr">
                        <a:lnSpc>
                          <a:spcPct val="115000"/>
                        </a:lnSpc>
                        <a:spcAft>
                          <a:spcPts val="0"/>
                        </a:spcAft>
                      </a:pPr>
                      <a:r>
                        <a:rPr lang="es-ES" sz="1200" b="1">
                          <a:solidFill>
                            <a:srgbClr val="000000"/>
                          </a:solidFill>
                          <a:latin typeface="Arial"/>
                          <a:ea typeface="Times New Roman"/>
                          <a:cs typeface="Times New Roman"/>
                        </a:rPr>
                        <a:t> </a:t>
                      </a:r>
                      <a:endParaRPr lang="es-ES" sz="1200" b="1">
                        <a:latin typeface="Calibri"/>
                        <a:ea typeface="Calibri"/>
                        <a:cs typeface="Times New Roman"/>
                      </a:endParaRPr>
                    </a:p>
                  </a:txBody>
                  <a:tcPr marL="44447" marR="44447" marT="0" marB="0" anchor="ctr">
                    <a:lnL>
                      <a:noFill/>
                    </a:lnL>
                    <a:lnR>
                      <a:noFill/>
                    </a:lnR>
                    <a:lnT>
                      <a:noFill/>
                    </a:lnT>
                    <a:lnB>
                      <a:noFill/>
                    </a:lnB>
                    <a:solidFill>
                      <a:srgbClr val="FFFFFF"/>
                    </a:solidFill>
                  </a:tcPr>
                </a:tc>
                <a:tc>
                  <a:txBody>
                    <a:bodyPr/>
                    <a:lstStyle/>
                    <a:p>
                      <a:pPr algn="ctr">
                        <a:lnSpc>
                          <a:spcPct val="115000"/>
                        </a:lnSpc>
                        <a:spcAft>
                          <a:spcPts val="0"/>
                        </a:spcAft>
                      </a:pPr>
                      <a:r>
                        <a:rPr lang="es-ES" sz="1200" b="1">
                          <a:solidFill>
                            <a:srgbClr val="000000"/>
                          </a:solidFill>
                          <a:latin typeface="Arial"/>
                          <a:ea typeface="Times New Roman"/>
                          <a:cs typeface="Times New Roman"/>
                        </a:rPr>
                        <a:t> </a:t>
                      </a:r>
                      <a:endParaRPr lang="es-ES" sz="1200" b="1">
                        <a:latin typeface="Calibri"/>
                        <a:ea typeface="Calibri"/>
                        <a:cs typeface="Times New Roman"/>
                      </a:endParaRPr>
                    </a:p>
                  </a:txBody>
                  <a:tcPr marL="44447" marR="44447" marT="0" marB="0" anchor="ctr">
                    <a:lnL>
                      <a:noFill/>
                    </a:lnL>
                    <a:lnR>
                      <a:noFill/>
                    </a:lnR>
                    <a:lnT>
                      <a:noFill/>
                    </a:lnT>
                    <a:lnB>
                      <a:noFill/>
                    </a:lnB>
                    <a:solidFill>
                      <a:srgbClr val="FFFFFF"/>
                    </a:solidFill>
                  </a:tcPr>
                </a:tc>
                <a:tc>
                  <a:txBody>
                    <a:bodyPr/>
                    <a:lstStyle/>
                    <a:p>
                      <a:pPr algn="ctr">
                        <a:lnSpc>
                          <a:spcPct val="115000"/>
                        </a:lnSpc>
                        <a:spcAft>
                          <a:spcPts val="0"/>
                        </a:spcAft>
                      </a:pPr>
                      <a:r>
                        <a:rPr lang="es-ES" sz="1200" b="1">
                          <a:solidFill>
                            <a:srgbClr val="000000"/>
                          </a:solidFill>
                          <a:latin typeface="Arial"/>
                          <a:ea typeface="Times New Roman"/>
                          <a:cs typeface="Times New Roman"/>
                        </a:rPr>
                        <a:t> </a:t>
                      </a:r>
                      <a:endParaRPr lang="es-ES" sz="1200" b="1">
                        <a:latin typeface="Calibri"/>
                        <a:ea typeface="Calibri"/>
                        <a:cs typeface="Times New Roman"/>
                      </a:endParaRPr>
                    </a:p>
                  </a:txBody>
                  <a:tcPr marL="44447" marR="44447"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420682">
                <a:tc>
                  <a:txBody>
                    <a:bodyPr/>
                    <a:lstStyle/>
                    <a:p>
                      <a:pPr>
                        <a:lnSpc>
                          <a:spcPct val="115000"/>
                        </a:lnSpc>
                        <a:spcAft>
                          <a:spcPts val="0"/>
                        </a:spcAft>
                      </a:pPr>
                      <a:r>
                        <a:rPr lang="es-ES" sz="1200" b="1">
                          <a:solidFill>
                            <a:srgbClr val="000000"/>
                          </a:solidFill>
                          <a:latin typeface="Arial"/>
                          <a:ea typeface="Times New Roman"/>
                          <a:cs typeface="Times New Roman"/>
                        </a:rPr>
                        <a:t>10. Caracol trumulco</a:t>
                      </a:r>
                      <a:endParaRPr lang="es-ES" sz="1200" b="1">
                        <a:latin typeface="Calibri"/>
                        <a:ea typeface="Calibri"/>
                        <a:cs typeface="Times New Roman"/>
                      </a:endParaRPr>
                    </a:p>
                  </a:txBody>
                  <a:tcPr marL="44447" marR="44447"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nSpc>
                          <a:spcPct val="115000"/>
                        </a:lnSpc>
                        <a:spcAft>
                          <a:spcPts val="0"/>
                        </a:spcAft>
                      </a:pPr>
                      <a:r>
                        <a:rPr lang="es-ES" sz="1200" b="1" i="1">
                          <a:solidFill>
                            <a:srgbClr val="000000"/>
                          </a:solidFill>
                          <a:latin typeface="Arial"/>
                          <a:ea typeface="Times New Roman"/>
                          <a:cs typeface="Times New Roman"/>
                        </a:rPr>
                        <a:t>Chorus giganteus</a:t>
                      </a:r>
                      <a:endParaRPr lang="es-ES" sz="1200" b="1">
                        <a:latin typeface="Calibri"/>
                        <a:ea typeface="Calibri"/>
                        <a:cs typeface="Times New Roman"/>
                      </a:endParaRPr>
                    </a:p>
                  </a:txBody>
                  <a:tcPr marL="44447" marR="44447" marT="0" marB="0" anchor="ctr">
                    <a:lnL>
                      <a:noFill/>
                    </a:lnL>
                    <a:lnR>
                      <a:noFill/>
                    </a:lnR>
                    <a:lnT>
                      <a:noFill/>
                    </a:lnT>
                    <a:lnB>
                      <a:noFill/>
                    </a:lnB>
                    <a:solidFill>
                      <a:srgbClr val="FFFFFF"/>
                    </a:solidFill>
                  </a:tcPr>
                </a:tc>
                <a:tc>
                  <a:txBody>
                    <a:bodyPr/>
                    <a:lstStyle/>
                    <a:p>
                      <a:pPr algn="ctr">
                        <a:lnSpc>
                          <a:spcPct val="115000"/>
                        </a:lnSpc>
                        <a:spcAft>
                          <a:spcPts val="0"/>
                        </a:spcAft>
                      </a:pPr>
                      <a:r>
                        <a:rPr lang="es-ES" sz="1200" b="1" dirty="0">
                          <a:solidFill>
                            <a:srgbClr val="000000"/>
                          </a:solidFill>
                          <a:latin typeface="Arial"/>
                          <a:ea typeface="Times New Roman"/>
                          <a:cs typeface="Times New Roman"/>
                        </a:rPr>
                        <a:t>N</a:t>
                      </a:r>
                      <a:endParaRPr lang="es-ES" sz="1200" b="1" dirty="0">
                        <a:latin typeface="Calibri"/>
                        <a:ea typeface="Calibri"/>
                        <a:cs typeface="Times New Roman"/>
                      </a:endParaRPr>
                    </a:p>
                  </a:txBody>
                  <a:tcPr marL="44447" marR="44447" marT="0" marB="0" anchor="ctr">
                    <a:lnL>
                      <a:noFill/>
                    </a:lnL>
                    <a:lnR>
                      <a:noFill/>
                    </a:lnR>
                    <a:lnT>
                      <a:noFill/>
                    </a:lnT>
                    <a:lnB>
                      <a:noFill/>
                    </a:lnB>
                    <a:solidFill>
                      <a:srgbClr val="FFFFFF"/>
                    </a:solidFill>
                  </a:tcPr>
                </a:tc>
                <a:tc>
                  <a:txBody>
                    <a:bodyPr/>
                    <a:lstStyle/>
                    <a:p>
                      <a:pPr algn="ctr">
                        <a:lnSpc>
                          <a:spcPct val="115000"/>
                        </a:lnSpc>
                        <a:spcAft>
                          <a:spcPts val="0"/>
                        </a:spcAft>
                      </a:pPr>
                      <a:r>
                        <a:rPr lang="es-ES" sz="1200" b="1">
                          <a:solidFill>
                            <a:srgbClr val="000000"/>
                          </a:solidFill>
                          <a:latin typeface="Arial"/>
                          <a:ea typeface="Times New Roman"/>
                          <a:cs typeface="Times New Roman"/>
                        </a:rPr>
                        <a:t>X</a:t>
                      </a:r>
                      <a:endParaRPr lang="es-ES" sz="1200" b="1">
                        <a:latin typeface="Calibri"/>
                        <a:ea typeface="Calibri"/>
                        <a:cs typeface="Times New Roman"/>
                      </a:endParaRPr>
                    </a:p>
                  </a:txBody>
                  <a:tcPr marL="44447" marR="44447" marT="0" marB="0" anchor="ctr">
                    <a:lnL>
                      <a:noFill/>
                    </a:lnL>
                    <a:lnR>
                      <a:noFill/>
                    </a:lnR>
                    <a:lnT>
                      <a:noFill/>
                    </a:lnT>
                    <a:lnB>
                      <a:noFill/>
                    </a:lnB>
                    <a:solidFill>
                      <a:srgbClr val="FFFFFF"/>
                    </a:solidFill>
                  </a:tcPr>
                </a:tc>
                <a:tc>
                  <a:txBody>
                    <a:bodyPr/>
                    <a:lstStyle/>
                    <a:p>
                      <a:pPr algn="ctr">
                        <a:lnSpc>
                          <a:spcPct val="115000"/>
                        </a:lnSpc>
                        <a:spcAft>
                          <a:spcPts val="0"/>
                        </a:spcAft>
                      </a:pPr>
                      <a:r>
                        <a:rPr lang="es-ES" sz="1200" b="1">
                          <a:solidFill>
                            <a:srgbClr val="000000"/>
                          </a:solidFill>
                          <a:latin typeface="Arial"/>
                          <a:ea typeface="Times New Roman"/>
                          <a:cs typeface="Times New Roman"/>
                        </a:rPr>
                        <a:t> </a:t>
                      </a:r>
                      <a:endParaRPr lang="es-ES" sz="1200" b="1">
                        <a:latin typeface="Calibri"/>
                        <a:ea typeface="Calibri"/>
                        <a:cs typeface="Times New Roman"/>
                      </a:endParaRPr>
                    </a:p>
                  </a:txBody>
                  <a:tcPr marL="44447" marR="44447" marT="0" marB="0" anchor="ctr">
                    <a:lnL>
                      <a:noFill/>
                    </a:lnL>
                    <a:lnR>
                      <a:noFill/>
                    </a:lnR>
                    <a:lnT>
                      <a:noFill/>
                    </a:lnT>
                    <a:lnB>
                      <a:noFill/>
                    </a:lnB>
                    <a:solidFill>
                      <a:srgbClr val="FFFFFF"/>
                    </a:solidFill>
                  </a:tcPr>
                </a:tc>
                <a:tc>
                  <a:txBody>
                    <a:bodyPr/>
                    <a:lstStyle/>
                    <a:p>
                      <a:pPr algn="ctr">
                        <a:lnSpc>
                          <a:spcPct val="115000"/>
                        </a:lnSpc>
                        <a:spcAft>
                          <a:spcPts val="0"/>
                        </a:spcAft>
                      </a:pPr>
                      <a:r>
                        <a:rPr lang="es-ES" sz="1200" b="1">
                          <a:solidFill>
                            <a:srgbClr val="000000"/>
                          </a:solidFill>
                          <a:latin typeface="Arial"/>
                          <a:ea typeface="Times New Roman"/>
                          <a:cs typeface="Times New Roman"/>
                        </a:rPr>
                        <a:t> </a:t>
                      </a:r>
                      <a:endParaRPr lang="es-ES" sz="1200" b="1">
                        <a:latin typeface="Calibri"/>
                        <a:ea typeface="Calibri"/>
                        <a:cs typeface="Times New Roman"/>
                      </a:endParaRPr>
                    </a:p>
                  </a:txBody>
                  <a:tcPr marL="44447" marR="44447" marT="0" marB="0" anchor="ctr">
                    <a:lnL>
                      <a:noFill/>
                    </a:lnL>
                    <a:lnR>
                      <a:noFill/>
                    </a:lnR>
                    <a:lnT>
                      <a:noFill/>
                    </a:lnT>
                    <a:lnB>
                      <a:noFill/>
                    </a:lnB>
                    <a:solidFill>
                      <a:srgbClr val="FFFFFF"/>
                    </a:solidFill>
                  </a:tcPr>
                </a:tc>
                <a:tc>
                  <a:txBody>
                    <a:bodyPr/>
                    <a:lstStyle/>
                    <a:p>
                      <a:pPr algn="ctr">
                        <a:lnSpc>
                          <a:spcPct val="115000"/>
                        </a:lnSpc>
                        <a:spcAft>
                          <a:spcPts val="0"/>
                        </a:spcAft>
                      </a:pPr>
                      <a:r>
                        <a:rPr lang="es-ES" sz="1200" b="1">
                          <a:solidFill>
                            <a:srgbClr val="000000"/>
                          </a:solidFill>
                          <a:latin typeface="Arial"/>
                          <a:ea typeface="Times New Roman"/>
                          <a:cs typeface="Times New Roman"/>
                        </a:rPr>
                        <a:t> </a:t>
                      </a:r>
                      <a:endParaRPr lang="es-ES" sz="1200" b="1">
                        <a:latin typeface="Calibri"/>
                        <a:ea typeface="Calibri"/>
                        <a:cs typeface="Times New Roman"/>
                      </a:endParaRPr>
                    </a:p>
                  </a:txBody>
                  <a:tcPr marL="44447" marR="44447"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210341">
                <a:tc>
                  <a:txBody>
                    <a:bodyPr/>
                    <a:lstStyle/>
                    <a:p>
                      <a:pPr>
                        <a:lnSpc>
                          <a:spcPct val="115000"/>
                        </a:lnSpc>
                        <a:spcAft>
                          <a:spcPts val="0"/>
                        </a:spcAft>
                      </a:pPr>
                      <a:r>
                        <a:rPr lang="es-ES" sz="1200" b="1">
                          <a:solidFill>
                            <a:srgbClr val="000000"/>
                          </a:solidFill>
                          <a:latin typeface="Arial"/>
                          <a:ea typeface="Times New Roman"/>
                          <a:cs typeface="Times New Roman"/>
                        </a:rPr>
                        <a:t>11. Culengue</a:t>
                      </a:r>
                      <a:endParaRPr lang="es-ES" sz="1200" b="1">
                        <a:latin typeface="Calibri"/>
                        <a:ea typeface="Calibri"/>
                        <a:cs typeface="Times New Roman"/>
                      </a:endParaRPr>
                    </a:p>
                  </a:txBody>
                  <a:tcPr marL="44447" marR="44447"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nSpc>
                          <a:spcPct val="115000"/>
                        </a:lnSpc>
                        <a:spcAft>
                          <a:spcPts val="0"/>
                        </a:spcAft>
                      </a:pPr>
                      <a:r>
                        <a:rPr lang="es-ES" sz="1200" b="1" i="1">
                          <a:solidFill>
                            <a:srgbClr val="000000"/>
                          </a:solidFill>
                          <a:latin typeface="Arial"/>
                          <a:ea typeface="Times New Roman"/>
                          <a:cs typeface="Times New Roman"/>
                        </a:rPr>
                        <a:t>Gari solida</a:t>
                      </a:r>
                      <a:endParaRPr lang="es-ES" sz="1200" b="1">
                        <a:latin typeface="Calibri"/>
                        <a:ea typeface="Calibri"/>
                        <a:cs typeface="Times New Roman"/>
                      </a:endParaRPr>
                    </a:p>
                  </a:txBody>
                  <a:tcPr marL="44447" marR="44447" marT="0" marB="0" anchor="ctr">
                    <a:lnL>
                      <a:noFill/>
                    </a:lnL>
                    <a:lnR>
                      <a:noFill/>
                    </a:lnR>
                    <a:lnT>
                      <a:noFill/>
                    </a:lnT>
                    <a:lnB>
                      <a:noFill/>
                    </a:lnB>
                    <a:solidFill>
                      <a:srgbClr val="FFFFFF"/>
                    </a:solidFill>
                  </a:tcPr>
                </a:tc>
                <a:tc>
                  <a:txBody>
                    <a:bodyPr/>
                    <a:lstStyle/>
                    <a:p>
                      <a:pPr algn="ctr">
                        <a:lnSpc>
                          <a:spcPct val="115000"/>
                        </a:lnSpc>
                        <a:spcAft>
                          <a:spcPts val="0"/>
                        </a:spcAft>
                      </a:pPr>
                      <a:r>
                        <a:rPr lang="es-ES" sz="1200" b="1" dirty="0">
                          <a:solidFill>
                            <a:srgbClr val="000000"/>
                          </a:solidFill>
                          <a:latin typeface="Arial"/>
                          <a:ea typeface="Times New Roman"/>
                          <a:cs typeface="Times New Roman"/>
                        </a:rPr>
                        <a:t>N</a:t>
                      </a:r>
                      <a:endParaRPr lang="es-ES" sz="1200" b="1" dirty="0">
                        <a:latin typeface="Calibri"/>
                        <a:ea typeface="Calibri"/>
                        <a:cs typeface="Times New Roman"/>
                      </a:endParaRPr>
                    </a:p>
                  </a:txBody>
                  <a:tcPr marL="44447" marR="44447" marT="0" marB="0" anchor="ctr">
                    <a:lnL>
                      <a:noFill/>
                    </a:lnL>
                    <a:lnR>
                      <a:noFill/>
                    </a:lnR>
                    <a:lnT>
                      <a:noFill/>
                    </a:lnT>
                    <a:lnB>
                      <a:noFill/>
                    </a:lnB>
                    <a:solidFill>
                      <a:srgbClr val="FFFFFF"/>
                    </a:solidFill>
                  </a:tcPr>
                </a:tc>
                <a:tc>
                  <a:txBody>
                    <a:bodyPr/>
                    <a:lstStyle/>
                    <a:p>
                      <a:pPr algn="ctr">
                        <a:lnSpc>
                          <a:spcPct val="115000"/>
                        </a:lnSpc>
                        <a:spcAft>
                          <a:spcPts val="0"/>
                        </a:spcAft>
                      </a:pPr>
                      <a:r>
                        <a:rPr lang="es-ES" sz="1200" b="1" dirty="0">
                          <a:solidFill>
                            <a:srgbClr val="000000"/>
                          </a:solidFill>
                          <a:latin typeface="Arial"/>
                          <a:ea typeface="Times New Roman"/>
                          <a:cs typeface="Times New Roman"/>
                        </a:rPr>
                        <a:t>X</a:t>
                      </a:r>
                      <a:endParaRPr lang="es-ES" sz="1200" b="1" dirty="0">
                        <a:latin typeface="Calibri"/>
                        <a:ea typeface="Calibri"/>
                        <a:cs typeface="Times New Roman"/>
                      </a:endParaRPr>
                    </a:p>
                  </a:txBody>
                  <a:tcPr marL="44447" marR="44447" marT="0" marB="0" anchor="ctr">
                    <a:lnL>
                      <a:noFill/>
                    </a:lnL>
                    <a:lnR>
                      <a:noFill/>
                    </a:lnR>
                    <a:lnT>
                      <a:noFill/>
                    </a:lnT>
                    <a:lnB>
                      <a:noFill/>
                    </a:lnB>
                    <a:solidFill>
                      <a:srgbClr val="FFFFFF"/>
                    </a:solidFill>
                  </a:tcPr>
                </a:tc>
                <a:tc>
                  <a:txBody>
                    <a:bodyPr/>
                    <a:lstStyle/>
                    <a:p>
                      <a:pPr algn="ctr">
                        <a:lnSpc>
                          <a:spcPct val="115000"/>
                        </a:lnSpc>
                        <a:spcAft>
                          <a:spcPts val="0"/>
                        </a:spcAft>
                      </a:pPr>
                      <a:r>
                        <a:rPr lang="es-ES" sz="1200" b="1">
                          <a:solidFill>
                            <a:srgbClr val="000000"/>
                          </a:solidFill>
                          <a:latin typeface="Arial"/>
                          <a:ea typeface="Times New Roman"/>
                          <a:cs typeface="Times New Roman"/>
                        </a:rPr>
                        <a:t> </a:t>
                      </a:r>
                      <a:endParaRPr lang="es-ES" sz="1200" b="1">
                        <a:latin typeface="Calibri"/>
                        <a:ea typeface="Calibri"/>
                        <a:cs typeface="Times New Roman"/>
                      </a:endParaRPr>
                    </a:p>
                  </a:txBody>
                  <a:tcPr marL="44447" marR="44447" marT="0" marB="0" anchor="ctr">
                    <a:lnL>
                      <a:noFill/>
                    </a:lnL>
                    <a:lnR>
                      <a:noFill/>
                    </a:lnR>
                    <a:lnT>
                      <a:noFill/>
                    </a:lnT>
                    <a:lnB>
                      <a:noFill/>
                    </a:lnB>
                    <a:solidFill>
                      <a:srgbClr val="FFFFFF"/>
                    </a:solidFill>
                  </a:tcPr>
                </a:tc>
                <a:tc>
                  <a:txBody>
                    <a:bodyPr/>
                    <a:lstStyle/>
                    <a:p>
                      <a:pPr algn="ctr">
                        <a:lnSpc>
                          <a:spcPct val="115000"/>
                        </a:lnSpc>
                        <a:spcAft>
                          <a:spcPts val="0"/>
                        </a:spcAft>
                      </a:pPr>
                      <a:r>
                        <a:rPr lang="es-ES" sz="1200" b="1">
                          <a:solidFill>
                            <a:srgbClr val="000000"/>
                          </a:solidFill>
                          <a:latin typeface="Arial"/>
                          <a:ea typeface="Times New Roman"/>
                          <a:cs typeface="Times New Roman"/>
                        </a:rPr>
                        <a:t> </a:t>
                      </a:r>
                      <a:endParaRPr lang="es-ES" sz="1200" b="1">
                        <a:latin typeface="Calibri"/>
                        <a:ea typeface="Calibri"/>
                        <a:cs typeface="Times New Roman"/>
                      </a:endParaRPr>
                    </a:p>
                  </a:txBody>
                  <a:tcPr marL="44447" marR="44447" marT="0" marB="0" anchor="ctr">
                    <a:lnL>
                      <a:noFill/>
                    </a:lnL>
                    <a:lnR>
                      <a:noFill/>
                    </a:lnR>
                    <a:lnT>
                      <a:noFill/>
                    </a:lnT>
                    <a:lnB>
                      <a:noFill/>
                    </a:lnB>
                    <a:solidFill>
                      <a:srgbClr val="FFFFFF"/>
                    </a:solidFill>
                  </a:tcPr>
                </a:tc>
                <a:tc>
                  <a:txBody>
                    <a:bodyPr/>
                    <a:lstStyle/>
                    <a:p>
                      <a:pPr algn="ctr">
                        <a:lnSpc>
                          <a:spcPct val="115000"/>
                        </a:lnSpc>
                        <a:spcAft>
                          <a:spcPts val="0"/>
                        </a:spcAft>
                      </a:pPr>
                      <a:r>
                        <a:rPr lang="es-ES" sz="1200" b="1">
                          <a:solidFill>
                            <a:srgbClr val="000000"/>
                          </a:solidFill>
                          <a:latin typeface="Arial"/>
                          <a:ea typeface="Times New Roman"/>
                          <a:cs typeface="Times New Roman"/>
                        </a:rPr>
                        <a:t> </a:t>
                      </a:r>
                      <a:endParaRPr lang="es-ES" sz="1200" b="1">
                        <a:latin typeface="Calibri"/>
                        <a:ea typeface="Calibri"/>
                        <a:cs typeface="Times New Roman"/>
                      </a:endParaRPr>
                    </a:p>
                  </a:txBody>
                  <a:tcPr marL="44447" marR="44447"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210341">
                <a:tc>
                  <a:txBody>
                    <a:bodyPr/>
                    <a:lstStyle/>
                    <a:p>
                      <a:pPr>
                        <a:lnSpc>
                          <a:spcPct val="115000"/>
                        </a:lnSpc>
                        <a:spcAft>
                          <a:spcPts val="0"/>
                        </a:spcAft>
                      </a:pPr>
                      <a:r>
                        <a:rPr lang="es-ES" sz="1200" b="1">
                          <a:solidFill>
                            <a:srgbClr val="000000"/>
                          </a:solidFill>
                          <a:latin typeface="Arial"/>
                          <a:ea typeface="Times New Roman"/>
                          <a:cs typeface="Times New Roman"/>
                        </a:rPr>
                        <a:t>12. Navajuela</a:t>
                      </a:r>
                      <a:endParaRPr lang="es-ES" sz="1200" b="1">
                        <a:latin typeface="Calibri"/>
                        <a:ea typeface="Calibri"/>
                        <a:cs typeface="Times New Roman"/>
                      </a:endParaRPr>
                    </a:p>
                  </a:txBody>
                  <a:tcPr marL="44447" marR="44447"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nSpc>
                          <a:spcPct val="115000"/>
                        </a:lnSpc>
                        <a:spcAft>
                          <a:spcPts val="0"/>
                        </a:spcAft>
                      </a:pPr>
                      <a:r>
                        <a:rPr lang="es-ES" sz="1200" b="1" i="1">
                          <a:solidFill>
                            <a:srgbClr val="000000"/>
                          </a:solidFill>
                          <a:latin typeface="Arial"/>
                          <a:ea typeface="Times New Roman"/>
                          <a:cs typeface="Times New Roman"/>
                        </a:rPr>
                        <a:t>Tagelus dombeii</a:t>
                      </a:r>
                      <a:endParaRPr lang="es-ES" sz="1200" b="1">
                        <a:latin typeface="Calibri"/>
                        <a:ea typeface="Calibri"/>
                        <a:cs typeface="Times New Roman"/>
                      </a:endParaRPr>
                    </a:p>
                  </a:txBody>
                  <a:tcPr marL="44447" marR="44447" marT="0" marB="0" anchor="ctr">
                    <a:lnL>
                      <a:noFill/>
                    </a:lnL>
                    <a:lnR>
                      <a:noFill/>
                    </a:lnR>
                    <a:lnT>
                      <a:noFill/>
                    </a:lnT>
                    <a:lnB>
                      <a:noFill/>
                    </a:lnB>
                    <a:solidFill>
                      <a:srgbClr val="FFFFFF"/>
                    </a:solidFill>
                  </a:tcPr>
                </a:tc>
                <a:tc>
                  <a:txBody>
                    <a:bodyPr/>
                    <a:lstStyle/>
                    <a:p>
                      <a:pPr algn="ctr">
                        <a:lnSpc>
                          <a:spcPct val="115000"/>
                        </a:lnSpc>
                        <a:spcAft>
                          <a:spcPts val="0"/>
                        </a:spcAft>
                      </a:pPr>
                      <a:r>
                        <a:rPr lang="es-ES" sz="1200" b="1">
                          <a:solidFill>
                            <a:srgbClr val="000000"/>
                          </a:solidFill>
                          <a:latin typeface="Arial"/>
                          <a:ea typeface="Times New Roman"/>
                          <a:cs typeface="Times New Roman"/>
                        </a:rPr>
                        <a:t>N</a:t>
                      </a:r>
                      <a:endParaRPr lang="es-ES" sz="1200" b="1">
                        <a:latin typeface="Calibri"/>
                        <a:ea typeface="Calibri"/>
                        <a:cs typeface="Times New Roman"/>
                      </a:endParaRPr>
                    </a:p>
                  </a:txBody>
                  <a:tcPr marL="44447" marR="44447" marT="0" marB="0" anchor="ctr">
                    <a:lnL>
                      <a:noFill/>
                    </a:lnL>
                    <a:lnR>
                      <a:noFill/>
                    </a:lnR>
                    <a:lnT>
                      <a:noFill/>
                    </a:lnT>
                    <a:lnB>
                      <a:noFill/>
                    </a:lnB>
                    <a:solidFill>
                      <a:srgbClr val="FFFFFF"/>
                    </a:solidFill>
                  </a:tcPr>
                </a:tc>
                <a:tc>
                  <a:txBody>
                    <a:bodyPr/>
                    <a:lstStyle/>
                    <a:p>
                      <a:pPr algn="ctr">
                        <a:lnSpc>
                          <a:spcPct val="115000"/>
                        </a:lnSpc>
                        <a:spcAft>
                          <a:spcPts val="0"/>
                        </a:spcAft>
                      </a:pPr>
                      <a:r>
                        <a:rPr lang="es-ES" sz="1200" b="1" dirty="0">
                          <a:solidFill>
                            <a:srgbClr val="000000"/>
                          </a:solidFill>
                          <a:latin typeface="Arial"/>
                          <a:ea typeface="Times New Roman"/>
                          <a:cs typeface="Times New Roman"/>
                        </a:rPr>
                        <a:t>X</a:t>
                      </a:r>
                      <a:endParaRPr lang="es-ES" sz="1200" b="1" dirty="0">
                        <a:latin typeface="Calibri"/>
                        <a:ea typeface="Calibri"/>
                        <a:cs typeface="Times New Roman"/>
                      </a:endParaRPr>
                    </a:p>
                  </a:txBody>
                  <a:tcPr marL="44447" marR="44447" marT="0" marB="0" anchor="ctr">
                    <a:lnL>
                      <a:noFill/>
                    </a:lnL>
                    <a:lnR>
                      <a:noFill/>
                    </a:lnR>
                    <a:lnT>
                      <a:noFill/>
                    </a:lnT>
                    <a:lnB>
                      <a:noFill/>
                    </a:lnB>
                    <a:solidFill>
                      <a:srgbClr val="FFFFFF"/>
                    </a:solidFill>
                  </a:tcPr>
                </a:tc>
                <a:tc>
                  <a:txBody>
                    <a:bodyPr/>
                    <a:lstStyle/>
                    <a:p>
                      <a:pPr algn="ctr">
                        <a:lnSpc>
                          <a:spcPct val="115000"/>
                        </a:lnSpc>
                        <a:spcAft>
                          <a:spcPts val="0"/>
                        </a:spcAft>
                      </a:pPr>
                      <a:r>
                        <a:rPr lang="es-ES" sz="1200" b="1">
                          <a:solidFill>
                            <a:srgbClr val="000000"/>
                          </a:solidFill>
                          <a:latin typeface="Arial"/>
                          <a:ea typeface="Times New Roman"/>
                          <a:cs typeface="Times New Roman"/>
                        </a:rPr>
                        <a:t> </a:t>
                      </a:r>
                      <a:endParaRPr lang="es-ES" sz="1200" b="1">
                        <a:latin typeface="Calibri"/>
                        <a:ea typeface="Calibri"/>
                        <a:cs typeface="Times New Roman"/>
                      </a:endParaRPr>
                    </a:p>
                  </a:txBody>
                  <a:tcPr marL="44447" marR="44447" marT="0" marB="0" anchor="ctr">
                    <a:lnL>
                      <a:noFill/>
                    </a:lnL>
                    <a:lnR>
                      <a:noFill/>
                    </a:lnR>
                    <a:lnT>
                      <a:noFill/>
                    </a:lnT>
                    <a:lnB>
                      <a:noFill/>
                    </a:lnB>
                    <a:solidFill>
                      <a:srgbClr val="FFFFFF"/>
                    </a:solidFill>
                  </a:tcPr>
                </a:tc>
                <a:tc>
                  <a:txBody>
                    <a:bodyPr/>
                    <a:lstStyle/>
                    <a:p>
                      <a:pPr algn="ctr">
                        <a:lnSpc>
                          <a:spcPct val="115000"/>
                        </a:lnSpc>
                        <a:spcAft>
                          <a:spcPts val="0"/>
                        </a:spcAft>
                      </a:pPr>
                      <a:r>
                        <a:rPr lang="es-ES" sz="1200" b="1">
                          <a:solidFill>
                            <a:srgbClr val="000000"/>
                          </a:solidFill>
                          <a:latin typeface="Arial"/>
                          <a:ea typeface="Times New Roman"/>
                          <a:cs typeface="Times New Roman"/>
                        </a:rPr>
                        <a:t> </a:t>
                      </a:r>
                      <a:endParaRPr lang="es-ES" sz="1200" b="1">
                        <a:latin typeface="Calibri"/>
                        <a:ea typeface="Calibri"/>
                        <a:cs typeface="Times New Roman"/>
                      </a:endParaRPr>
                    </a:p>
                  </a:txBody>
                  <a:tcPr marL="44447" marR="44447" marT="0" marB="0" anchor="ctr">
                    <a:lnL>
                      <a:noFill/>
                    </a:lnL>
                    <a:lnR>
                      <a:noFill/>
                    </a:lnR>
                    <a:lnT>
                      <a:noFill/>
                    </a:lnT>
                    <a:lnB>
                      <a:noFill/>
                    </a:lnB>
                    <a:solidFill>
                      <a:srgbClr val="FFFFFF"/>
                    </a:solidFill>
                  </a:tcPr>
                </a:tc>
                <a:tc>
                  <a:txBody>
                    <a:bodyPr/>
                    <a:lstStyle/>
                    <a:p>
                      <a:pPr algn="ctr">
                        <a:lnSpc>
                          <a:spcPct val="115000"/>
                        </a:lnSpc>
                        <a:spcAft>
                          <a:spcPts val="0"/>
                        </a:spcAft>
                      </a:pPr>
                      <a:r>
                        <a:rPr lang="es-ES" sz="1200" b="1">
                          <a:solidFill>
                            <a:srgbClr val="000000"/>
                          </a:solidFill>
                          <a:latin typeface="Arial"/>
                          <a:ea typeface="Times New Roman"/>
                          <a:cs typeface="Times New Roman"/>
                        </a:rPr>
                        <a:t> </a:t>
                      </a:r>
                      <a:endParaRPr lang="es-ES" sz="1200" b="1">
                        <a:latin typeface="Calibri"/>
                        <a:ea typeface="Calibri"/>
                        <a:cs typeface="Times New Roman"/>
                      </a:endParaRPr>
                    </a:p>
                  </a:txBody>
                  <a:tcPr marL="44447" marR="44447"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631023">
                <a:tc>
                  <a:txBody>
                    <a:bodyPr/>
                    <a:lstStyle/>
                    <a:p>
                      <a:pPr>
                        <a:lnSpc>
                          <a:spcPct val="115000"/>
                        </a:lnSpc>
                        <a:spcAft>
                          <a:spcPts val="0"/>
                        </a:spcAft>
                      </a:pPr>
                      <a:r>
                        <a:rPr lang="es-ES" sz="1200" b="1">
                          <a:solidFill>
                            <a:srgbClr val="000000"/>
                          </a:solidFill>
                          <a:latin typeface="Arial"/>
                          <a:ea typeface="Times New Roman"/>
                          <a:cs typeface="Times New Roman"/>
                        </a:rPr>
                        <a:t>13. Ostiones del sur</a:t>
                      </a:r>
                      <a:endParaRPr lang="es-ES" sz="1200" b="1">
                        <a:latin typeface="Calibri"/>
                        <a:ea typeface="Calibri"/>
                        <a:cs typeface="Times New Roman"/>
                      </a:endParaRPr>
                    </a:p>
                  </a:txBody>
                  <a:tcPr marL="44447" marR="44447"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S" sz="1200" b="1" i="1">
                          <a:solidFill>
                            <a:srgbClr val="000000"/>
                          </a:solidFill>
                          <a:latin typeface="Arial"/>
                          <a:ea typeface="Times New Roman"/>
                          <a:cs typeface="Times New Roman"/>
                        </a:rPr>
                        <a:t>Chlamys patagonica y chlamys vitrea</a:t>
                      </a:r>
                      <a:endParaRPr lang="es-ES" sz="1200" b="1">
                        <a:latin typeface="Calibri"/>
                        <a:ea typeface="Calibri"/>
                        <a:cs typeface="Times New Roman"/>
                      </a:endParaRPr>
                    </a:p>
                  </a:txBody>
                  <a:tcPr marL="44447" marR="444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1200" b="1">
                          <a:solidFill>
                            <a:srgbClr val="000000"/>
                          </a:solidFill>
                          <a:latin typeface="Arial"/>
                          <a:ea typeface="Times New Roman"/>
                          <a:cs typeface="Times New Roman"/>
                        </a:rPr>
                        <a:t>N</a:t>
                      </a:r>
                      <a:endParaRPr lang="es-ES" sz="1200" b="1">
                        <a:latin typeface="Calibri"/>
                        <a:ea typeface="Calibri"/>
                        <a:cs typeface="Times New Roman"/>
                      </a:endParaRPr>
                    </a:p>
                  </a:txBody>
                  <a:tcPr marL="44447" marR="444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1200" b="1" dirty="0">
                          <a:solidFill>
                            <a:srgbClr val="000000"/>
                          </a:solidFill>
                          <a:latin typeface="Arial"/>
                          <a:ea typeface="Times New Roman"/>
                          <a:cs typeface="Times New Roman"/>
                        </a:rPr>
                        <a:t>X</a:t>
                      </a:r>
                      <a:endParaRPr lang="es-ES" sz="1200" b="1" dirty="0">
                        <a:latin typeface="Calibri"/>
                        <a:ea typeface="Calibri"/>
                        <a:cs typeface="Times New Roman"/>
                      </a:endParaRPr>
                    </a:p>
                  </a:txBody>
                  <a:tcPr marL="44447" marR="444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1200" b="1" dirty="0">
                          <a:solidFill>
                            <a:srgbClr val="000000"/>
                          </a:solidFill>
                          <a:latin typeface="Arial"/>
                          <a:ea typeface="Times New Roman"/>
                          <a:cs typeface="Times New Roman"/>
                        </a:rPr>
                        <a:t> </a:t>
                      </a:r>
                      <a:endParaRPr lang="es-ES" sz="1200" b="1" dirty="0">
                        <a:latin typeface="Calibri"/>
                        <a:ea typeface="Calibri"/>
                        <a:cs typeface="Times New Roman"/>
                      </a:endParaRPr>
                    </a:p>
                  </a:txBody>
                  <a:tcPr marL="44447" marR="444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1200" b="1" dirty="0">
                          <a:solidFill>
                            <a:srgbClr val="000000"/>
                          </a:solidFill>
                          <a:latin typeface="Arial"/>
                          <a:ea typeface="Times New Roman"/>
                          <a:cs typeface="Times New Roman"/>
                        </a:rPr>
                        <a:t> </a:t>
                      </a:r>
                      <a:endParaRPr lang="es-ES" sz="1200" b="1" dirty="0">
                        <a:latin typeface="Calibri"/>
                        <a:ea typeface="Calibri"/>
                        <a:cs typeface="Times New Roman"/>
                      </a:endParaRPr>
                    </a:p>
                  </a:txBody>
                  <a:tcPr marL="44447" marR="444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S" sz="1200" b="1" dirty="0">
                          <a:solidFill>
                            <a:srgbClr val="000000"/>
                          </a:solidFill>
                          <a:latin typeface="Arial"/>
                          <a:ea typeface="Times New Roman"/>
                          <a:cs typeface="Times New Roman"/>
                        </a:rPr>
                        <a:t> </a:t>
                      </a:r>
                      <a:endParaRPr lang="es-ES" sz="1200" b="1" dirty="0">
                        <a:latin typeface="Calibri"/>
                        <a:ea typeface="Calibri"/>
                        <a:cs typeface="Times New Roman"/>
                      </a:endParaRPr>
                    </a:p>
                  </a:txBody>
                  <a:tcPr marL="44447" marR="44447"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7274" name="Rectangle 1"/>
          <p:cNvSpPr>
            <a:spLocks noChangeArrowheads="1"/>
          </p:cNvSpPr>
          <p:nvPr/>
        </p:nvSpPr>
        <p:spPr bwMode="auto">
          <a:xfrm>
            <a:off x="214313" y="80080"/>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r>
              <a:rPr lang="es-ES" b="1" dirty="0">
                <a:solidFill>
                  <a:schemeClr val="accent2"/>
                </a:solidFill>
                <a:ea typeface="Calibri" pitchFamily="34" charset="0"/>
                <a:cs typeface="Arial" charset="0"/>
              </a:rPr>
              <a:t>Listado de 13 especies de moluscos que se encuentran clasificadas como cultivo experimental (Fuente </a:t>
            </a:r>
            <a:r>
              <a:rPr lang="es-ES" b="1" dirty="0" err="1">
                <a:solidFill>
                  <a:schemeClr val="accent2"/>
                </a:solidFill>
                <a:ea typeface="Calibri" pitchFamily="34" charset="0"/>
                <a:cs typeface="Arial" charset="0"/>
              </a:rPr>
              <a:t>Subpesca</a:t>
            </a:r>
            <a:r>
              <a:rPr lang="es-ES" b="1" dirty="0">
                <a:solidFill>
                  <a:schemeClr val="accent2"/>
                </a:solidFill>
                <a:ea typeface="Calibri" pitchFamily="34" charset="0"/>
                <a:cs typeface="Arial" charset="0"/>
              </a:rPr>
              <a:t> y Boston </a:t>
            </a:r>
            <a:r>
              <a:rPr lang="es-ES" b="1" dirty="0" err="1">
                <a:solidFill>
                  <a:schemeClr val="accent2"/>
                </a:solidFill>
                <a:ea typeface="Calibri" pitchFamily="34" charset="0"/>
                <a:cs typeface="Arial" charset="0"/>
              </a:rPr>
              <a:t>Consoulting</a:t>
            </a:r>
            <a:r>
              <a:rPr lang="es-ES" b="1" dirty="0">
                <a:solidFill>
                  <a:schemeClr val="accent2"/>
                </a:solidFill>
                <a:ea typeface="Calibri" pitchFamily="34" charset="0"/>
                <a:cs typeface="Arial" charset="0"/>
              </a:rPr>
              <a:t> </a:t>
            </a:r>
            <a:r>
              <a:rPr lang="es-ES" b="1" dirty="0" err="1">
                <a:solidFill>
                  <a:schemeClr val="accent2"/>
                </a:solidFill>
                <a:ea typeface="Calibri" pitchFamily="34" charset="0"/>
                <a:cs typeface="Arial" charset="0"/>
              </a:rPr>
              <a:t>Group</a:t>
            </a:r>
            <a:r>
              <a:rPr lang="es-ES" b="1" dirty="0">
                <a:solidFill>
                  <a:schemeClr val="accent2"/>
                </a:solidFill>
                <a:ea typeface="Calibri" pitchFamily="34" charset="0"/>
                <a:cs typeface="Arial" charset="0"/>
              </a:rPr>
              <a:t>).</a:t>
            </a:r>
          </a:p>
        </p:txBody>
      </p:sp>
    </p:spTree>
    <p:extLst>
      <p:ext uri="{BB962C8B-B14F-4D97-AF65-F5344CB8AC3E}">
        <p14:creationId xmlns:p14="http://schemas.microsoft.com/office/powerpoint/2010/main" val="2255384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12290" name="Title 7"/>
          <p:cNvSpPr>
            <a:spLocks/>
          </p:cNvSpPr>
          <p:nvPr/>
        </p:nvSpPr>
        <p:spPr bwMode="auto">
          <a:xfrm>
            <a:off x="979487" y="476826"/>
            <a:ext cx="8164513" cy="642937"/>
          </a:xfrm>
          <a:prstGeom prst="rect">
            <a:avLst/>
          </a:prstGeom>
          <a:noFill/>
          <a:ln w="9525">
            <a:noFill/>
            <a:miter lim="800000"/>
            <a:headEnd/>
            <a:tailEnd/>
          </a:ln>
        </p:spPr>
        <p:txBody>
          <a:bodyPr/>
          <a:lstStyle/>
          <a:p>
            <a:pPr algn="ctr"/>
            <a:r>
              <a:rPr lang="es-ES_tradnl" b="1" u="none" dirty="0">
                <a:solidFill>
                  <a:srgbClr val="006CB7"/>
                </a:solidFill>
                <a:latin typeface="Verdana" pitchFamily="34" charset="0"/>
              </a:rPr>
              <a:t>Desarrollo de la Acuicultura</a:t>
            </a:r>
            <a:endParaRPr lang="es-ES_tradnl" sz="1800" b="1" u="none" dirty="0">
              <a:solidFill>
                <a:srgbClr val="EF4144"/>
              </a:solidFill>
              <a:latin typeface="Verdana" pitchFamily="34" charset="0"/>
            </a:endParaRPr>
          </a:p>
        </p:txBody>
      </p:sp>
      <p:sp>
        <p:nvSpPr>
          <p:cNvPr id="12291" name="Content Placeholder 8"/>
          <p:cNvSpPr>
            <a:spLocks/>
          </p:cNvSpPr>
          <p:nvPr/>
        </p:nvSpPr>
        <p:spPr bwMode="auto">
          <a:xfrm>
            <a:off x="207134" y="1886612"/>
            <a:ext cx="8177212" cy="4668838"/>
          </a:xfrm>
          <a:prstGeom prst="rect">
            <a:avLst/>
          </a:prstGeom>
          <a:noFill/>
          <a:ln w="9525">
            <a:noFill/>
            <a:miter lim="800000"/>
            <a:headEnd/>
            <a:tailEnd/>
          </a:ln>
        </p:spPr>
        <p:txBody>
          <a:bodyPr/>
          <a:lstStyle/>
          <a:p>
            <a:pPr marL="342900" indent="-342900" algn="just" defTabSz="457200">
              <a:spcBef>
                <a:spcPts val="600"/>
              </a:spcBef>
              <a:spcAft>
                <a:spcPts val="600"/>
              </a:spcAft>
              <a:buClr>
                <a:srgbClr val="006CB7"/>
              </a:buClr>
              <a:buFont typeface="Arial" charset="0"/>
              <a:buChar char="•"/>
            </a:pPr>
            <a:r>
              <a:rPr lang="en-US" sz="2000" b="0" u="none" dirty="0" err="1">
                <a:solidFill>
                  <a:srgbClr val="595959"/>
                </a:solidFill>
                <a:latin typeface="Verdana" pitchFamily="34" charset="0"/>
                <a:ea typeface="Verdana" pitchFamily="34" charset="0"/>
                <a:cs typeface="Verdana" pitchFamily="34" charset="0"/>
              </a:rPr>
              <a:t>Concesiones</a:t>
            </a:r>
            <a:r>
              <a:rPr lang="en-US" sz="2000" b="0" u="none" dirty="0">
                <a:solidFill>
                  <a:srgbClr val="595959"/>
                </a:solidFill>
                <a:latin typeface="Verdana" pitchFamily="34" charset="0"/>
                <a:ea typeface="Verdana" pitchFamily="34" charset="0"/>
                <a:cs typeface="Verdana" pitchFamily="34" charset="0"/>
              </a:rPr>
              <a:t> de </a:t>
            </a:r>
            <a:r>
              <a:rPr lang="en-US" sz="2000" b="0" u="none" dirty="0" err="1">
                <a:solidFill>
                  <a:srgbClr val="595959"/>
                </a:solidFill>
                <a:latin typeface="Verdana" pitchFamily="34" charset="0"/>
                <a:ea typeface="Verdana" pitchFamily="34" charset="0"/>
                <a:cs typeface="Verdana" pitchFamily="34" charset="0"/>
              </a:rPr>
              <a:t>Acuicultura</a:t>
            </a:r>
            <a:r>
              <a:rPr lang="en-US" sz="2000" b="0" u="none" dirty="0">
                <a:solidFill>
                  <a:srgbClr val="595959"/>
                </a:solidFill>
                <a:latin typeface="Verdana" pitchFamily="34" charset="0"/>
                <a:ea typeface="Verdana" pitchFamily="34" charset="0"/>
                <a:cs typeface="Verdana" pitchFamily="34" charset="0"/>
              </a:rPr>
              <a:t> (</a:t>
            </a:r>
            <a:r>
              <a:rPr lang="en-US" sz="2000" b="0" u="none" dirty="0" err="1">
                <a:solidFill>
                  <a:srgbClr val="595959"/>
                </a:solidFill>
                <a:latin typeface="Verdana" pitchFamily="34" charset="0"/>
                <a:ea typeface="Verdana" pitchFamily="34" charset="0"/>
                <a:cs typeface="Verdana" pitchFamily="34" charset="0"/>
              </a:rPr>
              <a:t>centros</a:t>
            </a:r>
            <a:r>
              <a:rPr lang="en-US" sz="2000" b="0" u="none" dirty="0">
                <a:solidFill>
                  <a:srgbClr val="595959"/>
                </a:solidFill>
                <a:latin typeface="Verdana" pitchFamily="34" charset="0"/>
                <a:ea typeface="Verdana" pitchFamily="34" charset="0"/>
                <a:cs typeface="Verdana" pitchFamily="34" charset="0"/>
              </a:rPr>
              <a:t> en mar) : 3.300.</a:t>
            </a:r>
          </a:p>
          <a:p>
            <a:pPr marL="342900" indent="-342900" algn="just" defTabSz="457200">
              <a:spcBef>
                <a:spcPts val="600"/>
              </a:spcBef>
              <a:spcAft>
                <a:spcPts val="600"/>
              </a:spcAft>
              <a:buClr>
                <a:srgbClr val="006CB7"/>
              </a:buClr>
              <a:buFont typeface="Arial" charset="0"/>
              <a:buChar char="•"/>
            </a:pPr>
            <a:r>
              <a:rPr lang="en-US" sz="2000" b="0" u="none" dirty="0" err="1">
                <a:solidFill>
                  <a:srgbClr val="595959"/>
                </a:solidFill>
                <a:latin typeface="Verdana" pitchFamily="34" charset="0"/>
                <a:ea typeface="Verdana" pitchFamily="34" charset="0"/>
                <a:cs typeface="Verdana" pitchFamily="34" charset="0"/>
              </a:rPr>
              <a:t>Centros</a:t>
            </a:r>
            <a:r>
              <a:rPr lang="en-US" sz="2000" b="0" u="none" dirty="0">
                <a:solidFill>
                  <a:srgbClr val="595959"/>
                </a:solidFill>
                <a:latin typeface="Verdana" pitchFamily="34" charset="0"/>
                <a:ea typeface="Verdana" pitchFamily="34" charset="0"/>
                <a:cs typeface="Verdana" pitchFamily="34" charset="0"/>
              </a:rPr>
              <a:t> en </a:t>
            </a:r>
            <a:r>
              <a:rPr lang="en-US" sz="2000" b="0" u="none" dirty="0" err="1">
                <a:solidFill>
                  <a:srgbClr val="595959"/>
                </a:solidFill>
                <a:latin typeface="Verdana" pitchFamily="34" charset="0"/>
                <a:ea typeface="Verdana" pitchFamily="34" charset="0"/>
                <a:cs typeface="Verdana" pitchFamily="34" charset="0"/>
              </a:rPr>
              <a:t>tierra</a:t>
            </a:r>
            <a:r>
              <a:rPr lang="en-US" sz="2000" b="0" u="none" dirty="0">
                <a:solidFill>
                  <a:srgbClr val="595959"/>
                </a:solidFill>
                <a:latin typeface="Verdana" pitchFamily="34" charset="0"/>
                <a:ea typeface="Verdana" pitchFamily="34" charset="0"/>
                <a:cs typeface="Verdana" pitchFamily="34" charset="0"/>
              </a:rPr>
              <a:t>: 300 (</a:t>
            </a:r>
            <a:r>
              <a:rPr lang="en-US" sz="2000" b="0" u="none" dirty="0" err="1">
                <a:solidFill>
                  <a:srgbClr val="595959"/>
                </a:solidFill>
                <a:latin typeface="Verdana" pitchFamily="34" charset="0"/>
                <a:ea typeface="Verdana" pitchFamily="34" charset="0"/>
                <a:cs typeface="Verdana" pitchFamily="34" charset="0"/>
              </a:rPr>
              <a:t>aprox</a:t>
            </a:r>
            <a:r>
              <a:rPr lang="en-US" sz="2000" b="0" u="none" dirty="0">
                <a:solidFill>
                  <a:srgbClr val="595959"/>
                </a:solidFill>
                <a:latin typeface="Verdana" pitchFamily="34" charset="0"/>
                <a:ea typeface="Verdana" pitchFamily="34" charset="0"/>
                <a:cs typeface="Verdana" pitchFamily="34" charset="0"/>
              </a:rPr>
              <a:t>).</a:t>
            </a:r>
          </a:p>
          <a:p>
            <a:pPr marL="342900" indent="-342900" algn="just" defTabSz="457200">
              <a:spcBef>
                <a:spcPts val="600"/>
              </a:spcBef>
              <a:spcAft>
                <a:spcPts val="600"/>
              </a:spcAft>
              <a:buClr>
                <a:srgbClr val="006CB7"/>
              </a:buClr>
              <a:buFont typeface="Arial" charset="0"/>
              <a:buChar char="•"/>
            </a:pPr>
            <a:r>
              <a:rPr lang="en-US" sz="2000" b="0" u="none" dirty="0" smtClean="0">
                <a:solidFill>
                  <a:srgbClr val="595959"/>
                </a:solidFill>
                <a:latin typeface="Verdana" pitchFamily="34" charset="0"/>
                <a:ea typeface="Verdana" pitchFamily="34" charset="0"/>
                <a:cs typeface="Verdana" pitchFamily="34" charset="0"/>
              </a:rPr>
              <a:t>15 </a:t>
            </a:r>
            <a:r>
              <a:rPr lang="en-US" sz="2000" b="0" u="none" dirty="0" err="1">
                <a:solidFill>
                  <a:srgbClr val="595959"/>
                </a:solidFill>
                <a:latin typeface="Verdana" pitchFamily="34" charset="0"/>
                <a:ea typeface="Verdana" pitchFamily="34" charset="0"/>
                <a:cs typeface="Verdana" pitchFamily="34" charset="0"/>
              </a:rPr>
              <a:t>especies</a:t>
            </a:r>
            <a:r>
              <a:rPr lang="en-US" sz="2000" b="0" u="none" dirty="0">
                <a:solidFill>
                  <a:srgbClr val="595959"/>
                </a:solidFill>
                <a:latin typeface="Verdana" pitchFamily="34" charset="0"/>
                <a:ea typeface="Verdana" pitchFamily="34" charset="0"/>
                <a:cs typeface="Verdana" pitchFamily="34" charset="0"/>
              </a:rPr>
              <a:t> en </a:t>
            </a:r>
            <a:r>
              <a:rPr lang="en-US" sz="2000" b="0" u="none" dirty="0" err="1">
                <a:solidFill>
                  <a:srgbClr val="595959"/>
                </a:solidFill>
                <a:latin typeface="Verdana" pitchFamily="34" charset="0"/>
                <a:ea typeface="Verdana" pitchFamily="34" charset="0"/>
                <a:cs typeface="Verdana" pitchFamily="34" charset="0"/>
              </a:rPr>
              <a:t>cultivo</a:t>
            </a:r>
            <a:r>
              <a:rPr lang="en-US" sz="2000" b="0" u="none" dirty="0">
                <a:solidFill>
                  <a:srgbClr val="595959"/>
                </a:solidFill>
                <a:latin typeface="Verdana" pitchFamily="34" charset="0"/>
                <a:ea typeface="Verdana" pitchFamily="34" charset="0"/>
                <a:cs typeface="Verdana" pitchFamily="34" charset="0"/>
              </a:rPr>
              <a:t> </a:t>
            </a:r>
            <a:r>
              <a:rPr lang="en-US" sz="2000" b="0" u="none" dirty="0" err="1">
                <a:solidFill>
                  <a:srgbClr val="595959"/>
                </a:solidFill>
                <a:latin typeface="Verdana" pitchFamily="34" charset="0"/>
                <a:ea typeface="Verdana" pitchFamily="34" charset="0"/>
                <a:cs typeface="Verdana" pitchFamily="34" charset="0"/>
              </a:rPr>
              <a:t>comercial</a:t>
            </a:r>
            <a:r>
              <a:rPr lang="en-US" sz="2000" b="0" u="none" dirty="0">
                <a:solidFill>
                  <a:srgbClr val="595959"/>
                </a:solidFill>
                <a:latin typeface="Verdana" pitchFamily="34" charset="0"/>
                <a:ea typeface="Verdana" pitchFamily="34" charset="0"/>
                <a:cs typeface="Verdana" pitchFamily="34" charset="0"/>
              </a:rPr>
              <a:t>.</a:t>
            </a:r>
          </a:p>
          <a:p>
            <a:pPr marL="342900" indent="-342900" algn="just" defTabSz="457200">
              <a:spcBef>
                <a:spcPts val="600"/>
              </a:spcBef>
              <a:spcAft>
                <a:spcPts val="600"/>
              </a:spcAft>
              <a:buClr>
                <a:srgbClr val="006CB7"/>
              </a:buClr>
              <a:buFont typeface="Arial" charset="0"/>
              <a:buChar char="•"/>
            </a:pPr>
            <a:r>
              <a:rPr lang="en-US" sz="2000" b="0" u="none" dirty="0" err="1">
                <a:solidFill>
                  <a:srgbClr val="595959"/>
                </a:solidFill>
                <a:latin typeface="Verdana" pitchFamily="34" charset="0"/>
                <a:ea typeface="Verdana" pitchFamily="34" charset="0"/>
                <a:cs typeface="Verdana" pitchFamily="34" charset="0"/>
              </a:rPr>
              <a:t>Cosecha</a:t>
            </a:r>
            <a:r>
              <a:rPr lang="en-US" sz="2000" b="0" u="none" dirty="0">
                <a:solidFill>
                  <a:srgbClr val="595959"/>
                </a:solidFill>
                <a:latin typeface="Verdana" pitchFamily="34" charset="0"/>
                <a:ea typeface="Verdana" pitchFamily="34" charset="0"/>
                <a:cs typeface="Verdana" pitchFamily="34" charset="0"/>
              </a:rPr>
              <a:t> : 750.000 tons </a:t>
            </a:r>
          </a:p>
          <a:p>
            <a:pPr marL="342900" indent="-342900" algn="just" defTabSz="457200">
              <a:spcBef>
                <a:spcPts val="600"/>
              </a:spcBef>
              <a:spcAft>
                <a:spcPts val="600"/>
              </a:spcAft>
              <a:buClr>
                <a:srgbClr val="006CB7"/>
              </a:buClr>
              <a:buFont typeface="Arial" charset="0"/>
              <a:buChar char="•"/>
            </a:pPr>
            <a:r>
              <a:rPr lang="en-US" sz="2000" b="0" u="none" dirty="0" err="1">
                <a:solidFill>
                  <a:srgbClr val="595959"/>
                </a:solidFill>
                <a:latin typeface="Verdana" pitchFamily="34" charset="0"/>
                <a:ea typeface="Verdana" pitchFamily="34" charset="0"/>
                <a:cs typeface="Verdana" pitchFamily="34" charset="0"/>
              </a:rPr>
              <a:t>Exportaciones</a:t>
            </a:r>
            <a:r>
              <a:rPr lang="en-US" sz="2000" b="0" u="none" dirty="0">
                <a:solidFill>
                  <a:srgbClr val="595959"/>
                </a:solidFill>
                <a:latin typeface="Verdana" pitchFamily="34" charset="0"/>
                <a:ea typeface="Verdana" pitchFamily="34" charset="0"/>
                <a:cs typeface="Verdana" pitchFamily="34" charset="0"/>
              </a:rPr>
              <a:t> : 537.000 tons </a:t>
            </a:r>
          </a:p>
          <a:p>
            <a:pPr marL="342900" indent="-342900" algn="just" defTabSz="457200">
              <a:spcBef>
                <a:spcPts val="600"/>
              </a:spcBef>
              <a:spcAft>
                <a:spcPts val="600"/>
              </a:spcAft>
              <a:buClr>
                <a:srgbClr val="006CB7"/>
              </a:buClr>
              <a:buFont typeface="Arial" charset="0"/>
              <a:buChar char="•"/>
            </a:pPr>
            <a:r>
              <a:rPr lang="en-US" sz="2000" b="0" u="none" dirty="0" err="1">
                <a:solidFill>
                  <a:srgbClr val="595959"/>
                </a:solidFill>
                <a:latin typeface="Verdana" pitchFamily="34" charset="0"/>
                <a:ea typeface="Verdana" pitchFamily="34" charset="0"/>
                <a:cs typeface="Verdana" pitchFamily="34" charset="0"/>
              </a:rPr>
              <a:t>Retornos</a:t>
            </a:r>
            <a:r>
              <a:rPr lang="en-US" sz="2000" b="0" u="none" dirty="0">
                <a:solidFill>
                  <a:srgbClr val="595959"/>
                </a:solidFill>
                <a:latin typeface="Verdana" pitchFamily="34" charset="0"/>
                <a:ea typeface="Verdana" pitchFamily="34" charset="0"/>
                <a:cs typeface="Verdana" pitchFamily="34" charset="0"/>
              </a:rPr>
              <a:t> : US$ 3.296 millones </a:t>
            </a:r>
          </a:p>
        </p:txBody>
      </p:sp>
      <p:sp>
        <p:nvSpPr>
          <p:cNvPr id="12292" name="Slide Number Placeholder 9"/>
          <p:cNvSpPr txBox="1">
            <a:spLocks noGrp="1"/>
          </p:cNvSpPr>
          <p:nvPr/>
        </p:nvSpPr>
        <p:spPr bwMode="auto">
          <a:xfrm>
            <a:off x="6183313" y="6527800"/>
            <a:ext cx="2133600" cy="193675"/>
          </a:xfrm>
          <a:prstGeom prst="rect">
            <a:avLst/>
          </a:prstGeom>
          <a:noFill/>
          <a:ln w="9525">
            <a:noFill/>
            <a:miter lim="800000"/>
            <a:headEnd/>
            <a:tailEnd/>
          </a:ln>
        </p:spPr>
        <p:txBody>
          <a:bodyPr anchor="ctr"/>
          <a:lstStyle/>
          <a:p>
            <a:pPr algn="r" defTabSz="457200"/>
            <a:fld id="{E7935D19-F35B-44CF-8529-1B1A75DAE52A}" type="slidenum">
              <a:rPr lang="en-US" sz="1000" b="0" u="none">
                <a:solidFill>
                  <a:srgbClr val="898989"/>
                </a:solidFill>
                <a:latin typeface="Verdana" pitchFamily="34" charset="0"/>
                <a:ea typeface="Verdana" pitchFamily="34" charset="0"/>
                <a:cs typeface="Verdana" pitchFamily="34" charset="0"/>
              </a:rPr>
              <a:pPr algn="r" defTabSz="457200"/>
              <a:t>17</a:t>
            </a:fld>
            <a:endParaRPr lang="en-US" sz="1000" b="0" u="none">
              <a:solidFill>
                <a:srgbClr val="898989"/>
              </a:solidFill>
              <a:latin typeface="Verdana" pitchFamily="34" charset="0"/>
              <a:ea typeface="Verdana" pitchFamily="34" charset="0"/>
              <a:cs typeface="Verdana" pitchFamily="34" charset="0"/>
            </a:endParaRPr>
          </a:p>
        </p:txBody>
      </p:sp>
      <p:grpSp>
        <p:nvGrpSpPr>
          <p:cNvPr id="2" name="Group 9"/>
          <p:cNvGrpSpPr>
            <a:grpSpLocks noChangeAspect="1"/>
          </p:cNvGrpSpPr>
          <p:nvPr/>
        </p:nvGrpSpPr>
        <p:grpSpPr bwMode="auto">
          <a:xfrm>
            <a:off x="4895666" y="3581745"/>
            <a:ext cx="3976688" cy="2547937"/>
            <a:chOff x="1682" y="2438"/>
            <a:chExt cx="3023" cy="1937"/>
          </a:xfrm>
        </p:grpSpPr>
        <p:sp>
          <p:nvSpPr>
            <p:cNvPr id="24" name="AutoShape 8"/>
            <p:cNvSpPr>
              <a:spLocks noChangeAspect="1" noChangeArrowheads="1" noTextEdit="1"/>
            </p:cNvSpPr>
            <p:nvPr/>
          </p:nvSpPr>
          <p:spPr bwMode="auto">
            <a:xfrm>
              <a:off x="1935" y="2753"/>
              <a:ext cx="2520" cy="1424"/>
            </a:xfrm>
            <a:prstGeom prst="rect">
              <a:avLst/>
            </a:prstGeom>
            <a:noFill/>
            <a:ln w="9525">
              <a:noFill/>
              <a:miter lim="800000"/>
              <a:headEnd/>
              <a:tailEnd/>
            </a:ln>
          </p:spPr>
          <p:txBody>
            <a:bodyPr/>
            <a:lstStyle/>
            <a:p>
              <a:pPr fontAlgn="auto">
                <a:spcBef>
                  <a:spcPts val="0"/>
                </a:spcBef>
                <a:spcAft>
                  <a:spcPts val="0"/>
                </a:spcAft>
                <a:defRPr/>
              </a:pPr>
              <a:endParaRPr lang="es-ES" sz="1800" b="0" u="none" kern="0">
                <a:solidFill>
                  <a:sysClr val="windowText" lastClr="000000"/>
                </a:solidFill>
              </a:endParaRPr>
            </a:p>
          </p:txBody>
        </p:sp>
        <p:sp>
          <p:nvSpPr>
            <p:cNvPr id="25" name="Rectangle 10"/>
            <p:cNvSpPr>
              <a:spLocks noChangeArrowheads="1"/>
            </p:cNvSpPr>
            <p:nvPr/>
          </p:nvSpPr>
          <p:spPr bwMode="auto">
            <a:xfrm>
              <a:off x="1682" y="2438"/>
              <a:ext cx="3023" cy="1937"/>
            </a:xfrm>
            <a:prstGeom prst="rect">
              <a:avLst/>
            </a:prstGeom>
            <a:solidFill>
              <a:srgbClr val="FFFFFF"/>
            </a:solidFill>
            <a:ln w="9525">
              <a:noFill/>
              <a:miter lim="800000"/>
              <a:headEnd/>
              <a:tailEnd/>
            </a:ln>
          </p:spPr>
          <p:txBody>
            <a:bodyPr/>
            <a:lstStyle/>
            <a:p>
              <a:pPr fontAlgn="auto">
                <a:spcBef>
                  <a:spcPts val="0"/>
                </a:spcBef>
                <a:spcAft>
                  <a:spcPts val="0"/>
                </a:spcAft>
                <a:defRPr/>
              </a:pPr>
              <a:endParaRPr lang="es-ES" sz="1800" b="0" u="none" kern="0">
                <a:solidFill>
                  <a:sysClr val="windowText" lastClr="000000"/>
                </a:solidFill>
              </a:endParaRPr>
            </a:p>
          </p:txBody>
        </p:sp>
        <p:pic>
          <p:nvPicPr>
            <p:cNvPr id="12298" name="Picture 11"/>
            <p:cNvPicPr>
              <a:picLocks noChangeAspect="1" noChangeArrowheads="1"/>
            </p:cNvPicPr>
            <p:nvPr/>
          </p:nvPicPr>
          <p:blipFill>
            <a:blip r:embed="rId2" cstate="print"/>
            <a:srcRect/>
            <a:stretch>
              <a:fillRect/>
            </a:stretch>
          </p:blipFill>
          <p:spPr bwMode="auto">
            <a:xfrm>
              <a:off x="2415" y="3114"/>
              <a:ext cx="1557" cy="579"/>
            </a:xfrm>
            <a:prstGeom prst="rect">
              <a:avLst/>
            </a:prstGeom>
            <a:noFill/>
            <a:ln w="9525">
              <a:noFill/>
              <a:miter lim="800000"/>
              <a:headEnd/>
              <a:tailEnd/>
            </a:ln>
          </p:spPr>
        </p:pic>
        <p:pic>
          <p:nvPicPr>
            <p:cNvPr id="12299" name="Picture 12"/>
            <p:cNvPicPr>
              <a:picLocks noChangeAspect="1" noChangeArrowheads="1"/>
            </p:cNvPicPr>
            <p:nvPr/>
          </p:nvPicPr>
          <p:blipFill>
            <a:blip r:embed="rId3" cstate="print"/>
            <a:srcRect/>
            <a:stretch>
              <a:fillRect/>
            </a:stretch>
          </p:blipFill>
          <p:spPr bwMode="auto">
            <a:xfrm>
              <a:off x="2415" y="3114"/>
              <a:ext cx="1557" cy="579"/>
            </a:xfrm>
            <a:prstGeom prst="rect">
              <a:avLst/>
            </a:prstGeom>
            <a:noFill/>
            <a:ln w="9525">
              <a:noFill/>
              <a:miter lim="800000"/>
              <a:headEnd/>
              <a:tailEnd/>
            </a:ln>
          </p:spPr>
        </p:pic>
        <p:sp>
          <p:nvSpPr>
            <p:cNvPr id="28" name="Rectangle 13"/>
            <p:cNvSpPr>
              <a:spLocks noChangeArrowheads="1"/>
            </p:cNvSpPr>
            <p:nvPr/>
          </p:nvSpPr>
          <p:spPr bwMode="auto">
            <a:xfrm>
              <a:off x="2733" y="2858"/>
              <a:ext cx="892" cy="132"/>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s-ES" sz="1300" b="0" u="none" kern="0" dirty="0">
                  <a:solidFill>
                    <a:srgbClr val="000000"/>
                  </a:solidFill>
                  <a:latin typeface="Calibri" pitchFamily="34" charset="0"/>
                </a:rPr>
                <a:t>Salmones y Truchas</a:t>
              </a:r>
              <a:endParaRPr lang="es-ES" sz="1800" b="0" u="none" kern="0" dirty="0">
                <a:solidFill>
                  <a:sysClr val="windowText" lastClr="000000"/>
                </a:solidFill>
              </a:endParaRPr>
            </a:p>
          </p:txBody>
        </p:sp>
        <p:sp>
          <p:nvSpPr>
            <p:cNvPr id="29" name="Rectangle 14"/>
            <p:cNvSpPr>
              <a:spLocks noChangeArrowheads="1"/>
            </p:cNvSpPr>
            <p:nvPr/>
          </p:nvSpPr>
          <p:spPr bwMode="auto">
            <a:xfrm>
              <a:off x="2844" y="2982"/>
              <a:ext cx="192" cy="133"/>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s-ES" sz="1300" b="0" u="none" kern="0" dirty="0">
                  <a:solidFill>
                    <a:srgbClr val="000000"/>
                  </a:solidFill>
                  <a:latin typeface="Calibri" pitchFamily="34" charset="0"/>
                </a:rPr>
                <a:t>92%</a:t>
              </a:r>
              <a:endParaRPr lang="es-ES" sz="1800" b="0" u="none" kern="0" dirty="0">
                <a:solidFill>
                  <a:sysClr val="windowText" lastClr="000000"/>
                </a:solidFill>
              </a:endParaRPr>
            </a:p>
          </p:txBody>
        </p:sp>
        <p:sp>
          <p:nvSpPr>
            <p:cNvPr id="30" name="Rectangle 15"/>
            <p:cNvSpPr>
              <a:spLocks noChangeArrowheads="1"/>
            </p:cNvSpPr>
            <p:nvPr/>
          </p:nvSpPr>
          <p:spPr bwMode="auto">
            <a:xfrm>
              <a:off x="4191" y="3361"/>
              <a:ext cx="239" cy="133"/>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s-ES" sz="1300" b="0" u="none" kern="0" dirty="0">
                  <a:solidFill>
                    <a:srgbClr val="000000"/>
                  </a:solidFill>
                  <a:latin typeface="Calibri" pitchFamily="34" charset="0"/>
                </a:rPr>
                <a:t>Algas</a:t>
              </a:r>
              <a:endParaRPr lang="es-ES" sz="1800" b="0" u="none" kern="0" dirty="0">
                <a:solidFill>
                  <a:sysClr val="windowText" lastClr="000000"/>
                </a:solidFill>
              </a:endParaRPr>
            </a:p>
          </p:txBody>
        </p:sp>
        <p:sp>
          <p:nvSpPr>
            <p:cNvPr id="31" name="Rectangle 16"/>
            <p:cNvSpPr>
              <a:spLocks noChangeArrowheads="1"/>
            </p:cNvSpPr>
            <p:nvPr/>
          </p:nvSpPr>
          <p:spPr bwMode="auto">
            <a:xfrm>
              <a:off x="4245" y="3524"/>
              <a:ext cx="180" cy="147"/>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s-ES" sz="1300" b="0" u="none" kern="0" dirty="0">
                  <a:solidFill>
                    <a:srgbClr val="000000"/>
                  </a:solidFill>
                  <a:latin typeface="Calibri" pitchFamily="34" charset="0"/>
                </a:rPr>
                <a:t>1%</a:t>
              </a:r>
              <a:endParaRPr lang="es-ES" sz="1800" b="0" u="none" kern="0" dirty="0">
                <a:solidFill>
                  <a:sysClr val="windowText" lastClr="000000"/>
                </a:solidFill>
              </a:endParaRPr>
            </a:p>
          </p:txBody>
        </p:sp>
        <p:sp>
          <p:nvSpPr>
            <p:cNvPr id="32" name="Rectangle 17"/>
            <p:cNvSpPr>
              <a:spLocks noChangeArrowheads="1"/>
            </p:cNvSpPr>
            <p:nvPr/>
          </p:nvSpPr>
          <p:spPr bwMode="auto">
            <a:xfrm>
              <a:off x="3709" y="3644"/>
              <a:ext cx="380" cy="133"/>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s-ES" sz="1300" b="0" u="none" kern="0" dirty="0">
                  <a:solidFill>
                    <a:srgbClr val="000000"/>
                  </a:solidFill>
                  <a:latin typeface="Calibri" pitchFamily="34" charset="0"/>
                </a:rPr>
                <a:t>Choritos</a:t>
              </a:r>
              <a:endParaRPr lang="es-ES" sz="1800" b="0" u="none" kern="0" dirty="0">
                <a:solidFill>
                  <a:sysClr val="windowText" lastClr="000000"/>
                </a:solidFill>
              </a:endParaRPr>
            </a:p>
          </p:txBody>
        </p:sp>
        <p:sp>
          <p:nvSpPr>
            <p:cNvPr id="33" name="Rectangle 18"/>
            <p:cNvSpPr>
              <a:spLocks noChangeArrowheads="1"/>
            </p:cNvSpPr>
            <p:nvPr/>
          </p:nvSpPr>
          <p:spPr bwMode="auto">
            <a:xfrm>
              <a:off x="4137" y="3741"/>
              <a:ext cx="134" cy="133"/>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s-ES" sz="1300" b="0" u="none" kern="0" dirty="0">
                  <a:solidFill>
                    <a:srgbClr val="000000"/>
                  </a:solidFill>
                  <a:latin typeface="Calibri" pitchFamily="34" charset="0"/>
                </a:rPr>
                <a:t>5%</a:t>
              </a:r>
              <a:endParaRPr lang="es-ES" sz="1800" b="0" u="none" kern="0" dirty="0">
                <a:solidFill>
                  <a:sysClr val="windowText" lastClr="000000"/>
                </a:solidFill>
              </a:endParaRPr>
            </a:p>
          </p:txBody>
        </p:sp>
        <p:sp>
          <p:nvSpPr>
            <p:cNvPr id="34" name="Rectangle 19"/>
            <p:cNvSpPr>
              <a:spLocks noChangeArrowheads="1"/>
            </p:cNvSpPr>
            <p:nvPr/>
          </p:nvSpPr>
          <p:spPr bwMode="auto">
            <a:xfrm>
              <a:off x="2825" y="3756"/>
              <a:ext cx="918" cy="133"/>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s-ES" sz="1300" b="0" u="none" kern="0" dirty="0">
                  <a:solidFill>
                    <a:srgbClr val="000000"/>
                  </a:solidFill>
                  <a:latin typeface="Calibri" pitchFamily="34" charset="0"/>
                </a:rPr>
                <a:t>Abalones y Ostiones</a:t>
              </a:r>
              <a:endParaRPr lang="es-ES" sz="1800" b="0" u="none" kern="0" dirty="0">
                <a:solidFill>
                  <a:sysClr val="windowText" lastClr="000000"/>
                </a:solidFill>
              </a:endParaRPr>
            </a:p>
          </p:txBody>
        </p:sp>
        <p:sp>
          <p:nvSpPr>
            <p:cNvPr id="35" name="Rectangle 20"/>
            <p:cNvSpPr>
              <a:spLocks noChangeArrowheads="1"/>
            </p:cNvSpPr>
            <p:nvPr/>
          </p:nvSpPr>
          <p:spPr bwMode="auto">
            <a:xfrm>
              <a:off x="3105" y="3904"/>
              <a:ext cx="181" cy="152"/>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s-ES" sz="1300" b="0" u="none" kern="0" dirty="0">
                  <a:solidFill>
                    <a:srgbClr val="000000"/>
                  </a:solidFill>
                  <a:latin typeface="Calibri" pitchFamily="34" charset="0"/>
                </a:rPr>
                <a:t>1%</a:t>
              </a:r>
              <a:endParaRPr lang="es-ES" sz="1800" b="0" u="none" kern="0" dirty="0">
                <a:solidFill>
                  <a:sysClr val="windowText" lastClr="000000"/>
                </a:solidFill>
              </a:endParaRPr>
            </a:p>
          </p:txBody>
        </p:sp>
        <p:sp>
          <p:nvSpPr>
            <p:cNvPr id="36" name="Rectangle 21"/>
            <p:cNvSpPr>
              <a:spLocks noChangeArrowheads="1"/>
            </p:cNvSpPr>
            <p:nvPr/>
          </p:nvSpPr>
          <p:spPr bwMode="auto">
            <a:xfrm>
              <a:off x="2242" y="3636"/>
              <a:ext cx="252" cy="132"/>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s-ES" sz="1300" b="0" u="none" kern="0" dirty="0">
                  <a:solidFill>
                    <a:srgbClr val="000000"/>
                  </a:solidFill>
                  <a:latin typeface="Calibri" pitchFamily="34" charset="0"/>
                </a:rPr>
                <a:t>Otros</a:t>
              </a:r>
              <a:endParaRPr lang="es-ES" sz="1800" b="0" u="none" kern="0" dirty="0">
                <a:solidFill>
                  <a:sysClr val="windowText" lastClr="000000"/>
                </a:solidFill>
              </a:endParaRPr>
            </a:p>
          </p:txBody>
        </p:sp>
        <p:sp>
          <p:nvSpPr>
            <p:cNvPr id="37" name="Rectangle 22"/>
            <p:cNvSpPr>
              <a:spLocks noChangeArrowheads="1"/>
            </p:cNvSpPr>
            <p:nvPr/>
          </p:nvSpPr>
          <p:spPr bwMode="auto">
            <a:xfrm>
              <a:off x="2297" y="3761"/>
              <a:ext cx="180" cy="152"/>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s-ES" sz="1300" b="0" u="none" kern="0">
                  <a:solidFill>
                    <a:srgbClr val="000000"/>
                  </a:solidFill>
                  <a:latin typeface="Calibri" pitchFamily="34" charset="0"/>
                </a:rPr>
                <a:t>1%</a:t>
              </a:r>
              <a:endParaRPr lang="es-ES" sz="1800" b="0" u="none" kern="0">
                <a:solidFill>
                  <a:sysClr val="windowText" lastClr="000000"/>
                </a:solidFill>
              </a:endParaRPr>
            </a:p>
          </p:txBody>
        </p:sp>
      </p:grpSp>
      <p:sp>
        <p:nvSpPr>
          <p:cNvPr id="39" name="Rectangle 6"/>
          <p:cNvSpPr>
            <a:spLocks noChangeArrowheads="1"/>
          </p:cNvSpPr>
          <p:nvPr/>
        </p:nvSpPr>
        <p:spPr bwMode="auto">
          <a:xfrm>
            <a:off x="5715000" y="4500563"/>
            <a:ext cx="1714500" cy="230187"/>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s-ES" sz="1500" u="none" kern="0" dirty="0">
                <a:solidFill>
                  <a:srgbClr val="0070C0"/>
                </a:solidFill>
                <a:latin typeface="Century Gothic" pitchFamily="34" charset="0"/>
              </a:rPr>
              <a:t>% valor exportado</a:t>
            </a:r>
            <a:endParaRPr lang="es-ES" sz="1800" u="none" kern="0" dirty="0">
              <a:solidFill>
                <a:srgbClr val="0070C0"/>
              </a:solidFill>
            </a:endParaRPr>
          </a:p>
        </p:txBody>
      </p:sp>
      <p:sp>
        <p:nvSpPr>
          <p:cNvPr id="12295" name="Footer Placeholder 10"/>
          <p:cNvSpPr txBox="1">
            <a:spLocks noGrp="1"/>
          </p:cNvSpPr>
          <p:nvPr/>
        </p:nvSpPr>
        <p:spPr bwMode="auto">
          <a:xfrm>
            <a:off x="19050" y="6527800"/>
            <a:ext cx="5543550" cy="246063"/>
          </a:xfrm>
          <a:prstGeom prst="rect">
            <a:avLst/>
          </a:prstGeom>
          <a:noFill/>
          <a:ln w="9525">
            <a:noFill/>
            <a:miter lim="800000"/>
            <a:headEnd/>
            <a:tailEnd/>
          </a:ln>
        </p:spPr>
        <p:txBody>
          <a:bodyPr/>
          <a:lstStyle/>
          <a:p>
            <a:pPr defTabSz="457200"/>
            <a:r>
              <a:rPr lang="en-US" sz="900" b="0" u="none">
                <a:solidFill>
                  <a:srgbClr val="898989"/>
                </a:solidFill>
                <a:latin typeface="Verdana" pitchFamily="34" charset="0"/>
                <a:ea typeface="Verdana" pitchFamily="34" charset="0"/>
                <a:cs typeface="Verdana" pitchFamily="34" charset="0"/>
              </a:rPr>
              <a:t>Gobierno de Chile | Subsecretaría de Pesca y Acuicultura</a:t>
            </a:r>
          </a:p>
        </p:txBody>
      </p:sp>
    </p:spTree>
    <p:extLst>
      <p:ext uri="{BB962C8B-B14F-4D97-AF65-F5344CB8AC3E}">
        <p14:creationId xmlns:p14="http://schemas.microsoft.com/office/powerpoint/2010/main" val="36722016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304800" y="762000"/>
            <a:ext cx="8534400" cy="3508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FFCC00"/>
              </a:buClr>
              <a:buFont typeface="Wingdings" pitchFamily="2" charset="2"/>
              <a:buChar char="ü"/>
            </a:pPr>
            <a:r>
              <a:rPr lang="es-ES_tradnl" sz="3200" dirty="0" err="1">
                <a:solidFill>
                  <a:schemeClr val="accent2">
                    <a:lumMod val="75000"/>
                  </a:schemeClr>
                </a:solidFill>
              </a:rPr>
              <a:t>Abalones</a:t>
            </a:r>
            <a:r>
              <a:rPr lang="es-ES_tradnl" sz="3200" dirty="0">
                <a:solidFill>
                  <a:srgbClr val="FFCC00"/>
                </a:solidFill>
              </a:rPr>
              <a:t>:</a:t>
            </a:r>
          </a:p>
          <a:p>
            <a:pPr marL="663575" lvl="1" indent="-206375">
              <a:spcBef>
                <a:spcPct val="50000"/>
              </a:spcBef>
              <a:buClr>
                <a:srgbClr val="FFCC00"/>
              </a:buClr>
              <a:buFontTx/>
              <a:buChar char="•"/>
            </a:pPr>
            <a:r>
              <a:rPr lang="es-ES_tradnl" sz="2000" dirty="0">
                <a:solidFill>
                  <a:schemeClr val="accent2">
                    <a:lumMod val="75000"/>
                  </a:schemeClr>
                </a:solidFill>
              </a:rPr>
              <a:t>Los </a:t>
            </a:r>
            <a:r>
              <a:rPr lang="es-ES_tradnl" sz="2000" dirty="0" err="1">
                <a:solidFill>
                  <a:schemeClr val="accent2">
                    <a:lumMod val="75000"/>
                  </a:schemeClr>
                </a:solidFill>
              </a:rPr>
              <a:t>abalones</a:t>
            </a:r>
            <a:r>
              <a:rPr lang="es-ES_tradnl" sz="2000" dirty="0">
                <a:solidFill>
                  <a:schemeClr val="accent2">
                    <a:lumMod val="75000"/>
                  </a:schemeClr>
                </a:solidFill>
              </a:rPr>
              <a:t> son moluscos gasterópodos que existen en forma natural en Latinoamérica sólo en México y ha sido introducido con éxito a Chile en la década del 70’ </a:t>
            </a:r>
          </a:p>
          <a:p>
            <a:pPr marL="663575" lvl="1" indent="-206375">
              <a:spcBef>
                <a:spcPct val="50000"/>
              </a:spcBef>
              <a:buClr>
                <a:srgbClr val="FFCC00"/>
              </a:buClr>
              <a:buFontTx/>
              <a:buChar char="•"/>
            </a:pPr>
            <a:r>
              <a:rPr lang="es-ES_tradnl" sz="2000" dirty="0">
                <a:solidFill>
                  <a:schemeClr val="accent2">
                    <a:lumMod val="75000"/>
                  </a:schemeClr>
                </a:solidFill>
              </a:rPr>
              <a:t>Desde Chile se introdujo luego a Perú. Uruguay también ha experimentado con el cultivo de </a:t>
            </a:r>
            <a:r>
              <a:rPr lang="es-ES_tradnl" sz="2000" dirty="0" err="1">
                <a:solidFill>
                  <a:schemeClr val="accent2">
                    <a:lumMod val="75000"/>
                  </a:schemeClr>
                </a:solidFill>
              </a:rPr>
              <a:t>abalón</a:t>
            </a:r>
            <a:r>
              <a:rPr lang="es-ES_tradnl" sz="2000" dirty="0">
                <a:solidFill>
                  <a:schemeClr val="accent2">
                    <a:lumMod val="75000"/>
                  </a:schemeClr>
                </a:solidFill>
              </a:rPr>
              <a:t> que despierta mucho interés. </a:t>
            </a:r>
          </a:p>
          <a:p>
            <a:pPr marL="663575" lvl="1" indent="-206375">
              <a:spcBef>
                <a:spcPct val="50000"/>
              </a:spcBef>
              <a:buClr>
                <a:srgbClr val="FFCC00"/>
              </a:buClr>
              <a:buFontTx/>
              <a:buChar char="•"/>
            </a:pPr>
            <a:r>
              <a:rPr lang="es-ES_tradnl" sz="2000" dirty="0">
                <a:solidFill>
                  <a:schemeClr val="accent2">
                    <a:lumMod val="75000"/>
                  </a:schemeClr>
                </a:solidFill>
              </a:rPr>
              <a:t>Su producción comercial </a:t>
            </a:r>
            <a:r>
              <a:rPr lang="es-ES_tradnl" sz="2000" dirty="0" smtClean="0">
                <a:solidFill>
                  <a:schemeClr val="accent2">
                    <a:lumMod val="75000"/>
                  </a:schemeClr>
                </a:solidFill>
              </a:rPr>
              <a:t>se </a:t>
            </a:r>
            <a:r>
              <a:rPr lang="es-ES_tradnl" sz="2000" dirty="0">
                <a:solidFill>
                  <a:schemeClr val="accent2">
                    <a:lumMod val="75000"/>
                  </a:schemeClr>
                </a:solidFill>
              </a:rPr>
              <a:t>inició en Chile </a:t>
            </a:r>
            <a:r>
              <a:rPr lang="es-ES_tradnl" sz="2000" dirty="0" smtClean="0">
                <a:solidFill>
                  <a:schemeClr val="accent2">
                    <a:lumMod val="75000"/>
                  </a:schemeClr>
                </a:solidFill>
              </a:rPr>
              <a:t>con 2 </a:t>
            </a:r>
            <a:r>
              <a:rPr lang="es-ES_tradnl" sz="2000" dirty="0">
                <a:solidFill>
                  <a:schemeClr val="accent2">
                    <a:lumMod val="75000"/>
                  </a:schemeClr>
                </a:solidFill>
              </a:rPr>
              <a:t>especies </a:t>
            </a:r>
            <a:r>
              <a:rPr lang="es-ES_tradnl" sz="2000" i="1" dirty="0" err="1">
                <a:solidFill>
                  <a:schemeClr val="accent2">
                    <a:lumMod val="75000"/>
                  </a:schemeClr>
                </a:solidFill>
              </a:rPr>
              <a:t>Haliotis</a:t>
            </a:r>
            <a:r>
              <a:rPr lang="es-ES_tradnl" sz="2000" i="1" dirty="0">
                <a:solidFill>
                  <a:schemeClr val="accent2">
                    <a:lumMod val="75000"/>
                  </a:schemeClr>
                </a:solidFill>
              </a:rPr>
              <a:t> </a:t>
            </a:r>
            <a:r>
              <a:rPr lang="es-ES_tradnl" sz="2000" i="1" dirty="0" err="1">
                <a:solidFill>
                  <a:schemeClr val="accent2">
                    <a:lumMod val="75000"/>
                  </a:schemeClr>
                </a:solidFill>
              </a:rPr>
              <a:t>rufescens</a:t>
            </a:r>
            <a:r>
              <a:rPr lang="es-ES_tradnl" sz="2000" i="1" dirty="0">
                <a:solidFill>
                  <a:schemeClr val="accent2">
                    <a:lumMod val="75000"/>
                  </a:schemeClr>
                </a:solidFill>
              </a:rPr>
              <a:t> </a:t>
            </a:r>
            <a:r>
              <a:rPr lang="es-ES_tradnl" sz="2000" dirty="0">
                <a:solidFill>
                  <a:schemeClr val="accent2">
                    <a:lumMod val="75000"/>
                  </a:schemeClr>
                </a:solidFill>
              </a:rPr>
              <a:t>o </a:t>
            </a:r>
            <a:r>
              <a:rPr lang="es-ES_tradnl" sz="2000" dirty="0" err="1">
                <a:solidFill>
                  <a:schemeClr val="accent2">
                    <a:lumMod val="75000"/>
                  </a:schemeClr>
                </a:solidFill>
              </a:rPr>
              <a:t>Abalón</a:t>
            </a:r>
            <a:r>
              <a:rPr lang="es-ES_tradnl" sz="2000" dirty="0">
                <a:solidFill>
                  <a:schemeClr val="accent2">
                    <a:lumMod val="75000"/>
                  </a:schemeClr>
                </a:solidFill>
              </a:rPr>
              <a:t> Rojo de California y</a:t>
            </a:r>
            <a:r>
              <a:rPr lang="es-ES_tradnl" sz="2000" i="1" dirty="0">
                <a:solidFill>
                  <a:schemeClr val="accent2">
                    <a:lumMod val="75000"/>
                  </a:schemeClr>
                </a:solidFill>
              </a:rPr>
              <a:t> </a:t>
            </a:r>
            <a:r>
              <a:rPr lang="es-ES_tradnl" sz="2000" i="1" dirty="0" err="1">
                <a:solidFill>
                  <a:schemeClr val="accent2">
                    <a:lumMod val="75000"/>
                  </a:schemeClr>
                </a:solidFill>
              </a:rPr>
              <a:t>Haliotis</a:t>
            </a:r>
            <a:r>
              <a:rPr lang="es-ES_tradnl" sz="2000" i="1" dirty="0">
                <a:solidFill>
                  <a:schemeClr val="accent2">
                    <a:lumMod val="75000"/>
                  </a:schemeClr>
                </a:solidFill>
              </a:rPr>
              <a:t> </a:t>
            </a:r>
            <a:r>
              <a:rPr lang="es-ES_tradnl" sz="2000" i="1" dirty="0" err="1">
                <a:solidFill>
                  <a:schemeClr val="accent2">
                    <a:lumMod val="75000"/>
                  </a:schemeClr>
                </a:solidFill>
              </a:rPr>
              <a:t>discus</a:t>
            </a:r>
            <a:r>
              <a:rPr lang="es-ES_tradnl" sz="2000" i="1" dirty="0">
                <a:solidFill>
                  <a:schemeClr val="accent2">
                    <a:lumMod val="75000"/>
                  </a:schemeClr>
                </a:solidFill>
              </a:rPr>
              <a:t> </a:t>
            </a:r>
            <a:r>
              <a:rPr lang="es-ES_tradnl" sz="2000" i="1" dirty="0" err="1">
                <a:solidFill>
                  <a:schemeClr val="accent2">
                    <a:lumMod val="75000"/>
                  </a:schemeClr>
                </a:solidFill>
              </a:rPr>
              <a:t>hannai</a:t>
            </a:r>
            <a:r>
              <a:rPr lang="es-ES_tradnl" sz="2000" dirty="0">
                <a:solidFill>
                  <a:schemeClr val="accent2">
                    <a:lumMod val="75000"/>
                  </a:schemeClr>
                </a:solidFill>
              </a:rPr>
              <a:t> o </a:t>
            </a:r>
            <a:r>
              <a:rPr lang="es-ES_tradnl" sz="2000" dirty="0" err="1">
                <a:solidFill>
                  <a:schemeClr val="accent2">
                    <a:lumMod val="75000"/>
                  </a:schemeClr>
                </a:solidFill>
              </a:rPr>
              <a:t>Abalón</a:t>
            </a:r>
            <a:r>
              <a:rPr lang="es-ES_tradnl" sz="2000" dirty="0">
                <a:solidFill>
                  <a:schemeClr val="accent2">
                    <a:lumMod val="75000"/>
                  </a:schemeClr>
                </a:solidFill>
              </a:rPr>
              <a:t> Japonés</a:t>
            </a:r>
            <a:endParaRPr lang="es-ES" sz="2000" dirty="0">
              <a:solidFill>
                <a:schemeClr val="accent2">
                  <a:lumMod val="75000"/>
                </a:schemeClr>
              </a:solidFill>
            </a:endParaRPr>
          </a:p>
        </p:txBody>
      </p:sp>
      <p:pic>
        <p:nvPicPr>
          <p:cNvPr id="64516" name="Picture 4" descr="Abalón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4343400"/>
            <a:ext cx="2590800" cy="2116138"/>
          </a:xfrm>
          <a:prstGeom prst="rect">
            <a:avLst/>
          </a:prstGeom>
          <a:noFill/>
          <a:extLst>
            <a:ext uri="{909E8E84-426E-40DD-AFC4-6F175D3DCCD1}">
              <a14:hiddenFill xmlns:a14="http://schemas.microsoft.com/office/drawing/2010/main">
                <a:solidFill>
                  <a:srgbClr val="FFFFFF"/>
                </a:solidFill>
              </a14:hiddenFill>
            </a:ext>
          </a:extLst>
        </p:spPr>
      </p:pic>
      <p:pic>
        <p:nvPicPr>
          <p:cNvPr id="64517" name="Picture 5" descr="Ezoawab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4343400"/>
            <a:ext cx="3124200" cy="2108200"/>
          </a:xfrm>
          <a:prstGeom prst="rect">
            <a:avLst/>
          </a:prstGeom>
          <a:noFill/>
          <a:extLst>
            <a:ext uri="{909E8E84-426E-40DD-AFC4-6F175D3DCCD1}">
              <a14:hiddenFill xmlns:a14="http://schemas.microsoft.com/office/drawing/2010/main">
                <a:solidFill>
                  <a:srgbClr val="FFFFFF"/>
                </a:solidFill>
              </a14:hiddenFill>
            </a:ext>
          </a:extLst>
        </p:spPr>
      </p:pic>
      <p:sp>
        <p:nvSpPr>
          <p:cNvPr id="64518" name="Text Box 6"/>
          <p:cNvSpPr txBox="1">
            <a:spLocks noChangeArrowheads="1"/>
          </p:cNvSpPr>
          <p:nvPr/>
        </p:nvSpPr>
        <p:spPr bwMode="auto">
          <a:xfrm>
            <a:off x="4572000" y="4419600"/>
            <a:ext cx="2282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s-ES_tradnl" sz="1000">
                <a:latin typeface="Impress BT" pitchFamily="2" charset="0"/>
              </a:rPr>
              <a:t>Abalón japonés: Haliotis discus hannai</a:t>
            </a:r>
          </a:p>
        </p:txBody>
      </p:sp>
    </p:spTree>
    <p:extLst>
      <p:ext uri="{BB962C8B-B14F-4D97-AF65-F5344CB8AC3E}">
        <p14:creationId xmlns:p14="http://schemas.microsoft.com/office/powerpoint/2010/main" val="15853802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533400" y="548680"/>
            <a:ext cx="8077200"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74650" indent="-374650">
              <a:defRPr sz="2400">
                <a:solidFill>
                  <a:schemeClr val="tx1"/>
                </a:solidFill>
                <a:latin typeface="Times New Roman" charset="0"/>
              </a:defRPr>
            </a:lvl1pPr>
            <a:lvl2pPr marL="666750">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algn="just">
              <a:spcBef>
                <a:spcPct val="50000"/>
              </a:spcBef>
              <a:buClr>
                <a:srgbClr val="FFCC00"/>
              </a:buClr>
              <a:buFont typeface="Wingdings" pitchFamily="2" charset="2"/>
              <a:buChar char="ü"/>
            </a:pPr>
            <a:r>
              <a:rPr lang="es-ES_tradnl" sz="2800" dirty="0">
                <a:solidFill>
                  <a:schemeClr val="accent2">
                    <a:lumMod val="75000"/>
                  </a:schemeClr>
                </a:solidFill>
              </a:rPr>
              <a:t>El 2001, Chile exportó 73 toneladas de </a:t>
            </a:r>
            <a:r>
              <a:rPr lang="es-ES_tradnl" sz="2800" dirty="0" err="1">
                <a:solidFill>
                  <a:schemeClr val="accent2">
                    <a:lumMod val="75000"/>
                  </a:schemeClr>
                </a:solidFill>
              </a:rPr>
              <a:t>abalón</a:t>
            </a:r>
            <a:r>
              <a:rPr lang="es-ES_tradnl" sz="2800" dirty="0">
                <a:solidFill>
                  <a:schemeClr val="accent2">
                    <a:lumMod val="75000"/>
                  </a:schemeClr>
                </a:solidFill>
              </a:rPr>
              <a:t> Rojo a Japón</a:t>
            </a:r>
          </a:p>
          <a:p>
            <a:pPr algn="just">
              <a:spcBef>
                <a:spcPct val="50000"/>
              </a:spcBef>
              <a:buClr>
                <a:srgbClr val="FFCC00"/>
              </a:buClr>
              <a:buFont typeface="Wingdings" pitchFamily="2" charset="2"/>
              <a:buChar char="ü"/>
            </a:pPr>
            <a:r>
              <a:rPr lang="es-ES_tradnl" sz="2800" dirty="0">
                <a:solidFill>
                  <a:schemeClr val="accent2">
                    <a:lumMod val="75000"/>
                  </a:schemeClr>
                </a:solidFill>
              </a:rPr>
              <a:t>El 2004 Chile aumentó la exportación de </a:t>
            </a:r>
            <a:r>
              <a:rPr lang="es-ES_tradnl" sz="2800" dirty="0" err="1">
                <a:solidFill>
                  <a:schemeClr val="accent2">
                    <a:lumMod val="75000"/>
                  </a:schemeClr>
                </a:solidFill>
              </a:rPr>
              <a:t>abalones</a:t>
            </a:r>
            <a:r>
              <a:rPr lang="es-ES_tradnl" sz="2800" dirty="0">
                <a:solidFill>
                  <a:schemeClr val="accent2">
                    <a:lumMod val="75000"/>
                  </a:schemeClr>
                </a:solidFill>
              </a:rPr>
              <a:t> a 250 toneladas y se espera producir más de </a:t>
            </a:r>
            <a:r>
              <a:rPr lang="es-ES_tradnl" sz="2800" dirty="0" smtClean="0">
                <a:solidFill>
                  <a:schemeClr val="accent2">
                    <a:lumMod val="75000"/>
                  </a:schemeClr>
                </a:solidFill>
              </a:rPr>
              <a:t>1500 </a:t>
            </a:r>
            <a:r>
              <a:rPr lang="es-ES_tradnl" sz="2800" dirty="0">
                <a:solidFill>
                  <a:schemeClr val="accent2">
                    <a:lumMod val="75000"/>
                  </a:schemeClr>
                </a:solidFill>
              </a:rPr>
              <a:t>toneladas el </a:t>
            </a:r>
            <a:r>
              <a:rPr lang="es-ES_tradnl" sz="2800" dirty="0" smtClean="0">
                <a:solidFill>
                  <a:schemeClr val="accent2">
                    <a:lumMod val="75000"/>
                  </a:schemeClr>
                </a:solidFill>
              </a:rPr>
              <a:t>2020.</a:t>
            </a:r>
          </a:p>
          <a:p>
            <a:pPr algn="just">
              <a:spcBef>
                <a:spcPct val="50000"/>
              </a:spcBef>
              <a:buClr>
                <a:srgbClr val="FFCC00"/>
              </a:buClr>
              <a:buFont typeface="Wingdings" pitchFamily="2" charset="2"/>
              <a:buChar char="ü"/>
            </a:pPr>
            <a:r>
              <a:rPr lang="es-ES_tradnl" sz="2800" dirty="0" smtClean="0">
                <a:solidFill>
                  <a:schemeClr val="accent2">
                    <a:lumMod val="75000"/>
                  </a:schemeClr>
                </a:solidFill>
              </a:rPr>
              <a:t>2015 cuarto productor mundial de </a:t>
            </a:r>
            <a:r>
              <a:rPr lang="es-ES_tradnl" sz="2800" dirty="0" err="1" smtClean="0">
                <a:solidFill>
                  <a:schemeClr val="accent2">
                    <a:lumMod val="75000"/>
                  </a:schemeClr>
                </a:solidFill>
              </a:rPr>
              <a:t>abalones</a:t>
            </a:r>
            <a:endParaRPr lang="es-ES_tradnl" sz="2800" dirty="0">
              <a:solidFill>
                <a:schemeClr val="accent2">
                  <a:lumMod val="75000"/>
                </a:schemeClr>
              </a:solidFill>
            </a:endParaRPr>
          </a:p>
          <a:p>
            <a:pPr algn="just">
              <a:spcBef>
                <a:spcPct val="50000"/>
              </a:spcBef>
              <a:buClr>
                <a:srgbClr val="FFCC00"/>
              </a:buClr>
              <a:buFont typeface="Wingdings" pitchFamily="2" charset="2"/>
              <a:buChar char="ü"/>
            </a:pPr>
            <a:r>
              <a:rPr lang="es-ES_tradnl" sz="2800" dirty="0">
                <a:solidFill>
                  <a:schemeClr val="accent2">
                    <a:lumMod val="75000"/>
                  </a:schemeClr>
                </a:solidFill>
              </a:rPr>
              <a:t>Exceptuando México, donde existen en forma natural varias especies de </a:t>
            </a:r>
            <a:r>
              <a:rPr lang="es-ES_tradnl" sz="2800" dirty="0" err="1">
                <a:solidFill>
                  <a:schemeClr val="accent2">
                    <a:lumMod val="75000"/>
                  </a:schemeClr>
                </a:solidFill>
              </a:rPr>
              <a:t>abalón</a:t>
            </a:r>
            <a:r>
              <a:rPr lang="es-ES_tradnl" sz="2800" dirty="0">
                <a:solidFill>
                  <a:schemeClr val="accent2">
                    <a:lumMod val="75000"/>
                  </a:schemeClr>
                </a:solidFill>
              </a:rPr>
              <a:t>, Chile es el único país de Latinoamérica que está produciendo y exportando este recurso en forma comercial</a:t>
            </a:r>
          </a:p>
          <a:p>
            <a:pPr algn="just">
              <a:spcBef>
                <a:spcPct val="50000"/>
              </a:spcBef>
              <a:buClr>
                <a:srgbClr val="FFCC00"/>
              </a:buClr>
              <a:buFont typeface="Wingdings" pitchFamily="2" charset="2"/>
              <a:buChar char="ü"/>
            </a:pPr>
            <a:r>
              <a:rPr lang="es-ES_tradnl" sz="2800" dirty="0">
                <a:solidFill>
                  <a:schemeClr val="accent2">
                    <a:lumMod val="75000"/>
                  </a:schemeClr>
                </a:solidFill>
              </a:rPr>
              <a:t>Las principales inversiones se realizan en la III, IV y X regiones</a:t>
            </a:r>
            <a:endParaRPr lang="es-ES" dirty="0">
              <a:solidFill>
                <a:schemeClr val="accent2">
                  <a:lumMod val="75000"/>
                </a:schemeClr>
              </a:solidFill>
            </a:endParaRPr>
          </a:p>
        </p:txBody>
      </p:sp>
    </p:spTree>
    <p:extLst>
      <p:ext uri="{BB962C8B-B14F-4D97-AF65-F5344CB8AC3E}">
        <p14:creationId xmlns:p14="http://schemas.microsoft.com/office/powerpoint/2010/main" val="42891948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1843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476672"/>
            <a:ext cx="6658033" cy="499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467544" y="5469967"/>
            <a:ext cx="9008270" cy="400110"/>
          </a:xfrm>
          <a:prstGeom prst="rect">
            <a:avLst/>
          </a:prstGeom>
        </p:spPr>
        <p:txBody>
          <a:bodyPr wrap="square">
            <a:spAutoFit/>
          </a:bodyPr>
          <a:lstStyle/>
          <a:p>
            <a:r>
              <a:rPr lang="en-US" sz="2000" dirty="0" smtClean="0"/>
              <a:t>En 1960 hay tres </a:t>
            </a:r>
            <a:r>
              <a:rPr lang="en-US" sz="2000" dirty="0"/>
              <a:t>mil </a:t>
            </a:r>
            <a:r>
              <a:rPr lang="en-US" sz="2000" dirty="0" smtClean="0"/>
              <a:t>millones.</a:t>
            </a:r>
            <a:endParaRPr lang="en-US" sz="2000" dirty="0"/>
          </a:p>
        </p:txBody>
      </p:sp>
      <p:sp>
        <p:nvSpPr>
          <p:cNvPr id="4" name="3 Rectángulo"/>
          <p:cNvSpPr/>
          <p:nvPr/>
        </p:nvSpPr>
        <p:spPr>
          <a:xfrm>
            <a:off x="461636" y="5830424"/>
            <a:ext cx="8932404" cy="400110"/>
          </a:xfrm>
          <a:prstGeom prst="rect">
            <a:avLst/>
          </a:prstGeom>
        </p:spPr>
        <p:txBody>
          <a:bodyPr wrap="square">
            <a:spAutoFit/>
          </a:bodyPr>
          <a:lstStyle/>
          <a:p>
            <a:r>
              <a:rPr lang="es-CL" sz="2000" dirty="0" smtClean="0"/>
              <a:t>En 2000 se duplico en menos </a:t>
            </a:r>
            <a:r>
              <a:rPr lang="es-CL" sz="2000" dirty="0"/>
              <a:t>de </a:t>
            </a:r>
            <a:r>
              <a:rPr lang="es-CL" sz="2000" dirty="0" smtClean="0"/>
              <a:t>40 años</a:t>
            </a:r>
            <a:r>
              <a:rPr lang="es-CL" sz="2000" dirty="0"/>
              <a:t>, superando la cifra de los seis mil </a:t>
            </a:r>
            <a:r>
              <a:rPr lang="es-CL" sz="2000" dirty="0" smtClean="0"/>
              <a:t>millones.</a:t>
            </a:r>
            <a:endParaRPr lang="es-CL" sz="2000" dirty="0"/>
          </a:p>
        </p:txBody>
      </p:sp>
      <p:sp>
        <p:nvSpPr>
          <p:cNvPr id="5" name="4 Rectángulo"/>
          <p:cNvSpPr/>
          <p:nvPr/>
        </p:nvSpPr>
        <p:spPr>
          <a:xfrm>
            <a:off x="461636" y="6227693"/>
            <a:ext cx="6800260" cy="400110"/>
          </a:xfrm>
          <a:prstGeom prst="rect">
            <a:avLst/>
          </a:prstGeom>
        </p:spPr>
        <p:txBody>
          <a:bodyPr wrap="none">
            <a:spAutoFit/>
          </a:bodyPr>
          <a:lstStyle/>
          <a:p>
            <a:r>
              <a:rPr lang="es-CL" sz="2000" dirty="0" smtClean="0"/>
              <a:t>Hoy 24 de octubre de 2015 hay 7 mil 234 millones de habitantes </a:t>
            </a:r>
            <a:endParaRPr lang="es-CL" sz="2000" dirty="0"/>
          </a:p>
        </p:txBody>
      </p:sp>
    </p:spTree>
    <p:extLst>
      <p:ext uri="{BB962C8B-B14F-4D97-AF65-F5344CB8AC3E}">
        <p14:creationId xmlns:p14="http://schemas.microsoft.com/office/powerpoint/2010/main" val="1576133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785813" y="333375"/>
            <a:ext cx="7386637" cy="647700"/>
          </a:xfrm>
        </p:spPr>
        <p:txBody>
          <a:bodyPr/>
          <a:lstStyle/>
          <a:p>
            <a:pPr>
              <a:defRPr/>
            </a:pPr>
            <a:r>
              <a:rPr lang="es-CL" sz="2400" b="1" spc="300" dirty="0" err="1" smtClean="0">
                <a:solidFill>
                  <a:schemeClr val="accent2"/>
                </a:solidFill>
                <a:latin typeface="Arial" pitchFamily="34" charset="0"/>
                <a:cs typeface="Arial" pitchFamily="34" charset="0"/>
              </a:rPr>
              <a:t>Mitilidos</a:t>
            </a:r>
            <a:r>
              <a:rPr lang="es-CL" sz="2400" b="1" spc="300" dirty="0" smtClean="0">
                <a:solidFill>
                  <a:schemeClr val="accent2"/>
                </a:solidFill>
                <a:latin typeface="Arial" pitchFamily="34" charset="0"/>
                <a:cs typeface="Arial" pitchFamily="34" charset="0"/>
              </a:rPr>
              <a:t>, X </a:t>
            </a:r>
            <a:r>
              <a:rPr lang="es-CL" sz="2400" b="1" spc="300" dirty="0" smtClean="0">
                <a:solidFill>
                  <a:schemeClr val="accent2"/>
                </a:solidFill>
                <a:latin typeface="Arial" pitchFamily="34" charset="0"/>
                <a:cs typeface="Arial" pitchFamily="34" charset="0"/>
              </a:rPr>
              <a:t>Región, Chile</a:t>
            </a:r>
            <a:endParaRPr lang="es-CL" sz="2400" b="1" spc="300" dirty="0">
              <a:solidFill>
                <a:schemeClr val="accent2"/>
              </a:solidFill>
              <a:latin typeface="Arial" pitchFamily="34" charset="0"/>
              <a:cs typeface="Arial" pitchFamily="34" charset="0"/>
            </a:endParaRPr>
          </a:p>
        </p:txBody>
      </p:sp>
      <p:sp>
        <p:nvSpPr>
          <p:cNvPr id="84995" name="2 Marcador de contenido"/>
          <p:cNvSpPr>
            <a:spLocks noGrp="1"/>
          </p:cNvSpPr>
          <p:nvPr>
            <p:ph idx="1"/>
          </p:nvPr>
        </p:nvSpPr>
        <p:spPr/>
        <p:txBody>
          <a:bodyPr/>
          <a:lstStyle/>
          <a:p>
            <a:endParaRPr lang="es-CL" smtClean="0"/>
          </a:p>
        </p:txBody>
      </p:sp>
      <p:pic>
        <p:nvPicPr>
          <p:cNvPr id="84996" name="Picture 3"/>
          <p:cNvPicPr>
            <a:picLocks noChangeAspect="1" noChangeArrowheads="1"/>
          </p:cNvPicPr>
          <p:nvPr/>
        </p:nvPicPr>
        <p:blipFill>
          <a:blip r:embed="rId2">
            <a:extLst>
              <a:ext uri="{28A0092B-C50C-407E-A947-70E740481C1C}">
                <a14:useLocalDpi xmlns:a14="http://schemas.microsoft.com/office/drawing/2010/main" val="0"/>
              </a:ext>
            </a:extLst>
          </a:blip>
          <a:srcRect l="10468" t="11914" r="13763"/>
          <a:stretch>
            <a:fillRect/>
          </a:stretch>
        </p:blipFill>
        <p:spPr bwMode="auto">
          <a:xfrm>
            <a:off x="1000125" y="1143000"/>
            <a:ext cx="7446963"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78356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4" name="2 Marcador de contenido"/>
          <p:cNvSpPr txBox="1">
            <a:spLocks/>
          </p:cNvSpPr>
          <p:nvPr/>
        </p:nvSpPr>
        <p:spPr bwMode="auto">
          <a:xfrm>
            <a:off x="323528" y="33265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CL" sz="2400" b="1" i="0" u="none" strike="noStrike" kern="1200" cap="none" spc="0" normalizeH="0" baseline="0" noProof="0" dirty="0" err="1" smtClean="0">
                <a:ln>
                  <a:noFill/>
                </a:ln>
                <a:solidFill>
                  <a:schemeClr val="accent2"/>
                </a:solidFill>
                <a:effectLst/>
                <a:uLnTx/>
                <a:uFillTx/>
                <a:latin typeface="Times New Roman" pitchFamily="18" charset="0"/>
                <a:ea typeface="+mn-ea"/>
                <a:cs typeface="Times New Roman" pitchFamily="18" charset="0"/>
              </a:rPr>
              <a:t>Mitilidos</a:t>
            </a:r>
            <a:endParaRPr kumimoji="0" lang="es-CL" sz="2400" b="1" i="0" u="none" strike="noStrike" kern="1200" cap="none" spc="0" normalizeH="0" baseline="0" noProof="0" dirty="0" smtClean="0">
              <a:ln>
                <a:noFill/>
              </a:ln>
              <a:solidFill>
                <a:schemeClr val="accent2"/>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CL" sz="2400" b="1" i="0" u="none" strike="noStrike" kern="1200" cap="none" spc="0" normalizeH="0" baseline="0" noProof="0" dirty="0" smtClean="0">
              <a:ln>
                <a:noFill/>
              </a:ln>
              <a:solidFill>
                <a:schemeClr val="accent2"/>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CL" sz="1800" b="0" i="0" u="none" strike="noStrike" kern="1200" cap="none" spc="0" normalizeH="0" baseline="0" noProof="0" dirty="0" smtClean="0">
                <a:ln>
                  <a:noFill/>
                </a:ln>
                <a:solidFill>
                  <a:schemeClr val="accent2"/>
                </a:solidFill>
                <a:effectLst/>
                <a:uLnTx/>
                <a:uFillTx/>
                <a:latin typeface="Times New Roman" pitchFamily="18" charset="0"/>
                <a:ea typeface="+mn-ea"/>
                <a:cs typeface="Times New Roman" pitchFamily="18" charset="0"/>
              </a:rPr>
              <a:t>-</a:t>
            </a:r>
            <a:r>
              <a:rPr kumimoji="0" lang="es-CL" sz="1800" b="1" i="0" u="none" strike="noStrike" kern="1200" cap="none" spc="0" normalizeH="0" baseline="0" noProof="0" dirty="0" smtClean="0">
                <a:ln>
                  <a:noFill/>
                </a:ln>
                <a:solidFill>
                  <a:schemeClr val="accent2"/>
                </a:solidFill>
                <a:effectLst/>
                <a:uLnTx/>
                <a:uFillTx/>
                <a:latin typeface="Times New Roman" pitchFamily="18" charset="0"/>
                <a:ea typeface="+mn-ea"/>
                <a:cs typeface="Times New Roman" pitchFamily="18" charset="0"/>
              </a:rPr>
              <a:t>2002: marea roja en Chiloé y </a:t>
            </a:r>
            <a:r>
              <a:rPr kumimoji="0" lang="es-CL" sz="1800" b="1" i="0" u="none" strike="noStrike" kern="1200" cap="none" spc="0" normalizeH="0" baseline="0" noProof="0" dirty="0" err="1" smtClean="0">
                <a:ln>
                  <a:noFill/>
                </a:ln>
                <a:solidFill>
                  <a:schemeClr val="accent2"/>
                </a:solidFill>
                <a:effectLst/>
                <a:uLnTx/>
                <a:uFillTx/>
                <a:latin typeface="Times New Roman" pitchFamily="18" charset="0"/>
                <a:ea typeface="+mn-ea"/>
                <a:cs typeface="Times New Roman" pitchFamily="18" charset="0"/>
              </a:rPr>
              <a:t>Yaldad</a:t>
            </a:r>
            <a:r>
              <a:rPr kumimoji="0" lang="es-CL" sz="1800" b="1" i="0" u="none" strike="noStrike" kern="1200" cap="none" spc="0" normalizeH="0" baseline="0" noProof="0" dirty="0" smtClean="0">
                <a:ln>
                  <a:noFill/>
                </a:ln>
                <a:solidFill>
                  <a:schemeClr val="accent2"/>
                </a:solidFill>
                <a:effectLst/>
                <a:uLnTx/>
                <a:uFillTx/>
                <a:latin typeface="Times New Roman" pitchFamily="18" charset="0"/>
                <a:ea typeface="+mn-ea"/>
                <a:cs typeface="Times New Roman" pitchFamily="18" charset="0"/>
              </a:rPr>
              <a:t> se cerró al traslado de colectores.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CL" sz="1800" b="1" i="0" u="none" strike="noStrike" kern="1200" cap="none" spc="0" normalizeH="0" baseline="0" noProof="0" dirty="0" smtClean="0">
                <a:ln>
                  <a:noFill/>
                </a:ln>
                <a:solidFill>
                  <a:schemeClr val="accent2"/>
                </a:solidFill>
                <a:effectLst/>
                <a:uLnTx/>
                <a:uFillTx/>
                <a:latin typeface="Times New Roman" pitchFamily="18" charset="0"/>
                <a:ea typeface="+mn-ea"/>
                <a:cs typeface="Times New Roman" pitchFamily="18" charset="0"/>
              </a:rPr>
              <a:t>-2004: </a:t>
            </a:r>
            <a:r>
              <a:rPr kumimoji="0" lang="es-CL" sz="1800" b="1" i="0" u="none" strike="noStrike" kern="1200" cap="none" spc="0" normalizeH="0" baseline="0" noProof="0" dirty="0" err="1" smtClean="0">
                <a:ln>
                  <a:noFill/>
                </a:ln>
                <a:solidFill>
                  <a:schemeClr val="accent2"/>
                </a:solidFill>
                <a:effectLst/>
                <a:uLnTx/>
                <a:uFillTx/>
                <a:latin typeface="Times New Roman" pitchFamily="18" charset="0"/>
                <a:ea typeface="+mn-ea"/>
                <a:cs typeface="Times New Roman" pitchFamily="18" charset="0"/>
              </a:rPr>
              <a:t>Putemún</a:t>
            </a:r>
            <a:r>
              <a:rPr kumimoji="0" lang="es-CL" sz="1800" b="1" i="0" u="none" strike="noStrike" kern="1200" cap="none" spc="0" normalizeH="0" baseline="0" noProof="0" dirty="0" smtClean="0">
                <a:ln>
                  <a:noFill/>
                </a:ln>
                <a:solidFill>
                  <a:schemeClr val="accent2"/>
                </a:solidFill>
                <a:effectLst/>
                <a:uLnTx/>
                <a:uFillTx/>
                <a:latin typeface="Times New Roman" pitchFamily="18" charset="0"/>
                <a:ea typeface="+mn-ea"/>
                <a:cs typeface="Times New Roman" pitchFamily="18" charset="0"/>
              </a:rPr>
              <a:t> tiene altos niveles de choro zapato. Ya no será puro.</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CL" sz="1800" b="1" i="0" u="none" strike="noStrike" kern="1200" cap="none" spc="0" normalizeH="0" baseline="0" noProof="0" dirty="0" smtClean="0">
                <a:ln>
                  <a:noFill/>
                </a:ln>
                <a:solidFill>
                  <a:schemeClr val="accent2"/>
                </a:solidFill>
                <a:effectLst/>
                <a:uLnTx/>
                <a:uFillTx/>
                <a:latin typeface="Times New Roman" pitchFamily="18" charset="0"/>
                <a:ea typeface="+mn-ea"/>
                <a:cs typeface="Times New Roman" pitchFamily="18" charset="0"/>
              </a:rPr>
              <a:t>-2005: </a:t>
            </a:r>
            <a:r>
              <a:rPr kumimoji="0" lang="es-CL" sz="1800" b="1" i="0" u="none" strike="noStrike" kern="1200" cap="none" spc="0" normalizeH="0" baseline="0" noProof="0" dirty="0" err="1" smtClean="0">
                <a:ln>
                  <a:noFill/>
                </a:ln>
                <a:solidFill>
                  <a:schemeClr val="accent2"/>
                </a:solidFill>
                <a:effectLst/>
                <a:uLnTx/>
                <a:uFillTx/>
                <a:latin typeface="Times New Roman" pitchFamily="18" charset="0"/>
                <a:ea typeface="+mn-ea"/>
                <a:cs typeface="Times New Roman" pitchFamily="18" charset="0"/>
              </a:rPr>
              <a:t>Yaldad</a:t>
            </a:r>
            <a:r>
              <a:rPr kumimoji="0" lang="es-CL" sz="1800" b="1" i="0" u="none" strike="noStrike" kern="1200" cap="none" spc="0" normalizeH="0" baseline="0" noProof="0" dirty="0" smtClean="0">
                <a:ln>
                  <a:noFill/>
                </a:ln>
                <a:solidFill>
                  <a:schemeClr val="accent2"/>
                </a:solidFill>
                <a:effectLst/>
                <a:uLnTx/>
                <a:uFillTx/>
                <a:latin typeface="Times New Roman" pitchFamily="18" charset="0"/>
                <a:ea typeface="+mn-ea"/>
                <a:cs typeface="Times New Roman" pitchFamily="18" charset="0"/>
              </a:rPr>
              <a:t> no produce semilla, hay escasez y el precio sube.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CL" sz="1800" b="1" i="0" u="none" strike="noStrike" kern="1200" cap="none" spc="0" normalizeH="0" baseline="0" noProof="0" dirty="0" smtClean="0">
                <a:ln>
                  <a:noFill/>
                </a:ln>
                <a:solidFill>
                  <a:schemeClr val="accent2"/>
                </a:solidFill>
                <a:effectLst/>
                <a:uLnTx/>
                <a:uFillTx/>
                <a:latin typeface="Times New Roman" pitchFamily="18" charset="0"/>
                <a:ea typeface="+mn-ea"/>
                <a:cs typeface="Times New Roman" pitchFamily="18" charset="0"/>
              </a:rPr>
              <a:t>-2006: </a:t>
            </a:r>
            <a:r>
              <a:rPr kumimoji="0" lang="es-CL" sz="1800" b="1" i="0" u="none" strike="noStrike" kern="1200" cap="none" spc="0" normalizeH="0" baseline="0" noProof="0" dirty="0" err="1" smtClean="0">
                <a:ln>
                  <a:noFill/>
                </a:ln>
                <a:solidFill>
                  <a:schemeClr val="accent2"/>
                </a:solidFill>
                <a:effectLst/>
                <a:uLnTx/>
                <a:uFillTx/>
                <a:latin typeface="Times New Roman" pitchFamily="18" charset="0"/>
                <a:ea typeface="+mn-ea"/>
                <a:cs typeface="Times New Roman" pitchFamily="18" charset="0"/>
              </a:rPr>
              <a:t>cholga</a:t>
            </a:r>
            <a:r>
              <a:rPr kumimoji="0" lang="es-CL" sz="1800" b="1" i="0" u="none" strike="noStrike" kern="1200" cap="none" spc="0" normalizeH="0" baseline="0" noProof="0" dirty="0" smtClean="0">
                <a:ln>
                  <a:noFill/>
                </a:ln>
                <a:solidFill>
                  <a:schemeClr val="accent2"/>
                </a:solidFill>
                <a:effectLst/>
                <a:uLnTx/>
                <a:uFillTx/>
                <a:latin typeface="Times New Roman" pitchFamily="18" charset="0"/>
                <a:ea typeface="+mn-ea"/>
                <a:cs typeface="Times New Roman" pitchFamily="18" charset="0"/>
              </a:rPr>
              <a:t> y choro zapato en el Estuario y </a:t>
            </a:r>
            <a:r>
              <a:rPr kumimoji="0" lang="es-CL" sz="1800" b="1" i="0" u="none" strike="noStrike" kern="1200" cap="none" spc="0" normalizeH="0" baseline="0" noProof="0" dirty="0" err="1" smtClean="0">
                <a:ln>
                  <a:noFill/>
                </a:ln>
                <a:solidFill>
                  <a:schemeClr val="accent2"/>
                </a:solidFill>
                <a:effectLst/>
                <a:uLnTx/>
                <a:uFillTx/>
                <a:latin typeface="Times New Roman" pitchFamily="18" charset="0"/>
                <a:ea typeface="+mn-ea"/>
                <a:cs typeface="Times New Roman" pitchFamily="18" charset="0"/>
              </a:rPr>
              <a:t>Hornopiren</a:t>
            </a:r>
            <a:r>
              <a:rPr kumimoji="0" lang="es-CL" sz="1800" b="1" i="0" u="none" strike="noStrike" kern="1200" cap="none" spc="0" normalizeH="0" baseline="0" noProof="0" dirty="0" smtClean="0">
                <a:ln>
                  <a:noFill/>
                </a:ln>
                <a:solidFill>
                  <a:schemeClr val="accent2"/>
                </a:solidFill>
                <a:effectLst/>
                <a:uLnTx/>
                <a:uFillTx/>
                <a:latin typeface="Times New Roman" pitchFamily="18" charset="0"/>
                <a:ea typeface="+mn-ea"/>
                <a:cs typeface="Times New Roman" pitchFamily="18" charset="0"/>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CL" sz="1800" b="1" i="0" u="none" strike="noStrike" kern="1200" cap="none" spc="0" normalizeH="0" baseline="0" noProof="0" dirty="0" smtClean="0">
              <a:ln>
                <a:noFill/>
              </a:ln>
              <a:solidFill>
                <a:schemeClr val="accent2"/>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CL" sz="2400" b="1" i="0" u="none" strike="noStrike" kern="1200" cap="none" spc="0" normalizeH="0" baseline="0" noProof="0" dirty="0" smtClean="0">
                <a:ln>
                  <a:noFill/>
                </a:ln>
                <a:solidFill>
                  <a:schemeClr val="accent2"/>
                </a:solidFill>
                <a:effectLst/>
                <a:uLnTx/>
                <a:uFillTx/>
                <a:latin typeface="Times New Roman" pitchFamily="18" charset="0"/>
                <a:ea typeface="+mn-ea"/>
                <a:cs typeface="Times New Roman" pitchFamily="18" charset="0"/>
              </a:rPr>
              <a:t>Actualmente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CL" sz="1800" b="1" i="0" u="none" strike="noStrike" kern="1200" cap="none" spc="0" normalizeH="0" baseline="0" noProof="0" dirty="0" smtClean="0">
                <a:ln>
                  <a:noFill/>
                </a:ln>
                <a:solidFill>
                  <a:schemeClr val="accent2"/>
                </a:solidFill>
                <a:effectLst/>
                <a:uLnTx/>
                <a:uFillTx/>
                <a:latin typeface="Times New Roman" pitchFamily="18" charset="0"/>
                <a:ea typeface="+mn-ea"/>
                <a:cs typeface="Times New Roman" pitchFamily="18" charset="0"/>
              </a:rPr>
              <a:t>Las nuevas compañías están sembrando concesiones de mayor lento crecimiento de la semilla en Cascajal y </a:t>
            </a:r>
            <a:r>
              <a:rPr kumimoji="0" lang="es-CL" sz="1800" b="1" i="0" u="none" strike="noStrike" kern="1200" cap="none" spc="0" normalizeH="0" baseline="0" noProof="0" dirty="0" err="1" smtClean="0">
                <a:ln>
                  <a:noFill/>
                </a:ln>
                <a:solidFill>
                  <a:schemeClr val="accent2"/>
                </a:solidFill>
                <a:effectLst/>
                <a:uLnTx/>
                <a:uFillTx/>
                <a:latin typeface="Times New Roman" pitchFamily="18" charset="0"/>
                <a:ea typeface="+mn-ea"/>
                <a:cs typeface="Times New Roman" pitchFamily="18" charset="0"/>
              </a:rPr>
              <a:t>Cochamó</a:t>
            </a:r>
            <a:r>
              <a:rPr kumimoji="0" lang="es-CL" sz="1800" b="1" i="0" u="none" strike="noStrike" kern="1200" cap="none" spc="0" normalizeH="0" baseline="0" noProof="0" dirty="0" smtClean="0">
                <a:ln>
                  <a:noFill/>
                </a:ln>
                <a:solidFill>
                  <a:schemeClr val="accent2"/>
                </a:solidFill>
                <a:effectLst/>
                <a:uLnTx/>
                <a:uFillTx/>
                <a:latin typeface="Times New Roman" pitchFamily="18" charset="0"/>
                <a:ea typeface="+mn-ea"/>
                <a:cs typeface="Times New Roman" pitchFamily="18" charset="0"/>
              </a:rPr>
              <a:t>, superficie (30 a 40 </a:t>
            </a:r>
            <a:r>
              <a:rPr kumimoji="0" lang="es-CL" sz="1800" b="1" i="0" u="none" strike="noStrike" kern="1200" cap="none" spc="0" normalizeH="0" baseline="0" noProof="0" dirty="0" err="1" smtClean="0">
                <a:ln>
                  <a:noFill/>
                </a:ln>
                <a:solidFill>
                  <a:schemeClr val="accent2"/>
                </a:solidFill>
                <a:effectLst/>
                <a:uLnTx/>
                <a:uFillTx/>
                <a:latin typeface="Times New Roman" pitchFamily="18" charset="0"/>
                <a:ea typeface="+mn-ea"/>
                <a:cs typeface="Times New Roman" pitchFamily="18" charset="0"/>
              </a:rPr>
              <a:t>hh</a:t>
            </a:r>
            <a:r>
              <a:rPr kumimoji="0" lang="es-CL" sz="1800" b="1" i="0" u="none" strike="noStrike" kern="1200" cap="none" spc="0" normalizeH="0" baseline="0" noProof="0" dirty="0" smtClean="0">
                <a:ln>
                  <a:noFill/>
                </a:ln>
                <a:solidFill>
                  <a:schemeClr val="accent2"/>
                </a:solidFill>
                <a:effectLst/>
                <a:uLnTx/>
                <a:uFillTx/>
                <a:latin typeface="Times New Roman" pitchFamily="18" charset="0"/>
                <a:ea typeface="+mn-ea"/>
                <a:cs typeface="Times New Roman" pitchFamily="18" charset="0"/>
              </a:rPr>
              <a:t>) y se abren a nuevas</a:t>
            </a:r>
            <a:r>
              <a:rPr kumimoji="0" lang="es-CL" sz="1800" b="1" i="1" u="none" strike="noStrike" kern="1200" cap="none" spc="0" normalizeH="0" baseline="0" noProof="0" dirty="0" smtClean="0">
                <a:ln>
                  <a:noFill/>
                </a:ln>
                <a:solidFill>
                  <a:schemeClr val="accent2"/>
                </a:solidFill>
                <a:effectLst/>
                <a:uLnTx/>
                <a:uFillTx/>
                <a:latin typeface="Times New Roman" pitchFamily="18" charset="0"/>
                <a:ea typeface="+mn-ea"/>
                <a:cs typeface="Times New Roman" pitchFamily="18" charset="0"/>
              </a:rPr>
              <a:t> </a:t>
            </a:r>
            <a:r>
              <a:rPr kumimoji="0" lang="es-CL" sz="1800" b="1" i="0" u="none" strike="noStrike" kern="1200" cap="none" spc="0" normalizeH="0" baseline="0" noProof="0" dirty="0" smtClean="0">
                <a:ln>
                  <a:noFill/>
                </a:ln>
                <a:solidFill>
                  <a:schemeClr val="accent2"/>
                </a:solidFill>
                <a:effectLst/>
                <a:uLnTx/>
                <a:uFillTx/>
                <a:latin typeface="Times New Roman" pitchFamily="18" charset="0"/>
                <a:ea typeface="+mn-ea"/>
                <a:cs typeface="Times New Roman" pitchFamily="18" charset="0"/>
              </a:rPr>
              <a:t>áreas</a:t>
            </a:r>
            <a:r>
              <a:rPr kumimoji="0" lang="es-CL" sz="1800" b="1" i="1" u="none" strike="noStrike" kern="1200" cap="none" spc="0" normalizeH="0" baseline="0" noProof="0" dirty="0" smtClean="0">
                <a:ln>
                  <a:noFill/>
                </a:ln>
                <a:solidFill>
                  <a:schemeClr val="accent2"/>
                </a:solidFill>
                <a:effectLst/>
                <a:uLnTx/>
                <a:uFillTx/>
                <a:latin typeface="Times New Roman" pitchFamily="18" charset="0"/>
                <a:ea typeface="+mn-ea"/>
                <a:cs typeface="Times New Roman" pitchFamily="18" charset="0"/>
              </a:rPr>
              <a:t>.</a:t>
            </a:r>
            <a:endParaRPr kumimoji="0" lang="es-CL" sz="1800" b="1" i="0" u="none" strike="noStrike" kern="1200" cap="none" spc="0" normalizeH="0" baseline="0" noProof="0" dirty="0" smtClean="0">
              <a:ln>
                <a:noFill/>
              </a:ln>
              <a:solidFill>
                <a:schemeClr val="accent2"/>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CL" sz="1800" b="1" i="0" u="none" strike="noStrike" kern="1200" cap="none" spc="0" normalizeH="0" baseline="0" noProof="0" dirty="0" smtClean="0">
                <a:ln>
                  <a:noFill/>
                </a:ln>
                <a:solidFill>
                  <a:schemeClr val="accent2"/>
                </a:solidFill>
                <a:effectLst/>
                <a:uLnTx/>
                <a:uFillTx/>
                <a:latin typeface="Times New Roman" pitchFamily="18" charset="0"/>
                <a:ea typeface="+mn-ea"/>
                <a:cs typeface="Times New Roman" pitchFamily="18" charset="0"/>
              </a:rPr>
              <a:t> Necesitan mayores cantidades de semilla.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CL" sz="1800" b="1" i="0" u="none" strike="noStrike" kern="1200" cap="none" spc="0" normalizeH="0" baseline="0" noProof="0" dirty="0" smtClean="0">
                <a:ln>
                  <a:noFill/>
                </a:ln>
                <a:solidFill>
                  <a:schemeClr val="accent2"/>
                </a:solidFill>
                <a:effectLst/>
                <a:uLnTx/>
                <a:uFillTx/>
                <a:latin typeface="Times New Roman" pitchFamily="18" charset="0"/>
                <a:ea typeface="+mn-ea"/>
                <a:cs typeface="Times New Roman" pitchFamily="18" charset="0"/>
              </a:rPr>
              <a:t> No hay mucho tiempo para remover las </a:t>
            </a:r>
            <a:r>
              <a:rPr kumimoji="0" lang="es-CL" sz="1800" b="1" i="0" u="none" strike="noStrike" kern="1200" cap="none" spc="0" normalizeH="0" baseline="0" noProof="0" dirty="0" err="1" smtClean="0">
                <a:ln>
                  <a:noFill/>
                </a:ln>
                <a:solidFill>
                  <a:schemeClr val="accent2"/>
                </a:solidFill>
                <a:effectLst/>
                <a:uLnTx/>
                <a:uFillTx/>
                <a:latin typeface="Times New Roman" pitchFamily="18" charset="0"/>
                <a:ea typeface="+mn-ea"/>
                <a:cs typeface="Times New Roman" pitchFamily="18" charset="0"/>
              </a:rPr>
              <a:t>cholgas</a:t>
            </a:r>
            <a:r>
              <a:rPr kumimoji="0" lang="es-CL" sz="1800" b="1" i="0" u="none" strike="noStrike" kern="1200" cap="none" spc="0" normalizeH="0" baseline="0" noProof="0" dirty="0" smtClean="0">
                <a:ln>
                  <a:noFill/>
                </a:ln>
                <a:solidFill>
                  <a:schemeClr val="accent2"/>
                </a:solidFill>
                <a:effectLst/>
                <a:uLnTx/>
                <a:uFillTx/>
                <a:latin typeface="Times New Roman" pitchFamily="18" charset="0"/>
                <a:ea typeface="+mn-ea"/>
                <a:cs typeface="Times New Roman" pitchFamily="18" charset="0"/>
              </a:rPr>
              <a:t> ni los choros zapato.</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CL" sz="1800" b="1" i="0" u="none" strike="noStrike" kern="1200" cap="none" spc="0" normalizeH="0" baseline="0" noProof="0" dirty="0" smtClean="0">
                <a:ln>
                  <a:noFill/>
                </a:ln>
                <a:solidFill>
                  <a:schemeClr val="accent2"/>
                </a:solidFill>
                <a:effectLst/>
                <a:uLnTx/>
                <a:uFillTx/>
                <a:latin typeface="Times New Roman" pitchFamily="18" charset="0"/>
                <a:ea typeface="+mn-ea"/>
                <a:cs typeface="Times New Roman" pitchFamily="18" charset="0"/>
              </a:rPr>
              <a:t> Es necesario romper la estacional conducta de los semilleros buscando nuevos frentes para poder sembrar durante todo el año.</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CL" sz="1800" b="1" i="0" u="none" strike="noStrike" kern="1200" cap="none" spc="0" normalizeH="0" baseline="0" noProof="0" dirty="0" smtClean="0">
                <a:ln>
                  <a:noFill/>
                </a:ln>
                <a:solidFill>
                  <a:schemeClr val="accent2"/>
                </a:solidFill>
                <a:effectLst/>
                <a:uLnTx/>
                <a:uFillTx/>
                <a:latin typeface="Times New Roman" pitchFamily="18" charset="0"/>
                <a:ea typeface="+mn-ea"/>
                <a:cs typeface="Times New Roman" pitchFamily="18" charset="0"/>
              </a:rPr>
              <a:t> Hay que reducir los costos en cada etapa del proceso de cultivo.</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CL" sz="1800" b="1" i="0" u="none" strike="noStrike" kern="1200" cap="none" spc="0" normalizeH="0" baseline="0" noProof="0" dirty="0" smtClean="0">
                <a:ln>
                  <a:noFill/>
                </a:ln>
                <a:solidFill>
                  <a:schemeClr val="accent2"/>
                </a:solidFill>
                <a:effectLst/>
                <a:uLnTx/>
                <a:uFillTx/>
                <a:latin typeface="Times New Roman" pitchFamily="18" charset="0"/>
                <a:ea typeface="+mn-ea"/>
                <a:cs typeface="Times New Roman" pitchFamily="18" charset="0"/>
              </a:rPr>
              <a:t> Nuevas máquinas para sembrar requieren semilla de talla homogénea y desgranada</a:t>
            </a:r>
            <a:r>
              <a:rPr kumimoji="0" lang="es-CL" sz="1800" b="1" i="1" u="none" strike="noStrike" kern="1200" cap="none" spc="0" normalizeH="0" baseline="0" noProof="0" dirty="0" smtClean="0">
                <a:ln>
                  <a:noFill/>
                </a:ln>
                <a:solidFill>
                  <a:schemeClr val="accent2"/>
                </a:solidFill>
                <a:effectLst/>
                <a:uLnTx/>
                <a:uFillTx/>
                <a:latin typeface="Times New Roman" pitchFamily="18" charset="0"/>
                <a:ea typeface="+mn-ea"/>
                <a:cs typeface="Times New Roman" pitchFamily="18" charset="0"/>
              </a:rPr>
              <a:t>.</a:t>
            </a:r>
            <a:endParaRPr kumimoji="0" lang="es-CL" sz="1800" b="1" i="0" u="none" strike="noStrike" kern="1200" cap="none" spc="0" normalizeH="0" baseline="0" noProof="0" dirty="0" smtClean="0">
              <a:ln>
                <a:noFill/>
              </a:ln>
              <a:solidFill>
                <a:schemeClr val="accent2"/>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CL" sz="1800" b="0" i="0" u="none" strike="noStrike" kern="1200" cap="none" spc="0" normalizeH="0" baseline="0" noProof="0" dirty="0">
              <a:ln>
                <a:noFill/>
              </a:ln>
              <a:solidFill>
                <a:schemeClr val="accent2"/>
              </a:solidFill>
              <a:effectLst/>
              <a:uLnTx/>
              <a:uFillTx/>
              <a:latin typeface="Calibri"/>
              <a:ea typeface="+mn-ea"/>
            </a:endParaRPr>
          </a:p>
        </p:txBody>
      </p:sp>
    </p:spTree>
    <p:extLst>
      <p:ext uri="{BB962C8B-B14F-4D97-AF65-F5344CB8AC3E}">
        <p14:creationId xmlns:p14="http://schemas.microsoft.com/office/powerpoint/2010/main" val="24188057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3074" name="2 Marcador de contenido"/>
          <p:cNvSpPr>
            <a:spLocks noGrp="1"/>
          </p:cNvSpPr>
          <p:nvPr>
            <p:ph idx="1"/>
          </p:nvPr>
        </p:nvSpPr>
        <p:spPr>
          <a:xfrm>
            <a:off x="1000125" y="1214438"/>
            <a:ext cx="7143750" cy="571500"/>
          </a:xfrm>
        </p:spPr>
        <p:txBody>
          <a:bodyPr/>
          <a:lstStyle/>
          <a:p>
            <a:pPr marL="376238" indent="-376238" algn="just">
              <a:lnSpc>
                <a:spcPct val="90000"/>
              </a:lnSpc>
              <a:buFontTx/>
              <a:buNone/>
            </a:pPr>
            <a:endParaRPr lang="es-ES_tradnl" sz="800" smtClean="0">
              <a:latin typeface="Arial" charset="0"/>
              <a:cs typeface="Arial" charset="0"/>
            </a:endParaRPr>
          </a:p>
          <a:p>
            <a:pPr marL="376238" indent="-376238" algn="just">
              <a:lnSpc>
                <a:spcPct val="90000"/>
              </a:lnSpc>
              <a:buFont typeface="Wingdings" pitchFamily="2" charset="2"/>
              <a:buChar char="§"/>
            </a:pPr>
            <a:endParaRPr lang="es-ES_tradnl" sz="2200" smtClean="0">
              <a:latin typeface="Arial" charset="0"/>
              <a:cs typeface="Arial" charset="0"/>
            </a:endParaRPr>
          </a:p>
          <a:p>
            <a:pPr marL="376238" indent="-376238" algn="just">
              <a:lnSpc>
                <a:spcPct val="90000"/>
              </a:lnSpc>
              <a:buFontTx/>
              <a:buNone/>
            </a:pPr>
            <a:endParaRPr lang="es-ES_tradnl" sz="2200" smtClean="0">
              <a:latin typeface="Arial" charset="0"/>
              <a:cs typeface="Arial" charset="0"/>
            </a:endParaRPr>
          </a:p>
          <a:p>
            <a:pPr marL="376238" indent="-376238" algn="just">
              <a:lnSpc>
                <a:spcPct val="90000"/>
              </a:lnSpc>
              <a:buFontTx/>
              <a:buNone/>
            </a:pPr>
            <a:endParaRPr lang="es-ES_tradnl" sz="2200" smtClean="0">
              <a:latin typeface="Arial" charset="0"/>
              <a:cs typeface="Arial" charset="0"/>
            </a:endParaRPr>
          </a:p>
        </p:txBody>
      </p:sp>
      <p:sp>
        <p:nvSpPr>
          <p:cNvPr id="3075" name="2 CuadroTexto"/>
          <p:cNvSpPr txBox="1">
            <a:spLocks noChangeArrowheads="1"/>
          </p:cNvSpPr>
          <p:nvPr/>
        </p:nvSpPr>
        <p:spPr bwMode="auto">
          <a:xfrm>
            <a:off x="571500" y="428625"/>
            <a:ext cx="5643563" cy="6494085"/>
          </a:xfrm>
          <a:prstGeom prst="rect">
            <a:avLst/>
          </a:prstGeom>
          <a:noFill/>
          <a:ln w="9525">
            <a:noFill/>
            <a:miter lim="800000"/>
            <a:headEnd/>
            <a:tailEnd/>
          </a:ln>
        </p:spPr>
        <p:txBody>
          <a:bodyPr>
            <a:spAutoFit/>
          </a:bodyPr>
          <a:lstStyle/>
          <a:p>
            <a:pPr algn="ctr"/>
            <a:r>
              <a:rPr lang="es-ES" b="1" u="none" dirty="0">
                <a:solidFill>
                  <a:schemeClr val="accent2"/>
                </a:solidFill>
                <a:latin typeface="Verdana" pitchFamily="34" charset="0"/>
                <a:cs typeface="Arial" charset="0"/>
              </a:rPr>
              <a:t>La industria de Algas en Chile</a:t>
            </a:r>
          </a:p>
          <a:p>
            <a:pPr algn="just"/>
            <a:endParaRPr lang="es-ES" sz="1600" b="0" u="none" dirty="0">
              <a:latin typeface="Verdana" pitchFamily="34" charset="0"/>
              <a:cs typeface="Arial" charset="0"/>
            </a:endParaRPr>
          </a:p>
          <a:p>
            <a:pPr algn="just"/>
            <a:r>
              <a:rPr lang="es-ES" sz="1600" b="0" u="none" dirty="0">
                <a:latin typeface="Verdana" pitchFamily="34" charset="0"/>
                <a:cs typeface="Arial" charset="0"/>
              </a:rPr>
              <a:t>La industria vinculada a la elaboración de productos en base a ALGAS asciende a los </a:t>
            </a:r>
            <a:r>
              <a:rPr lang="es-ES" sz="1600" u="none" dirty="0">
                <a:latin typeface="Verdana" pitchFamily="34" charset="0"/>
                <a:cs typeface="Arial" charset="0"/>
              </a:rPr>
              <a:t>US$ </a:t>
            </a:r>
            <a:r>
              <a:rPr lang="es-ES" sz="1600" u="none" dirty="0" smtClean="0">
                <a:latin typeface="Verdana" pitchFamily="34" charset="0"/>
                <a:cs typeface="Arial" charset="0"/>
              </a:rPr>
              <a:t>200 </a:t>
            </a:r>
            <a:r>
              <a:rPr lang="es-ES" sz="1600" u="none" dirty="0">
                <a:latin typeface="Verdana" pitchFamily="34" charset="0"/>
                <a:cs typeface="Arial" charset="0"/>
              </a:rPr>
              <a:t>millones</a:t>
            </a:r>
            <a:r>
              <a:rPr lang="es-ES" sz="1600" b="0" u="none" dirty="0">
                <a:latin typeface="Verdana" pitchFamily="34" charset="0"/>
                <a:cs typeface="Arial" charset="0"/>
              </a:rPr>
              <a:t>, donde los principales productos de exportación son : </a:t>
            </a:r>
          </a:p>
          <a:p>
            <a:pPr algn="just"/>
            <a:endParaRPr lang="es-ES" sz="1600" b="0" u="none" dirty="0">
              <a:latin typeface="Verdana" pitchFamily="34" charset="0"/>
              <a:cs typeface="Arial" charset="0"/>
            </a:endParaRPr>
          </a:p>
          <a:p>
            <a:pPr algn="just"/>
            <a:r>
              <a:rPr lang="es-ES" sz="1600" b="0" u="none" dirty="0">
                <a:latin typeface="Verdana" pitchFamily="34" charset="0"/>
                <a:cs typeface="Arial" charset="0"/>
              </a:rPr>
              <a:t>1.- Algas secas (Huiros y </a:t>
            </a:r>
            <a:r>
              <a:rPr lang="es-ES" sz="1600" b="0" u="none" dirty="0" err="1">
                <a:latin typeface="Verdana" pitchFamily="34" charset="0"/>
                <a:cs typeface="Arial" charset="0"/>
              </a:rPr>
              <a:t>Lugas</a:t>
            </a:r>
            <a:r>
              <a:rPr lang="es-ES" sz="1600" b="0" u="none" dirty="0">
                <a:latin typeface="Verdana" pitchFamily="34" charset="0"/>
                <a:cs typeface="Arial" charset="0"/>
              </a:rPr>
              <a:t>)</a:t>
            </a:r>
          </a:p>
          <a:p>
            <a:pPr algn="just"/>
            <a:r>
              <a:rPr lang="es-ES" sz="1600" b="0" u="none" dirty="0">
                <a:latin typeface="Verdana" pitchFamily="34" charset="0"/>
                <a:cs typeface="Arial" charset="0"/>
              </a:rPr>
              <a:t>2.- </a:t>
            </a:r>
            <a:r>
              <a:rPr lang="es-ES" sz="1600" b="0" u="none" dirty="0" err="1">
                <a:latin typeface="Verdana" pitchFamily="34" charset="0"/>
                <a:cs typeface="Arial" charset="0"/>
              </a:rPr>
              <a:t>Carrageninas</a:t>
            </a:r>
            <a:r>
              <a:rPr lang="es-ES" sz="1600" b="0" u="none" dirty="0">
                <a:latin typeface="Verdana" pitchFamily="34" charset="0"/>
                <a:cs typeface="Arial" charset="0"/>
              </a:rPr>
              <a:t> (</a:t>
            </a:r>
            <a:r>
              <a:rPr lang="es-ES" sz="1600" b="0" u="none" dirty="0" err="1">
                <a:latin typeface="Verdana" pitchFamily="34" charset="0"/>
                <a:cs typeface="Arial" charset="0"/>
              </a:rPr>
              <a:t>Lugas</a:t>
            </a:r>
            <a:r>
              <a:rPr lang="es-ES" sz="1600" b="0" u="none" dirty="0">
                <a:latin typeface="Verdana" pitchFamily="34" charset="0"/>
                <a:cs typeface="Arial" charset="0"/>
              </a:rPr>
              <a:t>)</a:t>
            </a:r>
          </a:p>
          <a:p>
            <a:pPr algn="just"/>
            <a:r>
              <a:rPr lang="es-ES" sz="1600" b="0" u="none" dirty="0">
                <a:latin typeface="Verdana" pitchFamily="34" charset="0"/>
                <a:cs typeface="Arial" charset="0"/>
              </a:rPr>
              <a:t>3.- </a:t>
            </a:r>
            <a:r>
              <a:rPr lang="es-ES" sz="1600" b="0" u="none" dirty="0" err="1">
                <a:latin typeface="Verdana" pitchFamily="34" charset="0"/>
                <a:cs typeface="Arial" charset="0"/>
              </a:rPr>
              <a:t>Agar</a:t>
            </a:r>
            <a:r>
              <a:rPr lang="es-ES" sz="1600" b="0" u="none" dirty="0">
                <a:latin typeface="Verdana" pitchFamily="34" charset="0"/>
                <a:cs typeface="Arial" charset="0"/>
              </a:rPr>
              <a:t> (Pelillo)</a:t>
            </a:r>
          </a:p>
          <a:p>
            <a:pPr algn="just"/>
            <a:r>
              <a:rPr lang="es-ES" sz="1600" b="0" u="none" dirty="0">
                <a:latin typeface="Verdana" pitchFamily="34" charset="0"/>
                <a:cs typeface="Arial" charset="0"/>
              </a:rPr>
              <a:t>4.- Polímeros Naturales (Huiros)</a:t>
            </a:r>
          </a:p>
          <a:p>
            <a:pPr algn="just"/>
            <a:r>
              <a:rPr lang="es-ES" sz="1600" b="0" u="none" dirty="0">
                <a:latin typeface="Verdana" pitchFamily="34" charset="0"/>
                <a:cs typeface="Arial" charset="0"/>
              </a:rPr>
              <a:t>5.- </a:t>
            </a:r>
            <a:r>
              <a:rPr lang="es-ES" sz="1600" b="0" u="none" dirty="0" err="1">
                <a:latin typeface="Verdana" pitchFamily="34" charset="0"/>
                <a:cs typeface="Arial" charset="0"/>
              </a:rPr>
              <a:t>Alginatos</a:t>
            </a:r>
            <a:r>
              <a:rPr lang="es-ES" sz="1600" b="0" u="none" dirty="0">
                <a:latin typeface="Verdana" pitchFamily="34" charset="0"/>
                <a:cs typeface="Arial" charset="0"/>
              </a:rPr>
              <a:t> (Huiros)</a:t>
            </a:r>
          </a:p>
          <a:p>
            <a:pPr algn="just"/>
            <a:endParaRPr lang="es-ES" sz="1600" b="0" u="none" dirty="0">
              <a:latin typeface="Verdana" pitchFamily="34" charset="0"/>
              <a:cs typeface="Arial" charset="0"/>
            </a:endParaRPr>
          </a:p>
          <a:p>
            <a:pPr algn="just"/>
            <a:r>
              <a:rPr lang="es-ES" sz="1600" b="0" u="none" dirty="0">
                <a:latin typeface="Verdana" pitchFamily="34" charset="0"/>
                <a:cs typeface="Arial" charset="0"/>
              </a:rPr>
              <a:t>Principalmente la obtención de esa materia prima corresponde extracción de </a:t>
            </a:r>
            <a:r>
              <a:rPr lang="es-ES" sz="1600" u="none" dirty="0">
                <a:solidFill>
                  <a:srgbClr val="FF0000"/>
                </a:solidFill>
                <a:latin typeface="Verdana" pitchFamily="34" charset="0"/>
                <a:cs typeface="Arial" charset="0"/>
              </a:rPr>
              <a:t>bancos naturales</a:t>
            </a:r>
            <a:r>
              <a:rPr lang="es-ES" sz="1600" b="0" u="none" dirty="0">
                <a:latin typeface="Verdana" pitchFamily="34" charset="0"/>
                <a:cs typeface="Arial" charset="0"/>
              </a:rPr>
              <a:t>.</a:t>
            </a:r>
          </a:p>
          <a:p>
            <a:pPr algn="just"/>
            <a:r>
              <a:rPr lang="es-ES" sz="1600" b="0" u="none" dirty="0">
                <a:latin typeface="Verdana" pitchFamily="34" charset="0"/>
                <a:cs typeface="Arial" charset="0"/>
              </a:rPr>
              <a:t>Solo la producción de AGAR, a través del alga Pelillo (</a:t>
            </a:r>
            <a:r>
              <a:rPr lang="es-ES" sz="1600" b="0" i="1" u="none" dirty="0" err="1">
                <a:latin typeface="Verdana" pitchFamily="34" charset="0"/>
                <a:cs typeface="Arial" charset="0"/>
              </a:rPr>
              <a:t>Gracilaria</a:t>
            </a:r>
            <a:r>
              <a:rPr lang="es-ES" sz="1600" b="0" i="1" u="none" dirty="0">
                <a:latin typeface="Verdana" pitchFamily="34" charset="0"/>
                <a:cs typeface="Arial" charset="0"/>
              </a:rPr>
              <a:t> </a:t>
            </a:r>
            <a:r>
              <a:rPr lang="es-ES" sz="1600" b="0" i="1" u="none" dirty="0" err="1">
                <a:latin typeface="Verdana" pitchFamily="34" charset="0"/>
                <a:cs typeface="Arial" charset="0"/>
              </a:rPr>
              <a:t>sp</a:t>
            </a:r>
            <a:r>
              <a:rPr lang="es-ES" sz="1600" b="0" u="none" dirty="0">
                <a:latin typeface="Verdana" pitchFamily="34" charset="0"/>
                <a:cs typeface="Arial" charset="0"/>
              </a:rPr>
              <a:t>), proviene de actividades de cultivo.</a:t>
            </a:r>
          </a:p>
          <a:p>
            <a:pPr algn="just"/>
            <a:endParaRPr lang="es-ES" sz="1600" b="0" u="none" dirty="0">
              <a:latin typeface="Verdana" pitchFamily="34" charset="0"/>
              <a:cs typeface="Arial" charset="0"/>
            </a:endParaRPr>
          </a:p>
          <a:p>
            <a:pPr algn="just"/>
            <a:endParaRPr lang="es-ES" sz="1600" b="0" u="none" dirty="0">
              <a:latin typeface="Verdana" pitchFamily="34" charset="0"/>
              <a:cs typeface="Arial" charset="0"/>
            </a:endParaRPr>
          </a:p>
          <a:p>
            <a:pPr algn="just"/>
            <a:r>
              <a:rPr lang="es-ES" sz="1600" b="0" u="none" dirty="0">
                <a:latin typeface="Verdana" pitchFamily="34" charset="0"/>
                <a:cs typeface="Arial" charset="0"/>
              </a:rPr>
              <a:t>Factores que  favorecen el Cultivo de Algas</a:t>
            </a:r>
          </a:p>
          <a:p>
            <a:pPr algn="just"/>
            <a:endParaRPr lang="es-ES" sz="1600" b="0" u="none" dirty="0">
              <a:latin typeface="Verdana" pitchFamily="34" charset="0"/>
              <a:cs typeface="Arial" charset="0"/>
            </a:endParaRPr>
          </a:p>
          <a:p>
            <a:pPr algn="just">
              <a:buFont typeface="Arial" charset="0"/>
              <a:buChar char="•"/>
            </a:pPr>
            <a:r>
              <a:rPr lang="es-ES" sz="1600" b="0" u="none" dirty="0">
                <a:latin typeface="Verdana" pitchFamily="34" charset="0"/>
                <a:cs typeface="Arial" charset="0"/>
              </a:rPr>
              <a:t>Las nuevas necesidades del </a:t>
            </a:r>
            <a:r>
              <a:rPr lang="es-ES" sz="1600" u="none" dirty="0">
                <a:latin typeface="Verdana" pitchFamily="34" charset="0"/>
                <a:cs typeface="Arial" charset="0"/>
              </a:rPr>
              <a:t>mercado</a:t>
            </a:r>
          </a:p>
          <a:p>
            <a:pPr algn="just">
              <a:buFont typeface="Arial" charset="0"/>
              <a:buChar char="•"/>
            </a:pPr>
            <a:r>
              <a:rPr lang="es-ES" sz="1600" b="0" u="none" dirty="0">
                <a:latin typeface="Verdana" pitchFamily="34" charset="0"/>
                <a:cs typeface="Arial" charset="0"/>
              </a:rPr>
              <a:t>Las nuevas posibilidades de </a:t>
            </a:r>
            <a:r>
              <a:rPr lang="es-ES" sz="1600" u="none" dirty="0">
                <a:latin typeface="Verdana" pitchFamily="34" charset="0"/>
                <a:cs typeface="Arial" charset="0"/>
              </a:rPr>
              <a:t>uso</a:t>
            </a:r>
            <a:r>
              <a:rPr lang="es-ES" sz="1600" b="0" u="none" dirty="0">
                <a:latin typeface="Verdana" pitchFamily="34" charset="0"/>
                <a:cs typeface="Arial" charset="0"/>
              </a:rPr>
              <a:t> de las algas, </a:t>
            </a:r>
          </a:p>
          <a:p>
            <a:pPr algn="just">
              <a:buFont typeface="Arial" charset="0"/>
              <a:buChar char="•"/>
            </a:pPr>
            <a:r>
              <a:rPr lang="es-ES" sz="1600" b="0" u="none" dirty="0">
                <a:latin typeface="Verdana" pitchFamily="34" charset="0"/>
                <a:cs typeface="Arial" charset="0"/>
              </a:rPr>
              <a:t>El </a:t>
            </a:r>
            <a:r>
              <a:rPr lang="es-ES" sz="1600" u="none" dirty="0">
                <a:latin typeface="Verdana" pitchFamily="34" charset="0"/>
                <a:cs typeface="Arial" charset="0"/>
              </a:rPr>
              <a:t>agotamiento</a:t>
            </a:r>
            <a:r>
              <a:rPr lang="es-ES" sz="1600" b="0" u="none" dirty="0">
                <a:latin typeface="Verdana" pitchFamily="34" charset="0"/>
                <a:cs typeface="Arial" charset="0"/>
              </a:rPr>
              <a:t> de los bancos naturales y</a:t>
            </a:r>
          </a:p>
          <a:p>
            <a:pPr algn="just">
              <a:buFont typeface="Arial" charset="0"/>
              <a:buChar char="•"/>
            </a:pPr>
            <a:r>
              <a:rPr lang="es-ES" sz="1600" b="0" u="none" dirty="0">
                <a:latin typeface="Verdana" pitchFamily="34" charset="0"/>
                <a:cs typeface="Arial" charset="0"/>
              </a:rPr>
              <a:t>Los bajos </a:t>
            </a:r>
            <a:r>
              <a:rPr lang="es-ES" sz="1600" u="none" dirty="0">
                <a:latin typeface="Verdana" pitchFamily="34" charset="0"/>
                <a:cs typeface="Arial" charset="0"/>
              </a:rPr>
              <a:t>costos</a:t>
            </a:r>
            <a:r>
              <a:rPr lang="es-ES" sz="1600" b="0" u="none" dirty="0">
                <a:latin typeface="Verdana" pitchFamily="34" charset="0"/>
                <a:cs typeface="Arial" charset="0"/>
              </a:rPr>
              <a:t> de producción, </a:t>
            </a:r>
          </a:p>
          <a:p>
            <a:endParaRPr lang="es-ES" dirty="0"/>
          </a:p>
        </p:txBody>
      </p:sp>
      <p:pic>
        <p:nvPicPr>
          <p:cNvPr id="3076" name="4 Imagen" descr="algas.JPG"/>
          <p:cNvPicPr>
            <a:picLocks noChangeAspect="1"/>
          </p:cNvPicPr>
          <p:nvPr/>
        </p:nvPicPr>
        <p:blipFill>
          <a:blip r:embed="rId3" cstate="print"/>
          <a:srcRect/>
          <a:stretch>
            <a:fillRect/>
          </a:stretch>
        </p:blipFill>
        <p:spPr bwMode="auto">
          <a:xfrm>
            <a:off x="6500813" y="1357313"/>
            <a:ext cx="2382837" cy="1714500"/>
          </a:xfrm>
          <a:prstGeom prst="rect">
            <a:avLst/>
          </a:prstGeom>
          <a:noFill/>
          <a:ln w="9525">
            <a:noFill/>
            <a:miter lim="800000"/>
            <a:headEnd/>
            <a:tailEnd/>
          </a:ln>
        </p:spPr>
      </p:pic>
      <p:pic>
        <p:nvPicPr>
          <p:cNvPr id="3077" name="5 Imagen" descr="algas 3.jpg"/>
          <p:cNvPicPr>
            <a:picLocks noChangeAspect="1"/>
          </p:cNvPicPr>
          <p:nvPr/>
        </p:nvPicPr>
        <p:blipFill>
          <a:blip r:embed="rId4" cstate="print"/>
          <a:srcRect/>
          <a:stretch>
            <a:fillRect/>
          </a:stretch>
        </p:blipFill>
        <p:spPr bwMode="auto">
          <a:xfrm>
            <a:off x="6500813" y="4000500"/>
            <a:ext cx="2397125" cy="1798638"/>
          </a:xfrm>
          <a:prstGeom prst="rect">
            <a:avLst/>
          </a:prstGeom>
          <a:noFill/>
          <a:ln w="9525">
            <a:noFill/>
            <a:miter lim="800000"/>
            <a:headEnd/>
            <a:tailEnd/>
          </a:ln>
        </p:spPr>
      </p:pic>
    </p:spTree>
    <p:extLst>
      <p:ext uri="{BB962C8B-B14F-4D97-AF65-F5344CB8AC3E}">
        <p14:creationId xmlns:p14="http://schemas.microsoft.com/office/powerpoint/2010/main" val="27786175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4098" name="2 Marcador de contenido"/>
          <p:cNvSpPr>
            <a:spLocks noGrp="1"/>
          </p:cNvSpPr>
          <p:nvPr>
            <p:ph idx="1"/>
          </p:nvPr>
        </p:nvSpPr>
        <p:spPr>
          <a:xfrm>
            <a:off x="1000125" y="1214438"/>
            <a:ext cx="7143750" cy="571500"/>
          </a:xfrm>
        </p:spPr>
        <p:txBody>
          <a:bodyPr/>
          <a:lstStyle/>
          <a:p>
            <a:pPr marL="376238" indent="-376238" algn="just">
              <a:lnSpc>
                <a:spcPct val="90000"/>
              </a:lnSpc>
              <a:buFontTx/>
              <a:buNone/>
            </a:pPr>
            <a:endParaRPr lang="es-ES_tradnl" sz="800" smtClean="0">
              <a:latin typeface="Arial" charset="0"/>
              <a:cs typeface="Arial" charset="0"/>
            </a:endParaRPr>
          </a:p>
          <a:p>
            <a:pPr marL="376238" indent="-376238" algn="just">
              <a:lnSpc>
                <a:spcPct val="90000"/>
              </a:lnSpc>
              <a:buFont typeface="Wingdings" pitchFamily="2" charset="2"/>
              <a:buChar char="§"/>
            </a:pPr>
            <a:endParaRPr lang="es-ES_tradnl" sz="2200" smtClean="0">
              <a:latin typeface="Arial" charset="0"/>
              <a:cs typeface="Arial" charset="0"/>
            </a:endParaRPr>
          </a:p>
          <a:p>
            <a:pPr marL="376238" indent="-376238" algn="just">
              <a:lnSpc>
                <a:spcPct val="90000"/>
              </a:lnSpc>
              <a:buFontTx/>
              <a:buNone/>
            </a:pPr>
            <a:endParaRPr lang="es-ES_tradnl" sz="2200" smtClean="0">
              <a:latin typeface="Arial" charset="0"/>
              <a:cs typeface="Arial" charset="0"/>
            </a:endParaRPr>
          </a:p>
          <a:p>
            <a:pPr marL="376238" indent="-376238" algn="just">
              <a:lnSpc>
                <a:spcPct val="90000"/>
              </a:lnSpc>
              <a:buFontTx/>
              <a:buNone/>
            </a:pPr>
            <a:endParaRPr lang="es-ES_tradnl" sz="2200" smtClean="0">
              <a:latin typeface="Arial" charset="0"/>
              <a:cs typeface="Arial" charset="0"/>
            </a:endParaRPr>
          </a:p>
        </p:txBody>
      </p:sp>
      <p:sp>
        <p:nvSpPr>
          <p:cNvPr id="4099" name="2 CuadroTexto"/>
          <p:cNvSpPr txBox="1">
            <a:spLocks noChangeArrowheads="1"/>
          </p:cNvSpPr>
          <p:nvPr/>
        </p:nvSpPr>
        <p:spPr bwMode="auto">
          <a:xfrm>
            <a:off x="571500" y="428625"/>
            <a:ext cx="5143500" cy="5139869"/>
          </a:xfrm>
          <a:prstGeom prst="rect">
            <a:avLst/>
          </a:prstGeom>
          <a:noFill/>
          <a:ln w="9525">
            <a:noFill/>
            <a:miter lim="800000"/>
            <a:headEnd/>
            <a:tailEnd/>
          </a:ln>
        </p:spPr>
        <p:txBody>
          <a:bodyPr>
            <a:spAutoFit/>
          </a:bodyPr>
          <a:lstStyle/>
          <a:p>
            <a:pPr algn="ctr"/>
            <a:r>
              <a:rPr lang="es-ES" sz="1600" b="1" u="none" dirty="0">
                <a:solidFill>
                  <a:srgbClr val="006CB7"/>
                </a:solidFill>
                <a:latin typeface="Verdana" pitchFamily="34" charset="0"/>
                <a:cs typeface="Arial" charset="0"/>
              </a:rPr>
              <a:t>Desarrollo del cultivo de Algas en Chile</a:t>
            </a:r>
          </a:p>
          <a:p>
            <a:pPr algn="just"/>
            <a:endParaRPr lang="es-ES" sz="1600" b="0" u="none" dirty="0">
              <a:latin typeface="Verdana" pitchFamily="34" charset="0"/>
              <a:cs typeface="Arial" charset="0"/>
            </a:endParaRPr>
          </a:p>
          <a:p>
            <a:pPr algn="just"/>
            <a:r>
              <a:rPr lang="es-ES" sz="1600" b="0" u="none" dirty="0">
                <a:latin typeface="Verdana" pitchFamily="34" charset="0"/>
                <a:cs typeface="Arial" charset="0"/>
              </a:rPr>
              <a:t>Actualmente existen </a:t>
            </a:r>
            <a:r>
              <a:rPr lang="es-ES" sz="1600" b="0" u="none" dirty="0" smtClean="0">
                <a:latin typeface="Verdana" pitchFamily="34" charset="0"/>
                <a:cs typeface="Arial" charset="0"/>
              </a:rPr>
              <a:t>mas de </a:t>
            </a:r>
            <a:r>
              <a:rPr lang="es-ES" sz="1600" u="none" dirty="0" smtClean="0">
                <a:latin typeface="Verdana" pitchFamily="34" charset="0"/>
                <a:cs typeface="Arial" charset="0"/>
              </a:rPr>
              <a:t>500</a:t>
            </a:r>
            <a:r>
              <a:rPr lang="es-ES" sz="1600" b="0" u="none" dirty="0" smtClean="0">
                <a:latin typeface="Verdana" pitchFamily="34" charset="0"/>
                <a:cs typeface="Arial" charset="0"/>
              </a:rPr>
              <a:t> concesiones otorgadas para el cultivo de pelillo y menos de </a:t>
            </a:r>
            <a:r>
              <a:rPr lang="es-ES" sz="1600" u="none" dirty="0" smtClean="0">
                <a:latin typeface="Verdana" pitchFamily="34" charset="0"/>
                <a:cs typeface="Arial" charset="0"/>
              </a:rPr>
              <a:t>10 </a:t>
            </a:r>
            <a:r>
              <a:rPr lang="es-ES" sz="1600" b="0" u="none" dirty="0">
                <a:latin typeface="Verdana" pitchFamily="34" charset="0"/>
                <a:cs typeface="Arial" charset="0"/>
              </a:rPr>
              <a:t>concesiones</a:t>
            </a:r>
            <a:r>
              <a:rPr lang="es-ES" sz="1600" u="none" dirty="0">
                <a:latin typeface="Verdana" pitchFamily="34" charset="0"/>
                <a:cs typeface="Arial" charset="0"/>
              </a:rPr>
              <a:t> </a:t>
            </a:r>
            <a:r>
              <a:rPr lang="es-ES" sz="1600" b="0" u="none" dirty="0">
                <a:latin typeface="Verdana" pitchFamily="34" charset="0"/>
                <a:cs typeface="Arial" charset="0"/>
              </a:rPr>
              <a:t>de acuicultura para algas (huiro y </a:t>
            </a:r>
            <a:r>
              <a:rPr lang="es-ES" sz="1600" b="0" u="none" dirty="0" err="1">
                <a:latin typeface="Verdana" pitchFamily="34" charset="0"/>
                <a:cs typeface="Arial" charset="0"/>
              </a:rPr>
              <a:t>luga</a:t>
            </a:r>
            <a:r>
              <a:rPr lang="es-ES" sz="1600" b="0" u="none" dirty="0">
                <a:latin typeface="Verdana" pitchFamily="34" charset="0"/>
                <a:cs typeface="Arial" charset="0"/>
              </a:rPr>
              <a:t>) que operaron en 2011 (SERNAPESCA).</a:t>
            </a:r>
          </a:p>
          <a:p>
            <a:pPr algn="just"/>
            <a:endParaRPr lang="es-ES" sz="1600" b="0" u="none" dirty="0">
              <a:latin typeface="Verdana" pitchFamily="34" charset="0"/>
              <a:cs typeface="Arial" charset="0"/>
            </a:endParaRPr>
          </a:p>
          <a:p>
            <a:pPr algn="just"/>
            <a:r>
              <a:rPr lang="es-ES" sz="1600" b="0" u="none" dirty="0">
                <a:latin typeface="Verdana" pitchFamily="34" charset="0"/>
                <a:cs typeface="Arial" charset="0"/>
              </a:rPr>
              <a:t>La Subsecretaria registra casi </a:t>
            </a:r>
            <a:r>
              <a:rPr lang="es-ES" sz="1600" u="none" dirty="0">
                <a:latin typeface="Verdana" pitchFamily="34" charset="0"/>
                <a:cs typeface="Arial" charset="0"/>
              </a:rPr>
              <a:t>300 solicitudes </a:t>
            </a:r>
            <a:r>
              <a:rPr lang="es-ES" sz="1600" b="0" u="none" dirty="0">
                <a:latin typeface="Verdana" pitchFamily="34" charset="0"/>
                <a:cs typeface="Arial" charset="0"/>
              </a:rPr>
              <a:t>de concesiones de acuicultura para algas, sectores cuya superficie total suman más </a:t>
            </a:r>
            <a:r>
              <a:rPr lang="es-ES" sz="1600" u="none" dirty="0" smtClean="0">
                <a:latin typeface="Verdana" pitchFamily="34" charset="0"/>
                <a:cs typeface="Arial" charset="0"/>
              </a:rPr>
              <a:t>10.000 </a:t>
            </a:r>
            <a:r>
              <a:rPr lang="es-ES" sz="1600" u="none" dirty="0" err="1">
                <a:latin typeface="Verdana" pitchFamily="34" charset="0"/>
                <a:cs typeface="Arial" charset="0"/>
              </a:rPr>
              <a:t>há</a:t>
            </a:r>
            <a:r>
              <a:rPr lang="es-ES" sz="1600" u="none" dirty="0">
                <a:latin typeface="Verdana" pitchFamily="34" charset="0"/>
                <a:cs typeface="Arial" charset="0"/>
              </a:rPr>
              <a:t> </a:t>
            </a:r>
            <a:r>
              <a:rPr lang="es-ES" sz="1600" b="0" u="none" dirty="0">
                <a:latin typeface="Verdana" pitchFamily="34" charset="0"/>
                <a:cs typeface="Arial" charset="0"/>
              </a:rPr>
              <a:t>(principalmente en la X región). Esto demuestra el alto interés por desarrollar esta actividad. </a:t>
            </a:r>
          </a:p>
          <a:p>
            <a:pPr algn="just"/>
            <a:endParaRPr lang="es-ES" sz="1600" b="0" u="none" dirty="0">
              <a:latin typeface="Verdana" pitchFamily="34" charset="0"/>
              <a:cs typeface="Arial" charset="0"/>
            </a:endParaRPr>
          </a:p>
          <a:p>
            <a:pPr algn="just"/>
            <a:r>
              <a:rPr lang="es-ES" sz="1600" b="0" u="none" dirty="0">
                <a:latin typeface="Verdana" pitchFamily="34" charset="0"/>
                <a:cs typeface="Arial" charset="0"/>
              </a:rPr>
              <a:t>Oportunidades y ventajas:</a:t>
            </a:r>
          </a:p>
          <a:p>
            <a:pPr algn="just">
              <a:buFont typeface="Arial" charset="0"/>
              <a:buChar char="•"/>
            </a:pPr>
            <a:r>
              <a:rPr lang="es-ES" sz="1600" b="0" u="none" dirty="0">
                <a:latin typeface="Verdana" pitchFamily="34" charset="0"/>
                <a:cs typeface="Arial" charset="0"/>
              </a:rPr>
              <a:t> Diversificación productiva y económica para un amplio espectro de usuarios.</a:t>
            </a:r>
          </a:p>
          <a:p>
            <a:pPr algn="just">
              <a:buFont typeface="Arial" charset="0"/>
              <a:buChar char="•"/>
            </a:pPr>
            <a:r>
              <a:rPr lang="es-ES" sz="1600" b="0" u="none" dirty="0">
                <a:latin typeface="Verdana" pitchFamily="34" charset="0"/>
                <a:cs typeface="Arial" charset="0"/>
              </a:rPr>
              <a:t>Impactos ambientales positivos (captan nutrientes, generan </a:t>
            </a:r>
            <a:r>
              <a:rPr lang="es-ES" sz="1600" b="0" u="none" dirty="0" smtClean="0">
                <a:latin typeface="Verdana" pitchFamily="34" charset="0"/>
                <a:cs typeface="Arial" charset="0"/>
              </a:rPr>
              <a:t>Oxígeno</a:t>
            </a:r>
            <a:r>
              <a:rPr lang="es-ES" sz="1600" b="0" u="none" dirty="0">
                <a:latin typeface="Verdana" pitchFamily="34" charset="0"/>
                <a:cs typeface="Arial" charset="0"/>
              </a:rPr>
              <a:t>, generadores y restauradores de hábitat)</a:t>
            </a:r>
          </a:p>
          <a:p>
            <a:endParaRPr lang="es-ES" dirty="0"/>
          </a:p>
        </p:txBody>
      </p:sp>
      <p:pic>
        <p:nvPicPr>
          <p:cNvPr id="4100" name="6 Imagen" descr="imagen cosecha 1.jpg"/>
          <p:cNvPicPr>
            <a:picLocks noChangeAspect="1"/>
          </p:cNvPicPr>
          <p:nvPr/>
        </p:nvPicPr>
        <p:blipFill>
          <a:blip r:embed="rId3" cstate="print"/>
          <a:srcRect/>
          <a:stretch>
            <a:fillRect/>
          </a:stretch>
        </p:blipFill>
        <p:spPr bwMode="auto">
          <a:xfrm>
            <a:off x="6357938" y="1285875"/>
            <a:ext cx="2009775" cy="1500188"/>
          </a:xfrm>
          <a:prstGeom prst="rect">
            <a:avLst/>
          </a:prstGeom>
          <a:noFill/>
          <a:ln w="9525">
            <a:noFill/>
            <a:miter lim="800000"/>
            <a:headEnd/>
            <a:tailEnd/>
          </a:ln>
        </p:spPr>
      </p:pic>
      <p:pic>
        <p:nvPicPr>
          <p:cNvPr id="4101" name="7 Imagen" descr="cosecha 1.jpg"/>
          <p:cNvPicPr>
            <a:picLocks noChangeAspect="1"/>
          </p:cNvPicPr>
          <p:nvPr/>
        </p:nvPicPr>
        <p:blipFill>
          <a:blip r:embed="rId4" cstate="print"/>
          <a:srcRect/>
          <a:stretch>
            <a:fillRect/>
          </a:stretch>
        </p:blipFill>
        <p:spPr bwMode="auto">
          <a:xfrm>
            <a:off x="6357938" y="3165475"/>
            <a:ext cx="2016125" cy="1692275"/>
          </a:xfrm>
          <a:prstGeom prst="rect">
            <a:avLst/>
          </a:prstGeom>
          <a:noFill/>
          <a:ln w="9525">
            <a:noFill/>
            <a:miter lim="800000"/>
            <a:headEnd/>
            <a:tailEnd/>
          </a:ln>
        </p:spPr>
      </p:pic>
    </p:spTree>
    <p:extLst>
      <p:ext uri="{BB962C8B-B14F-4D97-AF65-F5344CB8AC3E}">
        <p14:creationId xmlns:p14="http://schemas.microsoft.com/office/powerpoint/2010/main" val="40111275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13315" name="Rectangle 10"/>
          <p:cNvSpPr>
            <a:spLocks noChangeArrowheads="1"/>
          </p:cNvSpPr>
          <p:nvPr/>
        </p:nvSpPr>
        <p:spPr bwMode="white">
          <a:xfrm>
            <a:off x="34925" y="188913"/>
            <a:ext cx="8037537" cy="525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r>
              <a:rPr lang="es-ES" sz="1400" b="1" u="none" dirty="0" smtClean="0">
                <a:solidFill>
                  <a:schemeClr val="accent2"/>
                </a:solidFill>
                <a:latin typeface="+mj-lt"/>
                <a:ea typeface="ＭＳ Ｐゴシック" charset="0"/>
              </a:rPr>
              <a:t>	</a:t>
            </a:r>
            <a:r>
              <a:rPr lang="es-ES" sz="1800" b="1" u="none" dirty="0" smtClean="0">
                <a:solidFill>
                  <a:schemeClr val="accent2"/>
                </a:solidFill>
                <a:latin typeface="Verdana" pitchFamily="34" charset="0"/>
                <a:ea typeface="ＭＳ Ｐゴシック" charset="0"/>
              </a:rPr>
              <a:t>BRECHAS </a:t>
            </a:r>
            <a:r>
              <a:rPr lang="es-ES" sz="1800" b="1" u="none" dirty="0">
                <a:solidFill>
                  <a:schemeClr val="accent2"/>
                </a:solidFill>
                <a:latin typeface="Verdana" pitchFamily="34" charset="0"/>
                <a:ea typeface="ＭＳ Ｐゴシック" charset="0"/>
              </a:rPr>
              <a:t>Y DESAFIOS </a:t>
            </a:r>
            <a:r>
              <a:rPr lang="es-ES" sz="1800" b="1" u="none" dirty="0" smtClean="0">
                <a:solidFill>
                  <a:schemeClr val="accent2"/>
                </a:solidFill>
                <a:latin typeface="Verdana" pitchFamily="34" charset="0"/>
                <a:ea typeface="ＭＳ Ｐゴシック" charset="0"/>
              </a:rPr>
              <a:t>INDUSTRIA DE ALGAS </a:t>
            </a:r>
            <a:endParaRPr lang="es-ES" sz="1800" b="1" u="none" dirty="0">
              <a:solidFill>
                <a:schemeClr val="accent2"/>
              </a:solidFill>
              <a:latin typeface="Verdana" pitchFamily="34" charset="0"/>
              <a:ea typeface="ＭＳ Ｐゴシック" charset="0"/>
            </a:endParaRPr>
          </a:p>
        </p:txBody>
      </p:sp>
      <p:sp>
        <p:nvSpPr>
          <p:cNvPr id="28677" name="3 CuadroTexto"/>
          <p:cNvSpPr txBox="1">
            <a:spLocks noChangeArrowheads="1"/>
          </p:cNvSpPr>
          <p:nvPr/>
        </p:nvSpPr>
        <p:spPr bwMode="auto">
          <a:xfrm>
            <a:off x="785786" y="3071810"/>
            <a:ext cx="6840537" cy="1600438"/>
          </a:xfrm>
          <a:prstGeom prst="rect">
            <a:avLst/>
          </a:prstGeom>
          <a:noFill/>
          <a:ln w="9525">
            <a:noFill/>
            <a:miter lim="800000"/>
            <a:headEnd/>
            <a:tailEnd/>
          </a:ln>
        </p:spPr>
        <p:txBody>
          <a:bodyPr>
            <a:spAutoFit/>
          </a:bodyPr>
          <a:lstStyle/>
          <a:p>
            <a:pPr lvl="0" algn="just">
              <a:buFont typeface="Arial" pitchFamily="34" charset="0"/>
              <a:buChar char="•"/>
            </a:pPr>
            <a:r>
              <a:rPr lang="en-US" sz="1400" b="0" u="none" dirty="0" smtClean="0">
                <a:solidFill>
                  <a:srgbClr val="3333CC">
                    <a:lumMod val="50000"/>
                  </a:srgbClr>
                </a:solidFill>
                <a:latin typeface="Verdana" pitchFamily="34" charset="0"/>
              </a:rPr>
              <a:t> </a:t>
            </a:r>
            <a:r>
              <a:rPr lang="en-US" sz="1400" u="none" dirty="0" err="1" smtClean="0">
                <a:solidFill>
                  <a:srgbClr val="3333CC">
                    <a:lumMod val="50000"/>
                  </a:srgbClr>
                </a:solidFill>
                <a:latin typeface="Verdana" pitchFamily="34" charset="0"/>
              </a:rPr>
              <a:t>Normativa</a:t>
            </a:r>
            <a:r>
              <a:rPr lang="en-US" sz="1400" u="none" dirty="0" smtClean="0">
                <a:solidFill>
                  <a:srgbClr val="3333CC">
                    <a:lumMod val="50000"/>
                  </a:srgbClr>
                </a:solidFill>
                <a:latin typeface="Verdana" pitchFamily="34" charset="0"/>
              </a:rPr>
              <a:t> </a:t>
            </a:r>
            <a:r>
              <a:rPr lang="en-US" sz="1400" u="none" dirty="0" err="1" smtClean="0">
                <a:solidFill>
                  <a:srgbClr val="3333CC">
                    <a:lumMod val="50000"/>
                  </a:srgbClr>
                </a:solidFill>
                <a:latin typeface="Verdana" pitchFamily="34" charset="0"/>
              </a:rPr>
              <a:t>Ambiental</a:t>
            </a:r>
            <a:r>
              <a:rPr lang="en-US" sz="1400" u="none" dirty="0" smtClean="0">
                <a:solidFill>
                  <a:srgbClr val="3333CC">
                    <a:lumMod val="50000"/>
                  </a:srgbClr>
                </a:solidFill>
                <a:latin typeface="Verdana" pitchFamily="34" charset="0"/>
              </a:rPr>
              <a:t>  </a:t>
            </a:r>
            <a:r>
              <a:rPr lang="en-US" sz="1400" b="0" u="none" dirty="0" smtClean="0">
                <a:solidFill>
                  <a:srgbClr val="3333CC">
                    <a:lumMod val="50000"/>
                  </a:srgbClr>
                </a:solidFill>
                <a:latin typeface="Verdana" pitchFamily="34" charset="0"/>
              </a:rPr>
              <a:t>(RAMA – INFA)</a:t>
            </a:r>
          </a:p>
          <a:p>
            <a:pPr algn="just"/>
            <a:r>
              <a:rPr lang="es-ES" sz="1400" b="0" u="none" dirty="0" smtClean="0">
                <a:solidFill>
                  <a:schemeClr val="accent2">
                    <a:lumMod val="50000"/>
                  </a:schemeClr>
                </a:solidFill>
                <a:latin typeface="Verdana" pitchFamily="34" charset="0"/>
              </a:rPr>
              <a:t>Existe </a:t>
            </a:r>
            <a:r>
              <a:rPr lang="es-ES" sz="1400" b="0" u="none" dirty="0">
                <a:solidFill>
                  <a:schemeClr val="accent2">
                    <a:lumMod val="50000"/>
                  </a:schemeClr>
                </a:solidFill>
                <a:latin typeface="Verdana" pitchFamily="34" charset="0"/>
              </a:rPr>
              <a:t>un conjunto de normas ambientales (RAMA) que hoy en día no diferencian la acuicultura intensiva de la extensiva, con lo cual, </a:t>
            </a:r>
            <a:r>
              <a:rPr lang="es-ES" sz="1400" b="0" u="none" dirty="0" smtClean="0">
                <a:solidFill>
                  <a:schemeClr val="accent2">
                    <a:lumMod val="50000"/>
                  </a:schemeClr>
                </a:solidFill>
                <a:latin typeface="Verdana" pitchFamily="34" charset="0"/>
              </a:rPr>
              <a:t>otros cultivos </a:t>
            </a:r>
            <a:r>
              <a:rPr lang="es-ES" sz="1400" b="0" u="none" dirty="0">
                <a:solidFill>
                  <a:schemeClr val="accent2">
                    <a:lumMod val="50000"/>
                  </a:schemeClr>
                </a:solidFill>
                <a:latin typeface="Verdana" pitchFamily="34" charset="0"/>
              </a:rPr>
              <a:t>se </a:t>
            </a:r>
            <a:r>
              <a:rPr lang="es-ES" sz="1400" b="0" u="none" dirty="0" smtClean="0">
                <a:solidFill>
                  <a:schemeClr val="accent2">
                    <a:lumMod val="50000"/>
                  </a:schemeClr>
                </a:solidFill>
                <a:latin typeface="Verdana" pitchFamily="34" charset="0"/>
              </a:rPr>
              <a:t>ven restringidos a  </a:t>
            </a:r>
            <a:r>
              <a:rPr lang="es-ES" sz="1400" b="0" u="none" dirty="0">
                <a:solidFill>
                  <a:schemeClr val="accent2">
                    <a:lumMod val="50000"/>
                  </a:schemeClr>
                </a:solidFill>
                <a:latin typeface="Verdana" pitchFamily="34" charset="0"/>
              </a:rPr>
              <a:t>normas ambientales diseñadas </a:t>
            </a:r>
            <a:r>
              <a:rPr lang="es-ES" sz="1400" b="0" u="none" dirty="0" smtClean="0">
                <a:solidFill>
                  <a:schemeClr val="accent2">
                    <a:lumMod val="50000"/>
                  </a:schemeClr>
                </a:solidFill>
                <a:latin typeface="Verdana" pitchFamily="34" charset="0"/>
              </a:rPr>
              <a:t>para otras especies  </a:t>
            </a:r>
            <a:r>
              <a:rPr lang="es-ES" sz="1400" b="0" u="none" dirty="0">
                <a:solidFill>
                  <a:schemeClr val="accent2">
                    <a:lumMod val="50000"/>
                  </a:schemeClr>
                </a:solidFill>
                <a:latin typeface="Verdana" pitchFamily="34" charset="0"/>
              </a:rPr>
              <a:t>que hace que </a:t>
            </a:r>
            <a:r>
              <a:rPr lang="es-ES" sz="1400" b="0" u="none" dirty="0" smtClean="0">
                <a:solidFill>
                  <a:schemeClr val="accent2">
                    <a:lumMod val="50000"/>
                  </a:schemeClr>
                </a:solidFill>
                <a:latin typeface="Verdana" pitchFamily="34" charset="0"/>
              </a:rPr>
              <a:t>la operación </a:t>
            </a:r>
            <a:r>
              <a:rPr lang="es-ES" sz="1400" b="0" u="none" dirty="0">
                <a:solidFill>
                  <a:schemeClr val="accent2">
                    <a:lumMod val="50000"/>
                  </a:schemeClr>
                </a:solidFill>
                <a:latin typeface="Verdana" pitchFamily="34" charset="0"/>
              </a:rPr>
              <a:t>sea muchos mas restringido de lo necesario. </a:t>
            </a:r>
          </a:p>
          <a:p>
            <a:pPr algn="just"/>
            <a:r>
              <a:rPr lang="es-ES" sz="1400" b="0" u="none" dirty="0">
                <a:solidFill>
                  <a:schemeClr val="accent2">
                    <a:lumMod val="50000"/>
                  </a:schemeClr>
                </a:solidFill>
                <a:latin typeface="Verdana" pitchFamily="34" charset="0"/>
              </a:rPr>
              <a:t>Es urgente desarrollar reglamentos diferenciados</a:t>
            </a:r>
            <a:r>
              <a:rPr lang="es-ES" sz="1400" b="0" u="none" dirty="0" smtClean="0">
                <a:solidFill>
                  <a:schemeClr val="accent2">
                    <a:lumMod val="50000"/>
                  </a:schemeClr>
                </a:solidFill>
                <a:latin typeface="+mj-lt"/>
              </a:rPr>
              <a:t>.</a:t>
            </a:r>
            <a:endParaRPr lang="es-CL" sz="1400" b="0" u="none" dirty="0">
              <a:solidFill>
                <a:schemeClr val="accent2">
                  <a:lumMod val="50000"/>
                </a:schemeClr>
              </a:solidFill>
              <a:latin typeface="+mj-lt"/>
            </a:endParaRPr>
          </a:p>
        </p:txBody>
      </p:sp>
      <p:sp>
        <p:nvSpPr>
          <p:cNvPr id="28681" name="7 Rectángulo"/>
          <p:cNvSpPr>
            <a:spLocks noChangeArrowheads="1"/>
          </p:cNvSpPr>
          <p:nvPr/>
        </p:nvSpPr>
        <p:spPr bwMode="auto">
          <a:xfrm>
            <a:off x="714348" y="4786322"/>
            <a:ext cx="6769100" cy="1600438"/>
          </a:xfrm>
          <a:prstGeom prst="rect">
            <a:avLst/>
          </a:prstGeom>
          <a:noFill/>
          <a:ln w="9525">
            <a:noFill/>
            <a:miter lim="800000"/>
            <a:headEnd/>
            <a:tailEnd/>
          </a:ln>
        </p:spPr>
        <p:txBody>
          <a:bodyPr>
            <a:spAutoFit/>
          </a:bodyPr>
          <a:lstStyle/>
          <a:p>
            <a:pPr algn="just">
              <a:buFont typeface="Arial" pitchFamily="34" charset="0"/>
              <a:buChar char="•"/>
            </a:pPr>
            <a:r>
              <a:rPr lang="en-US" sz="1400" b="0" u="none" dirty="0" smtClean="0">
                <a:solidFill>
                  <a:schemeClr val="accent2">
                    <a:lumMod val="50000"/>
                  </a:schemeClr>
                </a:solidFill>
                <a:latin typeface="Verdana" pitchFamily="34" charset="0"/>
                <a:ea typeface="ＭＳ Ｐゴシック" charset="0"/>
              </a:rPr>
              <a:t> </a:t>
            </a:r>
            <a:r>
              <a:rPr lang="en-US" sz="1400" u="none" dirty="0" err="1" smtClean="0">
                <a:solidFill>
                  <a:schemeClr val="accent2">
                    <a:lumMod val="50000"/>
                  </a:schemeClr>
                </a:solidFill>
                <a:latin typeface="Verdana" pitchFamily="34" charset="0"/>
                <a:ea typeface="ＭＳ Ｐゴシック" charset="0"/>
              </a:rPr>
              <a:t>Temas</a:t>
            </a:r>
            <a:r>
              <a:rPr lang="en-US" sz="1400" u="none" dirty="0" smtClean="0">
                <a:solidFill>
                  <a:schemeClr val="accent2">
                    <a:lumMod val="50000"/>
                  </a:schemeClr>
                </a:solidFill>
                <a:latin typeface="Verdana" pitchFamily="34" charset="0"/>
                <a:ea typeface="ＭＳ Ｐゴシック" charset="0"/>
              </a:rPr>
              <a:t> </a:t>
            </a:r>
            <a:r>
              <a:rPr lang="en-US" sz="1400" u="none" dirty="0" err="1" smtClean="0">
                <a:solidFill>
                  <a:schemeClr val="accent2">
                    <a:lumMod val="50000"/>
                  </a:schemeClr>
                </a:solidFill>
                <a:latin typeface="Verdana" pitchFamily="34" charset="0"/>
                <a:ea typeface="ＭＳ Ｐゴシック" charset="0"/>
              </a:rPr>
              <a:t>Sanitarios</a:t>
            </a:r>
            <a:endParaRPr lang="es-ES" sz="1400" u="none" dirty="0" smtClean="0">
              <a:solidFill>
                <a:schemeClr val="accent2">
                  <a:lumMod val="50000"/>
                </a:schemeClr>
              </a:solidFill>
              <a:latin typeface="Verdana" pitchFamily="34" charset="0"/>
            </a:endParaRPr>
          </a:p>
          <a:p>
            <a:pPr algn="just"/>
            <a:r>
              <a:rPr lang="es-ES" sz="1400" b="0" u="none" dirty="0" smtClean="0">
                <a:solidFill>
                  <a:schemeClr val="accent2">
                    <a:lumMod val="50000"/>
                  </a:schemeClr>
                </a:solidFill>
                <a:latin typeface="Verdana" pitchFamily="34" charset="0"/>
              </a:rPr>
              <a:t>Aunque </a:t>
            </a:r>
            <a:r>
              <a:rPr lang="es-ES" sz="1400" b="0" u="none" dirty="0">
                <a:solidFill>
                  <a:schemeClr val="accent2">
                    <a:lumMod val="50000"/>
                  </a:schemeClr>
                </a:solidFill>
                <a:latin typeface="Verdana" pitchFamily="34" charset="0"/>
              </a:rPr>
              <a:t>se </a:t>
            </a:r>
            <a:r>
              <a:rPr lang="es-ES" sz="1400" b="0" u="none" dirty="0" smtClean="0">
                <a:solidFill>
                  <a:schemeClr val="accent2">
                    <a:lumMod val="50000"/>
                  </a:schemeClr>
                </a:solidFill>
                <a:latin typeface="Verdana" pitchFamily="34" charset="0"/>
              </a:rPr>
              <a:t>conocen muy pocos problemas sanitarios en los cultivos de algas, una vez que se aumente en numero de hectáreas cultivadas, esta población podría desarrollas enfermedades que mermen su productividad. Es por esto que durante el 2013 se llevara a acabo un proyecto que estudie este factor</a:t>
            </a:r>
          </a:p>
          <a:p>
            <a:pPr algn="just"/>
            <a:endParaRPr lang="es-ES" sz="1400" b="0" u="none" dirty="0">
              <a:solidFill>
                <a:schemeClr val="accent2">
                  <a:lumMod val="50000"/>
                </a:schemeClr>
              </a:solidFill>
              <a:latin typeface="+mj-lt"/>
            </a:endParaRPr>
          </a:p>
        </p:txBody>
      </p:sp>
      <p:sp>
        <p:nvSpPr>
          <p:cNvPr id="36" name="3 CuadroTexto"/>
          <p:cNvSpPr txBox="1">
            <a:spLocks noChangeArrowheads="1"/>
          </p:cNvSpPr>
          <p:nvPr/>
        </p:nvSpPr>
        <p:spPr bwMode="auto">
          <a:xfrm>
            <a:off x="785786" y="1071546"/>
            <a:ext cx="7056437" cy="1815882"/>
          </a:xfrm>
          <a:prstGeom prst="rect">
            <a:avLst/>
          </a:prstGeom>
          <a:noFill/>
          <a:ln w="9525">
            <a:noFill/>
            <a:miter lim="800000"/>
            <a:headEnd/>
            <a:tailEnd/>
          </a:ln>
        </p:spPr>
        <p:txBody>
          <a:bodyPr>
            <a:spAutoFit/>
          </a:bodyPr>
          <a:lstStyle/>
          <a:p>
            <a:pPr algn="just">
              <a:buFont typeface="Wingdings" pitchFamily="2" charset="2"/>
              <a:buChar char="§"/>
            </a:pPr>
            <a:r>
              <a:rPr lang="es-ES" sz="1400" b="0" u="none" dirty="0" smtClean="0">
                <a:solidFill>
                  <a:schemeClr val="accent2">
                    <a:lumMod val="50000"/>
                  </a:schemeClr>
                </a:solidFill>
                <a:latin typeface="Verdana" pitchFamily="34" charset="0"/>
              </a:rPr>
              <a:t> </a:t>
            </a:r>
            <a:r>
              <a:rPr lang="es-ES" sz="1400" u="none" dirty="0" smtClean="0">
                <a:solidFill>
                  <a:schemeClr val="accent2">
                    <a:lumMod val="50000"/>
                  </a:schemeClr>
                </a:solidFill>
                <a:latin typeface="Verdana" pitchFamily="34" charset="0"/>
              </a:rPr>
              <a:t>Actualmente esta cerrado el ingreso a nuevas solicitudes de concesiones </a:t>
            </a:r>
            <a:r>
              <a:rPr lang="es-ES" sz="1400" b="0" u="none" dirty="0" smtClean="0">
                <a:solidFill>
                  <a:schemeClr val="accent2">
                    <a:lumMod val="50000"/>
                  </a:schemeClr>
                </a:solidFill>
                <a:latin typeface="Verdana" pitchFamily="34" charset="0"/>
              </a:rPr>
              <a:t>de todo tipo para algas en la X región, solo pueden ingresar solicitudes para cultivo de pelillo en porción de playa.</a:t>
            </a:r>
          </a:p>
          <a:p>
            <a:pPr algn="just"/>
            <a:r>
              <a:rPr lang="es-ES" sz="1400" b="0" u="none" dirty="0" smtClean="0">
                <a:solidFill>
                  <a:schemeClr val="accent2">
                    <a:lumMod val="50000"/>
                  </a:schemeClr>
                </a:solidFill>
                <a:latin typeface="Verdana" pitchFamily="34" charset="0"/>
              </a:rPr>
              <a:t>La actuales solicitudes presentadas se encuentran en conflicto con:</a:t>
            </a:r>
          </a:p>
          <a:p>
            <a:pPr algn="just"/>
            <a:r>
              <a:rPr lang="es-ES" sz="1400" u="none" dirty="0" smtClean="0">
                <a:solidFill>
                  <a:schemeClr val="accent2">
                    <a:lumMod val="50000"/>
                  </a:schemeClr>
                </a:solidFill>
                <a:latin typeface="Verdana" pitchFamily="34" charset="0"/>
              </a:rPr>
              <a:t>ECMPO</a:t>
            </a:r>
            <a:r>
              <a:rPr lang="es-ES" sz="1400" b="0" u="none" dirty="0" smtClean="0">
                <a:solidFill>
                  <a:schemeClr val="accent2">
                    <a:lumMod val="50000"/>
                  </a:schemeClr>
                </a:solidFill>
                <a:latin typeface="Verdana" pitchFamily="34" charset="0"/>
              </a:rPr>
              <a:t>: Espacios costeros Marinos para Pueblos Originarios</a:t>
            </a:r>
          </a:p>
          <a:p>
            <a:pPr algn="just"/>
            <a:r>
              <a:rPr lang="es-ES" sz="1400" u="none" dirty="0" smtClean="0">
                <a:solidFill>
                  <a:schemeClr val="accent2">
                    <a:lumMod val="50000"/>
                  </a:schemeClr>
                </a:solidFill>
                <a:latin typeface="Verdana" pitchFamily="34" charset="0"/>
              </a:rPr>
              <a:t>Caladeros de Pesca </a:t>
            </a:r>
            <a:r>
              <a:rPr lang="es-ES" sz="1400" b="0" u="none" dirty="0" smtClean="0">
                <a:solidFill>
                  <a:schemeClr val="accent2">
                    <a:lumMod val="50000"/>
                  </a:schemeClr>
                </a:solidFill>
                <a:latin typeface="Verdana" pitchFamily="34" charset="0"/>
              </a:rPr>
              <a:t>/ Zona de extracción (posibles desafecciones de AAA)</a:t>
            </a:r>
          </a:p>
          <a:p>
            <a:pPr algn="just"/>
            <a:r>
              <a:rPr lang="es-ES" sz="1400" u="none" dirty="0" smtClean="0">
                <a:solidFill>
                  <a:schemeClr val="accent2">
                    <a:lumMod val="50000"/>
                  </a:schemeClr>
                </a:solidFill>
                <a:latin typeface="Verdana" pitchFamily="34" charset="0"/>
              </a:rPr>
              <a:t>Conflicto de uso </a:t>
            </a:r>
            <a:r>
              <a:rPr lang="es-ES" sz="1400" b="0" u="none" dirty="0" smtClean="0">
                <a:solidFill>
                  <a:schemeClr val="accent2">
                    <a:lumMod val="50000"/>
                  </a:schemeClr>
                </a:solidFill>
                <a:latin typeface="Verdana" pitchFamily="34" charset="0"/>
              </a:rPr>
              <a:t>con otros usurarios del borde costero (navegación)</a:t>
            </a:r>
          </a:p>
          <a:p>
            <a:pPr algn="just"/>
            <a:endParaRPr lang="es-CL" sz="1400" b="0" u="none" dirty="0">
              <a:solidFill>
                <a:schemeClr val="accent2">
                  <a:lumMod val="50000"/>
                </a:schemeClr>
              </a:solidFill>
              <a:latin typeface="+mj-lt"/>
            </a:endParaRPr>
          </a:p>
        </p:txBody>
      </p:sp>
    </p:spTree>
    <p:extLst>
      <p:ext uri="{BB962C8B-B14F-4D97-AF65-F5344CB8AC3E}">
        <p14:creationId xmlns:p14="http://schemas.microsoft.com/office/powerpoint/2010/main" val="33576156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15371" name="Rectangle 11"/>
          <p:cNvSpPr>
            <a:spLocks noGrp="1" noChangeArrowheads="1"/>
          </p:cNvSpPr>
          <p:nvPr>
            <p:ph type="title"/>
          </p:nvPr>
        </p:nvSpPr>
        <p:spPr>
          <a:xfrm>
            <a:off x="214282" y="357166"/>
            <a:ext cx="8143932" cy="1857388"/>
          </a:xfrm>
        </p:spPr>
        <p:txBody>
          <a:bodyPr/>
          <a:lstStyle/>
          <a:p>
            <a:pPr eaLnBrk="1" hangingPunct="1">
              <a:defRPr/>
            </a:pPr>
            <a:r>
              <a:rPr lang="es-ES" sz="2000" b="1" kern="1200" dirty="0" smtClean="0">
                <a:solidFill>
                  <a:srgbClr val="006CB7"/>
                </a:solidFill>
                <a:latin typeface="Verdana" pitchFamily="34" charset="0"/>
                <a:ea typeface="+mn-ea"/>
                <a:cs typeface="+mn-cs"/>
              </a:rPr>
              <a:t>PRINCIPALES DE CAMBIOS EN LA NUEVA LEY GENERAL DE PESCA Y </a:t>
            </a:r>
            <a:r>
              <a:rPr lang="es-ES" sz="2000" b="1" kern="1200" dirty="0" smtClean="0">
                <a:solidFill>
                  <a:srgbClr val="006CB7"/>
                </a:solidFill>
                <a:latin typeface="Verdana" pitchFamily="34" charset="0"/>
                <a:ea typeface="+mn-ea"/>
                <a:cs typeface="+mn-cs"/>
              </a:rPr>
              <a:t>ACUICULTURA ,2015</a:t>
            </a:r>
            <a:r>
              <a:rPr lang="es-ES" sz="3000" b="1" kern="1200" dirty="0" smtClean="0">
                <a:solidFill>
                  <a:srgbClr val="006CB7"/>
                </a:solidFill>
                <a:latin typeface="Verdana" pitchFamily="34" charset="0"/>
                <a:ea typeface="+mn-ea"/>
                <a:cs typeface="+mn-cs"/>
              </a:rPr>
              <a:t/>
            </a:r>
            <a:br>
              <a:rPr lang="es-ES" sz="3000" b="1" kern="1200" dirty="0" smtClean="0">
                <a:solidFill>
                  <a:srgbClr val="006CB7"/>
                </a:solidFill>
                <a:latin typeface="Verdana" pitchFamily="34" charset="0"/>
                <a:ea typeface="+mn-ea"/>
                <a:cs typeface="+mn-cs"/>
              </a:rPr>
            </a:br>
            <a:endParaRPr lang="es-ES" sz="3000" b="1" kern="1200" dirty="0" smtClean="0">
              <a:solidFill>
                <a:srgbClr val="006CB7"/>
              </a:solidFill>
              <a:latin typeface="Verdana" pitchFamily="34" charset="0"/>
              <a:ea typeface="+mn-ea"/>
              <a:cs typeface="+mn-cs"/>
            </a:endParaRPr>
          </a:p>
        </p:txBody>
      </p:sp>
      <p:sp>
        <p:nvSpPr>
          <p:cNvPr id="10244" name="Rectangle 12"/>
          <p:cNvSpPr>
            <a:spLocks noGrp="1" noChangeArrowheads="1"/>
          </p:cNvSpPr>
          <p:nvPr>
            <p:ph type="body" idx="1"/>
          </p:nvPr>
        </p:nvSpPr>
        <p:spPr>
          <a:xfrm>
            <a:off x="357158" y="1857364"/>
            <a:ext cx="8286808" cy="4500594"/>
          </a:xfrm>
        </p:spPr>
        <p:txBody>
          <a:bodyPr/>
          <a:lstStyle/>
          <a:p>
            <a:pPr algn="just" eaLnBrk="1" hangingPunct="1">
              <a:spcBef>
                <a:spcPts val="600"/>
              </a:spcBef>
              <a:spcAft>
                <a:spcPts val="600"/>
              </a:spcAft>
              <a:buFont typeface="Wingdings" pitchFamily="2" charset="2"/>
              <a:buChar char="§"/>
            </a:pPr>
            <a:r>
              <a:rPr lang="es-CL" sz="1600" b="1" dirty="0" smtClean="0">
                <a:solidFill>
                  <a:schemeClr val="accent6">
                    <a:lumMod val="75000"/>
                  </a:schemeClr>
                </a:solidFill>
                <a:latin typeface="Verdana" pitchFamily="34" charset="0"/>
              </a:rPr>
              <a:t>INDAP PESQUERO: </a:t>
            </a:r>
            <a:r>
              <a:rPr lang="es-CL" sz="1600" dirty="0" smtClean="0">
                <a:solidFill>
                  <a:schemeClr val="accent6">
                    <a:lumMod val="75000"/>
                  </a:schemeClr>
                </a:solidFill>
                <a:latin typeface="Verdana" pitchFamily="34" charset="0"/>
              </a:rPr>
              <a:t>en el plazo de seis meses, a contar de la entrada en vigencia de la Ley General de Pesca y Acuicultura, se deberá presentar un proyecto de ley por parte del Presidente de la República que cree el </a:t>
            </a:r>
            <a:r>
              <a:rPr lang="es-CL" sz="1600" b="1" dirty="0" smtClean="0">
                <a:solidFill>
                  <a:schemeClr val="accent6">
                    <a:lumMod val="75000"/>
                  </a:schemeClr>
                </a:solidFill>
                <a:latin typeface="Verdana" pitchFamily="34" charset="0"/>
              </a:rPr>
              <a:t>Instituto de Desarrollo de la Pesca Artesanal y Acuicultura de Pequeña Escala (IDEPA),</a:t>
            </a:r>
            <a:r>
              <a:rPr lang="es-CL" sz="1600" dirty="0" smtClean="0">
                <a:solidFill>
                  <a:schemeClr val="accent6">
                    <a:lumMod val="75000"/>
                  </a:schemeClr>
                </a:solidFill>
                <a:latin typeface="Verdana" pitchFamily="34" charset="0"/>
              </a:rPr>
              <a:t> cuyo objetivo será el contribuir a elevar la capacidad empresarial, productiva y comercial de los sectores de la pesca y la acuicultura, promover el consumo de los productos del mar y coordinar, financiar y ejecutar de desarrollo productivo de ambos sectores, en el marco de la sustentabilidad pesquera y acuícola.</a:t>
            </a:r>
          </a:p>
          <a:p>
            <a:pPr algn="just" eaLnBrk="1" hangingPunct="1">
              <a:spcBef>
                <a:spcPts val="600"/>
              </a:spcBef>
              <a:spcAft>
                <a:spcPts val="600"/>
              </a:spcAft>
              <a:buFont typeface="Wingdings" pitchFamily="2" charset="2"/>
              <a:buChar char="§"/>
            </a:pPr>
            <a:endParaRPr lang="es-CL" sz="1600" dirty="0" smtClean="0">
              <a:solidFill>
                <a:schemeClr val="accent6">
                  <a:lumMod val="75000"/>
                </a:schemeClr>
              </a:solidFill>
              <a:effectLst/>
              <a:latin typeface="Verdana" pitchFamily="34" charset="0"/>
              <a:cs typeface="Arial" pitchFamily="34" charset="0"/>
            </a:endParaRPr>
          </a:p>
          <a:p>
            <a:pPr algn="just" eaLnBrk="1" hangingPunct="1">
              <a:spcBef>
                <a:spcPts val="600"/>
              </a:spcBef>
              <a:spcAft>
                <a:spcPts val="600"/>
              </a:spcAft>
              <a:buFont typeface="Wingdings" pitchFamily="2" charset="2"/>
              <a:buChar char="§"/>
            </a:pPr>
            <a:r>
              <a:rPr lang="es-CL" sz="1600" b="1" dirty="0" smtClean="0">
                <a:solidFill>
                  <a:schemeClr val="accent6">
                    <a:lumMod val="75000"/>
                  </a:schemeClr>
                </a:solidFill>
                <a:latin typeface="Verdana" pitchFamily="34" charset="0"/>
              </a:rPr>
              <a:t>BONIFICIACION PARA ALGAS: </a:t>
            </a:r>
            <a:r>
              <a:rPr lang="es-CL" sz="1600" dirty="0" smtClean="0">
                <a:solidFill>
                  <a:schemeClr val="accent6">
                    <a:lumMod val="75000"/>
                  </a:schemeClr>
                </a:solidFill>
                <a:latin typeface="Verdana" pitchFamily="34" charset="0"/>
              </a:rPr>
              <a:t>El Ejecutivo también se compromete a presentar en el plazo de seis meses contados desde la fecha de publicación de la ley de pesca a presentar un proyecto de ley que establezca un sistema de bonificación por parte del Estado al </a:t>
            </a:r>
            <a:r>
              <a:rPr lang="es-CL" sz="1600" b="1" dirty="0" err="1" smtClean="0">
                <a:solidFill>
                  <a:schemeClr val="accent6">
                    <a:lumMod val="75000"/>
                  </a:schemeClr>
                </a:solidFill>
                <a:latin typeface="Verdana" pitchFamily="34" charset="0"/>
              </a:rPr>
              <a:t>repoblamiento</a:t>
            </a:r>
            <a:r>
              <a:rPr lang="es-CL" sz="1600" b="1" dirty="0" smtClean="0">
                <a:solidFill>
                  <a:schemeClr val="accent6">
                    <a:lumMod val="75000"/>
                  </a:schemeClr>
                </a:solidFill>
                <a:latin typeface="Verdana" pitchFamily="34" charset="0"/>
              </a:rPr>
              <a:t> y cultivo </a:t>
            </a:r>
            <a:r>
              <a:rPr lang="es-CL" sz="1600" dirty="0" smtClean="0">
                <a:solidFill>
                  <a:schemeClr val="accent6">
                    <a:lumMod val="75000"/>
                  </a:schemeClr>
                </a:solidFill>
                <a:latin typeface="Verdana" pitchFamily="34" charset="0"/>
              </a:rPr>
              <a:t>de algas para empresas de menor tamaño, dentro de las cuales califica las organizaciones de pescadores artesanales.</a:t>
            </a:r>
            <a:endParaRPr lang="en-US" sz="1600" dirty="0" smtClean="0">
              <a:solidFill>
                <a:schemeClr val="accent6">
                  <a:lumMod val="75000"/>
                </a:schemeClr>
              </a:solidFill>
              <a:effectLst/>
              <a:latin typeface="Verdana" pitchFamily="34" charset="0"/>
              <a:cs typeface="Arial" pitchFamily="34" charset="0"/>
            </a:endParaRPr>
          </a:p>
        </p:txBody>
      </p:sp>
    </p:spTree>
    <p:extLst>
      <p:ext uri="{BB962C8B-B14F-4D97-AF65-F5344CB8AC3E}">
        <p14:creationId xmlns:p14="http://schemas.microsoft.com/office/powerpoint/2010/main" val="859011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Áreas de manejo y acuicultura? </a:t>
            </a:r>
            <a:endParaRPr lang="es-CL" dirty="0"/>
          </a:p>
        </p:txBody>
      </p:sp>
      <p:pic>
        <p:nvPicPr>
          <p:cNvPr id="1884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76" t="28346" r="28633" b="10035"/>
          <a:stretch/>
        </p:blipFill>
        <p:spPr bwMode="auto">
          <a:xfrm>
            <a:off x="12310" y="1772816"/>
            <a:ext cx="8976575" cy="4507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22580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pic>
        <p:nvPicPr>
          <p:cNvPr id="1894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748" t="5634" r="16260" b="9155"/>
          <a:stretch/>
        </p:blipFill>
        <p:spPr bwMode="auto">
          <a:xfrm>
            <a:off x="141248" y="836712"/>
            <a:ext cx="8976575" cy="62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7582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827584" y="82012"/>
            <a:ext cx="7772400" cy="1143000"/>
          </a:xfrm>
        </p:spPr>
        <p:txBody>
          <a:bodyPr/>
          <a:lstStyle/>
          <a:p>
            <a:endParaRPr lang="es-CL"/>
          </a:p>
        </p:txBody>
      </p:sp>
      <p:pic>
        <p:nvPicPr>
          <p:cNvPr id="1904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196752"/>
            <a:ext cx="6849303" cy="5048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16844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pic>
        <p:nvPicPr>
          <p:cNvPr id="1935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172" t="13204" r="20418" b="9331"/>
          <a:stretch/>
        </p:blipFill>
        <p:spPr bwMode="auto">
          <a:xfrm>
            <a:off x="611560" y="620688"/>
            <a:ext cx="7469746" cy="5666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6594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3" name="Rectangle 3"/>
          <p:cNvSpPr>
            <a:spLocks noChangeArrowheads="1"/>
          </p:cNvSpPr>
          <p:nvPr/>
        </p:nvSpPr>
        <p:spPr bwMode="auto">
          <a:xfrm>
            <a:off x="285750" y="4429125"/>
            <a:ext cx="8501063" cy="2000250"/>
          </a:xfrm>
          <a:prstGeom prst="rect">
            <a:avLst/>
          </a:prstGeom>
          <a:noFill/>
          <a:ln w="9525">
            <a:noFill/>
            <a:miter lim="800000"/>
            <a:headEnd/>
            <a:tailEnd/>
          </a:ln>
        </p:spPr>
        <p:txBody>
          <a:bodyPr/>
          <a:lstStyle/>
          <a:p>
            <a:pPr marL="342900" indent="-342900">
              <a:lnSpc>
                <a:spcPct val="90000"/>
              </a:lnSpc>
              <a:spcBef>
                <a:spcPct val="20000"/>
              </a:spcBef>
              <a:buClr>
                <a:srgbClr val="FF0000"/>
              </a:buClr>
              <a:buFont typeface="Wingdings" pitchFamily="2" charset="2"/>
              <a:buChar char="ü"/>
              <a:defRPr/>
            </a:pPr>
            <a:r>
              <a:rPr lang="es-ES_tradnl" dirty="0">
                <a:solidFill>
                  <a:schemeClr val="bg2">
                    <a:lumMod val="25000"/>
                  </a:schemeClr>
                </a:solidFill>
                <a:latin typeface="Calibri" pitchFamily="34" charset="0"/>
              </a:rPr>
              <a:t>Una Ha con moluscos en el mar, puede producir más carne que una Ha con ganado en tierra </a:t>
            </a:r>
          </a:p>
          <a:p>
            <a:pPr marL="342900" indent="-342900">
              <a:lnSpc>
                <a:spcPct val="90000"/>
              </a:lnSpc>
              <a:spcBef>
                <a:spcPct val="20000"/>
              </a:spcBef>
              <a:buClr>
                <a:srgbClr val="FF0000"/>
              </a:buClr>
              <a:defRPr/>
            </a:pPr>
            <a:endParaRPr lang="es-ES_tradnl" sz="800" dirty="0">
              <a:solidFill>
                <a:schemeClr val="bg2">
                  <a:lumMod val="25000"/>
                </a:schemeClr>
              </a:solidFill>
              <a:latin typeface="Calibri" pitchFamily="34" charset="0"/>
            </a:endParaRPr>
          </a:p>
          <a:p>
            <a:pPr marL="342900" indent="-342900">
              <a:lnSpc>
                <a:spcPct val="90000"/>
              </a:lnSpc>
              <a:spcBef>
                <a:spcPct val="20000"/>
              </a:spcBef>
              <a:buClr>
                <a:srgbClr val="FF0000"/>
              </a:buClr>
              <a:buFont typeface="Wingdings" pitchFamily="2" charset="2"/>
              <a:buChar char="ü"/>
              <a:defRPr/>
            </a:pPr>
            <a:r>
              <a:rPr lang="es-ES_tradnl" dirty="0">
                <a:solidFill>
                  <a:schemeClr val="bg2">
                    <a:lumMod val="25000"/>
                  </a:schemeClr>
                </a:solidFill>
                <a:latin typeface="Calibri" pitchFamily="34" charset="0"/>
              </a:rPr>
              <a:t>Por ejemplo 1 Ha marina con </a:t>
            </a:r>
            <a:r>
              <a:rPr lang="es-ES_tradnl" i="1" dirty="0" err="1">
                <a:solidFill>
                  <a:schemeClr val="bg2">
                    <a:lumMod val="25000"/>
                  </a:schemeClr>
                </a:solidFill>
                <a:latin typeface="Calibri" pitchFamily="34" charset="0"/>
              </a:rPr>
              <a:t>mitílidos</a:t>
            </a:r>
            <a:r>
              <a:rPr lang="es-ES_tradnl" dirty="0">
                <a:solidFill>
                  <a:schemeClr val="bg2">
                    <a:lumMod val="25000"/>
                  </a:schemeClr>
                </a:solidFill>
                <a:latin typeface="Calibri" pitchFamily="34" charset="0"/>
              </a:rPr>
              <a:t> puede producir 20 veces más carne por año que 1 Ha en tierra, a menor costo</a:t>
            </a:r>
          </a:p>
          <a:p>
            <a:pPr marL="342900" indent="-342900">
              <a:lnSpc>
                <a:spcPct val="90000"/>
              </a:lnSpc>
              <a:spcBef>
                <a:spcPct val="20000"/>
              </a:spcBef>
              <a:buClr>
                <a:srgbClr val="FF0000"/>
              </a:buClr>
              <a:defRPr/>
            </a:pPr>
            <a:endParaRPr lang="es-ES_tradnl" sz="800" dirty="0">
              <a:solidFill>
                <a:schemeClr val="bg2">
                  <a:lumMod val="25000"/>
                </a:schemeClr>
              </a:solidFill>
              <a:latin typeface="Calibri" pitchFamily="34" charset="0"/>
            </a:endParaRPr>
          </a:p>
          <a:p>
            <a:pPr marL="342900" indent="-342900">
              <a:lnSpc>
                <a:spcPct val="90000"/>
              </a:lnSpc>
              <a:spcBef>
                <a:spcPct val="20000"/>
              </a:spcBef>
              <a:buClr>
                <a:srgbClr val="FF0000"/>
              </a:buClr>
              <a:buFont typeface="Wingdings" pitchFamily="2" charset="2"/>
              <a:buChar char="ü"/>
              <a:defRPr/>
            </a:pPr>
            <a:r>
              <a:rPr lang="es-ES_tradnl" dirty="0">
                <a:solidFill>
                  <a:schemeClr val="bg2">
                    <a:lumMod val="25000"/>
                  </a:schemeClr>
                </a:solidFill>
                <a:latin typeface="Calibri" pitchFamily="34" charset="0"/>
              </a:rPr>
              <a:t>En </a:t>
            </a:r>
            <a:r>
              <a:rPr lang="es-ES_tradnl" i="1" dirty="0" err="1">
                <a:solidFill>
                  <a:schemeClr val="bg2">
                    <a:lumMod val="25000"/>
                  </a:schemeClr>
                </a:solidFill>
                <a:latin typeface="Calibri" pitchFamily="34" charset="0"/>
              </a:rPr>
              <a:t>mitílidos</a:t>
            </a:r>
            <a:r>
              <a:rPr lang="es-ES_tradnl" i="1" dirty="0">
                <a:solidFill>
                  <a:schemeClr val="bg2">
                    <a:lumMod val="25000"/>
                  </a:schemeClr>
                </a:solidFill>
                <a:latin typeface="Calibri" pitchFamily="34" charset="0"/>
              </a:rPr>
              <a:t> </a:t>
            </a:r>
            <a:r>
              <a:rPr lang="es-ES_tradnl" dirty="0">
                <a:solidFill>
                  <a:schemeClr val="bg2">
                    <a:lumMod val="25000"/>
                  </a:schemeClr>
                </a:solidFill>
                <a:latin typeface="Calibri" pitchFamily="34" charset="0"/>
              </a:rPr>
              <a:t>la producción anual/hombre/año es 30-40 TM comparado a 12 TM en ganado</a:t>
            </a:r>
          </a:p>
        </p:txBody>
      </p:sp>
      <p:graphicFrame>
        <p:nvGraphicFramePr>
          <p:cNvPr id="1026" name="Object 5"/>
          <p:cNvGraphicFramePr>
            <a:graphicFrameLocks noChangeAspect="1"/>
          </p:cNvGraphicFramePr>
          <p:nvPr/>
        </p:nvGraphicFramePr>
        <p:xfrm>
          <a:off x="857250" y="285750"/>
          <a:ext cx="7545388" cy="4178300"/>
        </p:xfrm>
        <a:graphic>
          <a:graphicData uri="http://schemas.openxmlformats.org/presentationml/2006/ole">
            <mc:AlternateContent xmlns:mc="http://schemas.openxmlformats.org/markup-compatibility/2006">
              <mc:Choice xmlns:v="urn:schemas-microsoft-com:vml" Requires="v">
                <p:oleObj spid="_x0000_s185372" name="CorelDRAW" r:id="rId3" imgW="5498280" imgH="2742840" progId="CorelDraw.Graphic.10">
                  <p:embed/>
                </p:oleObj>
              </mc:Choice>
              <mc:Fallback>
                <p:oleObj name="CorelDRAW" r:id="rId3" imgW="5498280" imgH="2742840" progId="CorelDraw.Graphic.1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50" y="285750"/>
                        <a:ext cx="7545388" cy="417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6"/>
          <p:cNvSpPr>
            <a:spLocks noChangeArrowheads="1"/>
          </p:cNvSpPr>
          <p:nvPr/>
        </p:nvSpPr>
        <p:spPr bwMode="auto">
          <a:xfrm>
            <a:off x="500063" y="6429375"/>
            <a:ext cx="1320800" cy="230188"/>
          </a:xfrm>
          <a:prstGeom prst="rect">
            <a:avLst/>
          </a:prstGeom>
          <a:noFill/>
          <a:ln w="9525">
            <a:noFill/>
            <a:miter lim="800000"/>
            <a:headEnd/>
            <a:tailEnd/>
          </a:ln>
        </p:spPr>
        <p:txBody>
          <a:bodyPr wrap="none">
            <a:spAutoFit/>
          </a:bodyPr>
          <a:lstStyle/>
          <a:p>
            <a:pPr>
              <a:lnSpc>
                <a:spcPct val="90000"/>
              </a:lnSpc>
              <a:spcBef>
                <a:spcPct val="20000"/>
              </a:spcBef>
              <a:buClr>
                <a:srgbClr val="FFCC00"/>
              </a:buClr>
              <a:buFont typeface="Wingdings" pitchFamily="2" charset="2"/>
              <a:buNone/>
              <a:defRPr/>
            </a:pPr>
            <a:r>
              <a:rPr lang="es-ES_tradnl" sz="1000" dirty="0">
                <a:solidFill>
                  <a:schemeClr val="bg2">
                    <a:lumMod val="25000"/>
                  </a:schemeClr>
                </a:solidFill>
                <a:latin typeface="Calibri" pitchFamily="34" charset="0"/>
              </a:rPr>
              <a:t>Fuente: H. Davis 1978</a:t>
            </a:r>
          </a:p>
        </p:txBody>
      </p:sp>
      <p:sp>
        <p:nvSpPr>
          <p:cNvPr id="6" name="Text Box 7"/>
          <p:cNvSpPr txBox="1">
            <a:spLocks noChangeArrowheads="1"/>
          </p:cNvSpPr>
          <p:nvPr/>
        </p:nvSpPr>
        <p:spPr bwMode="auto">
          <a:xfrm>
            <a:off x="3714750" y="3214688"/>
            <a:ext cx="1008063" cy="769937"/>
          </a:xfrm>
          <a:prstGeom prst="rect">
            <a:avLst/>
          </a:prstGeom>
          <a:noFill/>
          <a:ln w="9525">
            <a:noFill/>
            <a:miter lim="800000"/>
            <a:headEnd/>
            <a:tailEnd/>
          </a:ln>
        </p:spPr>
        <p:txBody>
          <a:bodyPr>
            <a:spAutoFit/>
          </a:bodyPr>
          <a:lstStyle/>
          <a:p>
            <a:pPr algn="ctr">
              <a:spcBef>
                <a:spcPct val="50000"/>
              </a:spcBef>
              <a:defRPr/>
            </a:pPr>
            <a:r>
              <a:rPr lang="es-ES_tradnl" sz="4400" b="1" dirty="0">
                <a:solidFill>
                  <a:schemeClr val="bg2">
                    <a:lumMod val="25000"/>
                  </a:schemeClr>
                </a:solidFill>
                <a:latin typeface="Calibri" pitchFamily="34" charset="0"/>
              </a:rPr>
              <a:t>m</a:t>
            </a:r>
            <a:r>
              <a:rPr lang="es-ES_tradnl" sz="4400" b="1" baseline="30000" dirty="0">
                <a:solidFill>
                  <a:schemeClr val="bg2">
                    <a:lumMod val="25000"/>
                  </a:schemeClr>
                </a:solidFill>
                <a:latin typeface="Calibri" pitchFamily="34" charset="0"/>
              </a:rPr>
              <a:t>3</a:t>
            </a:r>
            <a:endParaRPr lang="es-ES" sz="4400" b="1" dirty="0">
              <a:solidFill>
                <a:schemeClr val="bg2">
                  <a:lumMod val="25000"/>
                </a:schemeClr>
              </a:solidFill>
              <a:latin typeface="Calibri" pitchFamily="34" charset="0"/>
            </a:endParaRPr>
          </a:p>
        </p:txBody>
      </p:sp>
      <p:sp>
        <p:nvSpPr>
          <p:cNvPr id="7" name="Text Box 8"/>
          <p:cNvSpPr txBox="1">
            <a:spLocks noChangeArrowheads="1"/>
          </p:cNvSpPr>
          <p:nvPr/>
        </p:nvSpPr>
        <p:spPr bwMode="auto">
          <a:xfrm>
            <a:off x="7000875" y="1785938"/>
            <a:ext cx="1295400" cy="769937"/>
          </a:xfrm>
          <a:prstGeom prst="rect">
            <a:avLst/>
          </a:prstGeom>
          <a:noFill/>
          <a:ln w="9525">
            <a:noFill/>
            <a:miter lim="800000"/>
            <a:headEnd/>
            <a:tailEnd/>
          </a:ln>
        </p:spPr>
        <p:txBody>
          <a:bodyPr>
            <a:spAutoFit/>
          </a:bodyPr>
          <a:lstStyle/>
          <a:p>
            <a:pPr algn="ctr">
              <a:spcBef>
                <a:spcPct val="50000"/>
              </a:spcBef>
              <a:defRPr/>
            </a:pPr>
            <a:r>
              <a:rPr lang="es-ES_tradnl" sz="4400" b="1" dirty="0">
                <a:solidFill>
                  <a:schemeClr val="bg2">
                    <a:lumMod val="25000"/>
                  </a:schemeClr>
                </a:solidFill>
                <a:latin typeface="Calibri" pitchFamily="34" charset="0"/>
              </a:rPr>
              <a:t>m</a:t>
            </a:r>
            <a:r>
              <a:rPr lang="es-ES_tradnl" sz="4400" b="1" baseline="30000" dirty="0">
                <a:solidFill>
                  <a:schemeClr val="bg2">
                    <a:lumMod val="25000"/>
                  </a:schemeClr>
                </a:solidFill>
                <a:latin typeface="Calibri" pitchFamily="34" charset="0"/>
              </a:rPr>
              <a:t>2</a:t>
            </a:r>
            <a:endParaRPr lang="es-ES" sz="4400" b="1" dirty="0">
              <a:solidFill>
                <a:schemeClr val="bg2">
                  <a:lumMod val="25000"/>
                </a:schemeClr>
              </a:solidFill>
              <a:latin typeface="Calibri" pitchFamily="34" charset="0"/>
            </a:endParaRPr>
          </a:p>
        </p:txBody>
      </p:sp>
    </p:spTree>
    <p:extLst>
      <p:ext uri="{BB962C8B-B14F-4D97-AF65-F5344CB8AC3E}">
        <p14:creationId xmlns:p14="http://schemas.microsoft.com/office/powerpoint/2010/main" val="3332349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2000"/>
                                        <p:tgtEl>
                                          <p:spTgt spid="102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5371" name="Rectangle 11"/>
          <p:cNvSpPr>
            <a:spLocks noGrp="1" noChangeArrowheads="1"/>
          </p:cNvSpPr>
          <p:nvPr>
            <p:ph type="title"/>
          </p:nvPr>
        </p:nvSpPr>
        <p:spPr>
          <a:xfrm>
            <a:off x="1835150" y="381000"/>
            <a:ext cx="6851650" cy="904875"/>
          </a:xfrm>
        </p:spPr>
        <p:txBody>
          <a:bodyPr/>
          <a:lstStyle/>
          <a:p>
            <a:pPr eaLnBrk="1" hangingPunct="1">
              <a:defRPr/>
            </a:pPr>
            <a:r>
              <a:rPr lang="es-ES" sz="3600" b="1" dirty="0" smtClean="0">
                <a:latin typeface="Arial" pitchFamily="34" charset="0"/>
                <a:cs typeface="Arial" pitchFamily="34" charset="0"/>
              </a:rPr>
              <a:t>Acuicultura de Pequeña Escala en Chile</a:t>
            </a:r>
          </a:p>
        </p:txBody>
      </p:sp>
      <p:sp>
        <p:nvSpPr>
          <p:cNvPr id="5123" name="Rectangle 12"/>
          <p:cNvSpPr>
            <a:spLocks noGrp="1" noChangeArrowheads="1"/>
          </p:cNvSpPr>
          <p:nvPr>
            <p:ph type="body" idx="1"/>
          </p:nvPr>
        </p:nvSpPr>
        <p:spPr>
          <a:xfrm>
            <a:off x="1857375" y="1714500"/>
            <a:ext cx="7000875" cy="4810125"/>
          </a:xfrm>
        </p:spPr>
        <p:txBody>
          <a:bodyPr/>
          <a:lstStyle/>
          <a:p>
            <a:pPr algn="just" eaLnBrk="1" hangingPunct="1">
              <a:spcBef>
                <a:spcPts val="600"/>
              </a:spcBef>
              <a:spcAft>
                <a:spcPts val="600"/>
              </a:spcAft>
            </a:pPr>
            <a:r>
              <a:rPr lang="es-ES" sz="1600" b="1" dirty="0" smtClean="0">
                <a:effectLst/>
                <a:latin typeface="Arial" pitchFamily="34" charset="0"/>
                <a:cs typeface="Arial" pitchFamily="34" charset="0"/>
              </a:rPr>
              <a:t>Principales recursos son pelillo y </a:t>
            </a:r>
            <a:r>
              <a:rPr lang="es-ES" sz="1600" b="1" dirty="0" err="1" smtClean="0">
                <a:effectLst/>
                <a:latin typeface="Arial" pitchFamily="34" charset="0"/>
                <a:cs typeface="Arial" pitchFamily="34" charset="0"/>
              </a:rPr>
              <a:t>chorito</a:t>
            </a:r>
            <a:r>
              <a:rPr lang="es-ES" sz="1600" b="1" dirty="0" smtClean="0">
                <a:effectLst/>
                <a:latin typeface="Arial" pitchFamily="34" charset="0"/>
                <a:cs typeface="Arial" pitchFamily="34" charset="0"/>
              </a:rPr>
              <a:t>.</a:t>
            </a:r>
          </a:p>
          <a:p>
            <a:pPr algn="just" eaLnBrk="1" hangingPunct="1">
              <a:spcBef>
                <a:spcPts val="600"/>
              </a:spcBef>
              <a:spcAft>
                <a:spcPts val="600"/>
              </a:spcAft>
            </a:pPr>
            <a:r>
              <a:rPr lang="es-ES" sz="1600" b="1" dirty="0" smtClean="0">
                <a:effectLst/>
                <a:latin typeface="Arial" pitchFamily="34" charset="0"/>
                <a:cs typeface="Arial" pitchFamily="34" charset="0"/>
              </a:rPr>
              <a:t>En general monocultivos.</a:t>
            </a:r>
          </a:p>
          <a:p>
            <a:pPr algn="just" eaLnBrk="1" hangingPunct="1">
              <a:spcBef>
                <a:spcPts val="600"/>
              </a:spcBef>
              <a:spcAft>
                <a:spcPts val="600"/>
              </a:spcAft>
            </a:pPr>
            <a:r>
              <a:rPr lang="es-ES" sz="1600" b="1" dirty="0" smtClean="0">
                <a:effectLst/>
                <a:latin typeface="Arial" pitchFamily="34" charset="0"/>
                <a:cs typeface="Arial" pitchFamily="34" charset="0"/>
              </a:rPr>
              <a:t>Asociada a trabajo familiar, realizado por el/la titular.</a:t>
            </a:r>
          </a:p>
          <a:p>
            <a:pPr algn="just" eaLnBrk="1" hangingPunct="1">
              <a:spcBef>
                <a:spcPts val="600"/>
              </a:spcBef>
              <a:spcAft>
                <a:spcPts val="600"/>
              </a:spcAft>
            </a:pPr>
            <a:r>
              <a:rPr lang="es-ES" sz="1600" b="1" dirty="0" smtClean="0">
                <a:effectLst/>
                <a:latin typeface="Arial" pitchFamily="34" charset="0"/>
                <a:cs typeface="Arial" pitchFamily="34" charset="0"/>
              </a:rPr>
              <a:t>Alto impacto local.</a:t>
            </a:r>
          </a:p>
          <a:p>
            <a:pPr algn="just" eaLnBrk="1" hangingPunct="1">
              <a:spcBef>
                <a:spcPts val="600"/>
              </a:spcBef>
              <a:spcAft>
                <a:spcPts val="600"/>
              </a:spcAft>
            </a:pPr>
            <a:r>
              <a:rPr lang="es-ES" sz="1600" b="1" dirty="0" smtClean="0">
                <a:effectLst/>
                <a:latin typeface="Arial" pitchFamily="34" charset="0"/>
                <a:cs typeface="Arial" pitchFamily="34" charset="0"/>
              </a:rPr>
              <a:t>La mayoría en categoría de microempresa.</a:t>
            </a:r>
          </a:p>
          <a:p>
            <a:pPr algn="just" eaLnBrk="1" hangingPunct="1">
              <a:spcBef>
                <a:spcPts val="600"/>
              </a:spcBef>
              <a:spcAft>
                <a:spcPts val="600"/>
              </a:spcAft>
            </a:pPr>
            <a:r>
              <a:rPr lang="es-ES" sz="1600" b="1" dirty="0" smtClean="0">
                <a:effectLst/>
                <a:latin typeface="Arial" pitchFamily="34" charset="0"/>
                <a:cs typeface="Arial" pitchFamily="34" charset="0"/>
              </a:rPr>
              <a:t>Desarrollada por pescadores/as artesanales y comunidades locales.</a:t>
            </a:r>
          </a:p>
          <a:p>
            <a:pPr algn="just" eaLnBrk="1" hangingPunct="1">
              <a:spcBef>
                <a:spcPts val="600"/>
              </a:spcBef>
              <a:spcAft>
                <a:spcPts val="600"/>
              </a:spcAft>
            </a:pPr>
            <a:r>
              <a:rPr lang="es-ES" sz="1600" b="1" dirty="0" smtClean="0">
                <a:effectLst/>
                <a:latin typeface="Arial" pitchFamily="34" charset="0"/>
                <a:cs typeface="Arial" pitchFamily="34" charset="0"/>
              </a:rPr>
              <a:t>Alta dependencia de condiciones ambientales y de mercado.</a:t>
            </a:r>
          </a:p>
          <a:p>
            <a:pPr algn="just" eaLnBrk="1" hangingPunct="1">
              <a:spcBef>
                <a:spcPts val="600"/>
              </a:spcBef>
              <a:spcAft>
                <a:spcPts val="600"/>
              </a:spcAft>
            </a:pPr>
            <a:r>
              <a:rPr lang="es-ES" sz="1600" b="1" dirty="0" smtClean="0">
                <a:effectLst/>
                <a:latin typeface="Arial" pitchFamily="34" charset="0"/>
                <a:cs typeface="Arial" pitchFamily="34" charset="0"/>
              </a:rPr>
              <a:t>Representa un 20% de los centros autorizados.</a:t>
            </a:r>
          </a:p>
          <a:p>
            <a:pPr algn="just" eaLnBrk="1" hangingPunct="1">
              <a:spcBef>
                <a:spcPts val="600"/>
              </a:spcBef>
              <a:spcAft>
                <a:spcPts val="600"/>
              </a:spcAft>
            </a:pPr>
            <a:r>
              <a:rPr lang="es-ES" sz="1600" b="1" dirty="0" smtClean="0">
                <a:effectLst/>
                <a:latin typeface="Arial" pitchFamily="34" charset="0"/>
                <a:cs typeface="Arial" pitchFamily="34" charset="0"/>
              </a:rPr>
              <a:t>Aporta US $ 7 millones /año aproximadamente.</a:t>
            </a:r>
          </a:p>
          <a:p>
            <a:pPr algn="just" eaLnBrk="1" hangingPunct="1">
              <a:spcBef>
                <a:spcPts val="600"/>
              </a:spcBef>
              <a:spcAft>
                <a:spcPts val="600"/>
              </a:spcAft>
            </a:pPr>
            <a:r>
              <a:rPr lang="es-ES" sz="1600" b="1" dirty="0" smtClean="0">
                <a:effectLst/>
                <a:latin typeface="Arial" pitchFamily="34" charset="0"/>
                <a:cs typeface="Arial" pitchFamily="34" charset="0"/>
              </a:rPr>
              <a:t>Se enfrenta a grandes barreras como es el caso del marco regulatorio, escasas áreas disponibles, alta inversión inicial, problemas de comercialización.</a:t>
            </a:r>
          </a:p>
        </p:txBody>
      </p:sp>
      <p:pic>
        <p:nvPicPr>
          <p:cNvPr id="5124" name="Picture 3" descr="PA230028"/>
          <p:cNvPicPr>
            <a:picLocks noChangeAspect="1" noChangeArrowheads="1"/>
          </p:cNvPicPr>
          <p:nvPr/>
        </p:nvPicPr>
        <p:blipFill>
          <a:blip r:embed="rId2">
            <a:lum bright="18000"/>
            <a:extLst>
              <a:ext uri="{28A0092B-C50C-407E-A947-70E740481C1C}">
                <a14:useLocalDpi xmlns:a14="http://schemas.microsoft.com/office/drawing/2010/main" val="0"/>
              </a:ext>
            </a:extLst>
          </a:blip>
          <a:srcRect/>
          <a:stretch>
            <a:fillRect/>
          </a:stretch>
        </p:blipFill>
        <p:spPr bwMode="auto">
          <a:xfrm>
            <a:off x="395536" y="260648"/>
            <a:ext cx="1898947" cy="1427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47775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5371" name="Rectangle 11"/>
          <p:cNvSpPr>
            <a:spLocks noGrp="1" noChangeArrowheads="1"/>
          </p:cNvSpPr>
          <p:nvPr>
            <p:ph type="title"/>
          </p:nvPr>
        </p:nvSpPr>
        <p:spPr>
          <a:xfrm>
            <a:off x="1835150" y="381000"/>
            <a:ext cx="6851650" cy="762000"/>
          </a:xfrm>
        </p:spPr>
        <p:txBody>
          <a:bodyPr/>
          <a:lstStyle/>
          <a:p>
            <a:pPr eaLnBrk="1" hangingPunct="1">
              <a:defRPr/>
            </a:pPr>
            <a:r>
              <a:rPr lang="es-ES" sz="3600" b="1" dirty="0" smtClean="0">
                <a:solidFill>
                  <a:schemeClr val="accent2"/>
                </a:solidFill>
                <a:latin typeface="Arial" pitchFamily="34" charset="0"/>
                <a:cs typeface="Arial" pitchFamily="34" charset="0"/>
              </a:rPr>
              <a:t>Objetivo del Estatuto APE</a:t>
            </a:r>
          </a:p>
        </p:txBody>
      </p:sp>
      <p:sp>
        <p:nvSpPr>
          <p:cNvPr id="7171" name="Rectangle 12"/>
          <p:cNvSpPr>
            <a:spLocks noGrp="1" noChangeArrowheads="1"/>
          </p:cNvSpPr>
          <p:nvPr>
            <p:ph type="body" idx="1"/>
          </p:nvPr>
        </p:nvSpPr>
        <p:spPr>
          <a:xfrm>
            <a:off x="1835696" y="1345407"/>
            <a:ext cx="6643687" cy="4881562"/>
          </a:xfrm>
        </p:spPr>
        <p:txBody>
          <a:bodyPr/>
          <a:lstStyle/>
          <a:p>
            <a:pPr algn="just" eaLnBrk="1" hangingPunct="1">
              <a:spcBef>
                <a:spcPts val="600"/>
              </a:spcBef>
              <a:spcAft>
                <a:spcPts val="600"/>
              </a:spcAft>
            </a:pPr>
            <a:r>
              <a:rPr lang="es-ES" sz="1800" b="1" dirty="0" smtClean="0">
                <a:effectLst/>
                <a:latin typeface="Arial" pitchFamily="34" charset="0"/>
                <a:cs typeface="Arial" pitchFamily="34" charset="0"/>
              </a:rPr>
              <a:t>El Estatuto de Acuicultura a Pequeña Escala pretende dar a este sector, las posibilidades para que se identifiquen como un sector emergente, seguro y a largo plazo competitivo.</a:t>
            </a:r>
          </a:p>
          <a:p>
            <a:pPr algn="just" eaLnBrk="1" hangingPunct="1">
              <a:spcBef>
                <a:spcPts val="600"/>
              </a:spcBef>
              <a:spcAft>
                <a:spcPts val="600"/>
              </a:spcAft>
            </a:pPr>
            <a:r>
              <a:rPr lang="es-ES" sz="1800" b="1" dirty="0" smtClean="0">
                <a:effectLst/>
                <a:latin typeface="Arial" pitchFamily="34" charset="0"/>
                <a:cs typeface="Arial" pitchFamily="34" charset="0"/>
              </a:rPr>
              <a:t>Para lo anterior, es necesario considerar tres directrices básicas: </a:t>
            </a:r>
          </a:p>
          <a:p>
            <a:pPr lvl="1" algn="just" eaLnBrk="1" hangingPunct="1">
              <a:spcBef>
                <a:spcPts val="600"/>
              </a:spcBef>
              <a:spcAft>
                <a:spcPts val="600"/>
              </a:spcAft>
            </a:pPr>
            <a:r>
              <a:rPr lang="es-ES" sz="1800" b="1" dirty="0" smtClean="0">
                <a:effectLst/>
                <a:latin typeface="Arial" pitchFamily="34" charset="0"/>
                <a:cs typeface="Arial" pitchFamily="34" charset="0"/>
              </a:rPr>
              <a:t>Superar la barrera del acceso a la actividad.</a:t>
            </a:r>
          </a:p>
          <a:p>
            <a:pPr lvl="1" algn="just" eaLnBrk="1" hangingPunct="1">
              <a:spcBef>
                <a:spcPts val="600"/>
              </a:spcBef>
              <a:spcAft>
                <a:spcPts val="600"/>
              </a:spcAft>
            </a:pPr>
            <a:r>
              <a:rPr lang="es-ES" sz="1800" b="1" dirty="0" smtClean="0">
                <a:effectLst/>
                <a:latin typeface="Arial" pitchFamily="34" charset="0"/>
                <a:cs typeface="Arial" pitchFamily="34" charset="0"/>
              </a:rPr>
              <a:t>Facilitar el cumplimiento de las obligaciones en el ejercicio de las actividades.</a:t>
            </a:r>
          </a:p>
          <a:p>
            <a:pPr lvl="1" algn="just" eaLnBrk="1" hangingPunct="1">
              <a:spcBef>
                <a:spcPts val="600"/>
              </a:spcBef>
              <a:spcAft>
                <a:spcPts val="600"/>
              </a:spcAft>
            </a:pPr>
            <a:r>
              <a:rPr lang="es-ES" sz="1800" b="1" dirty="0" smtClean="0">
                <a:effectLst/>
                <a:latin typeface="Arial" pitchFamily="34" charset="0"/>
                <a:cs typeface="Arial" pitchFamily="34" charset="0"/>
              </a:rPr>
              <a:t>Fomentar la </a:t>
            </a:r>
            <a:r>
              <a:rPr lang="es-ES" sz="1800" b="1" dirty="0" err="1" smtClean="0">
                <a:effectLst/>
                <a:latin typeface="Arial" pitchFamily="34" charset="0"/>
                <a:cs typeface="Arial" pitchFamily="34" charset="0"/>
              </a:rPr>
              <a:t>asociatividad</a:t>
            </a:r>
            <a:r>
              <a:rPr lang="es-ES" sz="1800" b="1" dirty="0" smtClean="0">
                <a:effectLst/>
                <a:latin typeface="Arial" pitchFamily="34" charset="0"/>
                <a:cs typeface="Arial" pitchFamily="34" charset="0"/>
              </a:rPr>
              <a:t> e incentivar la comercialización de sus productos en igualdad de condiciones.</a:t>
            </a:r>
          </a:p>
          <a:p>
            <a:pPr lvl="1" algn="just" eaLnBrk="1" hangingPunct="1">
              <a:spcBef>
                <a:spcPts val="600"/>
              </a:spcBef>
              <a:spcAft>
                <a:spcPts val="600"/>
              </a:spcAft>
            </a:pPr>
            <a:endParaRPr lang="es-ES" sz="1800" b="1" dirty="0" smtClean="0">
              <a:effectLst/>
              <a:latin typeface="Arial" pitchFamily="34" charset="0"/>
              <a:cs typeface="Arial" pitchFamily="34" charset="0"/>
            </a:endParaRPr>
          </a:p>
          <a:p>
            <a:pPr lvl="1" algn="just" eaLnBrk="1" hangingPunct="1">
              <a:spcBef>
                <a:spcPts val="600"/>
              </a:spcBef>
              <a:spcAft>
                <a:spcPts val="600"/>
              </a:spcAft>
            </a:pPr>
            <a:endParaRPr lang="es-ES" sz="1800" b="1" dirty="0" smtClean="0">
              <a:effectLst/>
              <a:latin typeface="Arial" pitchFamily="34" charset="0"/>
              <a:cs typeface="Arial" pitchFamily="34" charset="0"/>
            </a:endParaRPr>
          </a:p>
          <a:p>
            <a:pPr lvl="1" algn="just" eaLnBrk="1" hangingPunct="1">
              <a:spcBef>
                <a:spcPts val="600"/>
              </a:spcBef>
              <a:spcAft>
                <a:spcPts val="600"/>
              </a:spcAft>
            </a:pPr>
            <a:endParaRPr lang="es-ES" sz="1800" b="1" dirty="0" smtClean="0">
              <a:effectLst/>
              <a:latin typeface="Arial" pitchFamily="34" charset="0"/>
              <a:cs typeface="Arial" pitchFamily="34" charset="0"/>
            </a:endParaRPr>
          </a:p>
          <a:p>
            <a:pPr algn="just" eaLnBrk="1" hangingPunct="1">
              <a:spcBef>
                <a:spcPts val="600"/>
              </a:spcBef>
              <a:spcAft>
                <a:spcPts val="600"/>
              </a:spcAft>
            </a:pPr>
            <a:endParaRPr lang="es-ES" sz="1800" b="1" dirty="0" smtClean="0">
              <a:effectLst/>
              <a:latin typeface="Arial" pitchFamily="34" charset="0"/>
              <a:cs typeface="Arial" pitchFamily="34" charset="0"/>
            </a:endParaRPr>
          </a:p>
          <a:p>
            <a:pPr algn="just" eaLnBrk="1" hangingPunct="1">
              <a:spcBef>
                <a:spcPts val="600"/>
              </a:spcBef>
              <a:spcAft>
                <a:spcPts val="600"/>
              </a:spcAft>
            </a:pPr>
            <a:endParaRPr lang="es-ES" sz="1800" b="1" dirty="0" smtClean="0">
              <a:effectLst/>
              <a:latin typeface="Arial" pitchFamily="34" charset="0"/>
              <a:cs typeface="Arial" pitchFamily="34" charset="0"/>
            </a:endParaRPr>
          </a:p>
          <a:p>
            <a:pPr algn="just" eaLnBrk="1" hangingPunct="1">
              <a:spcBef>
                <a:spcPts val="600"/>
              </a:spcBef>
              <a:spcAft>
                <a:spcPts val="600"/>
              </a:spcAft>
            </a:pPr>
            <a:endParaRPr lang="es-ES" sz="1800" b="1" dirty="0" smtClean="0">
              <a:effectLst/>
              <a:latin typeface="Arial" pitchFamily="34" charset="0"/>
              <a:cs typeface="Arial" pitchFamily="34" charset="0"/>
            </a:endParaRPr>
          </a:p>
          <a:p>
            <a:pPr algn="just" eaLnBrk="1" hangingPunct="1">
              <a:spcBef>
                <a:spcPts val="600"/>
              </a:spcBef>
              <a:spcAft>
                <a:spcPts val="600"/>
              </a:spcAft>
              <a:buFont typeface="Wingdings" pitchFamily="2" charset="2"/>
              <a:buNone/>
            </a:pPr>
            <a:r>
              <a:rPr lang="es-ES" sz="1800" b="1" dirty="0" smtClean="0">
                <a:effectLst/>
                <a:latin typeface="Arial" pitchFamily="34" charset="0"/>
                <a:cs typeface="Arial" pitchFamily="34" charset="0"/>
              </a:rPr>
              <a:t>	</a:t>
            </a:r>
          </a:p>
        </p:txBody>
      </p:sp>
      <p:pic>
        <p:nvPicPr>
          <p:cNvPr id="7172" name="Picture 2" descr="mujeres ostiones"/>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285750" y="3786188"/>
            <a:ext cx="1147763"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45750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5371" name="Rectangle 11"/>
          <p:cNvSpPr>
            <a:spLocks noGrp="1" noChangeArrowheads="1"/>
          </p:cNvSpPr>
          <p:nvPr>
            <p:ph type="title"/>
          </p:nvPr>
        </p:nvSpPr>
        <p:spPr>
          <a:xfrm>
            <a:off x="1547664" y="116632"/>
            <a:ext cx="6851650" cy="762000"/>
          </a:xfrm>
        </p:spPr>
        <p:txBody>
          <a:bodyPr/>
          <a:lstStyle/>
          <a:p>
            <a:pPr eaLnBrk="1" hangingPunct="1">
              <a:defRPr/>
            </a:pPr>
            <a:r>
              <a:rPr lang="es-ES" sz="2800" b="1" dirty="0" smtClean="0">
                <a:solidFill>
                  <a:schemeClr val="accent2"/>
                </a:solidFill>
              </a:rPr>
              <a:t>Definición Acuicultura de Pequeña Escala</a:t>
            </a:r>
          </a:p>
        </p:txBody>
      </p:sp>
      <p:graphicFrame>
        <p:nvGraphicFramePr>
          <p:cNvPr id="6" name="5 Tabla"/>
          <p:cNvGraphicFramePr>
            <a:graphicFrameLocks noGrp="1"/>
          </p:cNvGraphicFramePr>
          <p:nvPr>
            <p:extLst>
              <p:ext uri="{D42A27DB-BD31-4B8C-83A1-F6EECF244321}">
                <p14:modId xmlns:p14="http://schemas.microsoft.com/office/powerpoint/2010/main" val="1001977020"/>
              </p:ext>
            </p:extLst>
          </p:nvPr>
        </p:nvGraphicFramePr>
        <p:xfrm>
          <a:off x="539552" y="721868"/>
          <a:ext cx="8353425" cy="6154674"/>
        </p:xfrm>
        <a:graphic>
          <a:graphicData uri="http://schemas.openxmlformats.org/drawingml/2006/table">
            <a:tbl>
              <a:tblPr/>
              <a:tblGrid>
                <a:gridCol w="3672408"/>
                <a:gridCol w="360040"/>
                <a:gridCol w="4320977"/>
              </a:tblGrid>
              <a:tr h="279735">
                <a:tc>
                  <a:txBody>
                    <a:bodyPr/>
                    <a:lstStyle/>
                    <a:p>
                      <a:pPr algn="ctr">
                        <a:lnSpc>
                          <a:spcPct val="115000"/>
                        </a:lnSpc>
                        <a:spcAft>
                          <a:spcPts val="0"/>
                        </a:spcAft>
                      </a:pPr>
                      <a:r>
                        <a:rPr lang="es-ES" sz="1800" b="1" dirty="0">
                          <a:solidFill>
                            <a:srgbClr val="112252"/>
                          </a:solidFill>
                          <a:latin typeface="Calibri"/>
                          <a:ea typeface="Times New Roman"/>
                          <a:cs typeface="Times New Roman"/>
                        </a:rPr>
                        <a:t>Recurso Hidrobiológico</a:t>
                      </a:r>
                      <a:endParaRPr lang="es-ES" sz="1800" dirty="0">
                        <a:solidFill>
                          <a:srgbClr val="112252"/>
                        </a:solidFill>
                        <a:latin typeface="Calibri"/>
                        <a:ea typeface="Times New Roman"/>
                        <a:cs typeface="Times New Roman"/>
                      </a:endParaRPr>
                    </a:p>
                  </a:txBody>
                  <a:tcPr marL="68576" marR="6857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algn="ctr">
                        <a:lnSpc>
                          <a:spcPct val="115000"/>
                        </a:lnSpc>
                        <a:spcAft>
                          <a:spcPts val="0"/>
                        </a:spcAft>
                      </a:pPr>
                      <a:r>
                        <a:rPr lang="es-ES" sz="1800" b="1" dirty="0">
                          <a:solidFill>
                            <a:srgbClr val="112252"/>
                          </a:solidFill>
                          <a:latin typeface="Calibri"/>
                          <a:ea typeface="Times New Roman"/>
                          <a:cs typeface="Times New Roman"/>
                        </a:rPr>
                        <a:t>Definición de APE</a:t>
                      </a:r>
                      <a:endParaRPr lang="es-ES" sz="1800" dirty="0">
                        <a:solidFill>
                          <a:srgbClr val="112252"/>
                        </a:solidFill>
                        <a:latin typeface="Calibri"/>
                        <a:ea typeface="Times New Roman"/>
                        <a:cs typeface="Times New Roman"/>
                      </a:endParaRPr>
                    </a:p>
                  </a:txBody>
                  <a:tcPr marL="68576" marR="6857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s-CL"/>
                    </a:p>
                  </a:txBody>
                  <a:tcPr/>
                </a:tc>
              </a:tr>
              <a:tr h="254359">
                <a:tc>
                  <a:txBody>
                    <a:bodyPr/>
                    <a:lstStyle/>
                    <a:p>
                      <a:pPr algn="just">
                        <a:lnSpc>
                          <a:spcPct val="115000"/>
                        </a:lnSpc>
                        <a:spcAft>
                          <a:spcPts val="0"/>
                        </a:spcAft>
                      </a:pPr>
                      <a:r>
                        <a:rPr lang="es-ES" sz="1600" dirty="0">
                          <a:solidFill>
                            <a:srgbClr val="112252"/>
                          </a:solidFill>
                          <a:latin typeface="Calibri"/>
                          <a:ea typeface="Times New Roman"/>
                          <a:cs typeface="Times New Roman"/>
                        </a:rPr>
                        <a:t>Pelillo</a:t>
                      </a:r>
                    </a:p>
                  </a:txBody>
                  <a:tcPr marL="68576" marR="6857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algn="just">
                        <a:lnSpc>
                          <a:spcPct val="115000"/>
                        </a:lnSpc>
                        <a:spcAft>
                          <a:spcPts val="0"/>
                        </a:spcAft>
                      </a:pPr>
                      <a:r>
                        <a:rPr lang="es-ES" sz="1600" dirty="0">
                          <a:solidFill>
                            <a:srgbClr val="112252"/>
                          </a:solidFill>
                          <a:latin typeface="Calibri"/>
                          <a:ea typeface="Times New Roman"/>
                          <a:cs typeface="Times New Roman"/>
                        </a:rPr>
                        <a:t>Producción menor a 500 t y/o superficie menor a 10 has.</a:t>
                      </a:r>
                    </a:p>
                  </a:txBody>
                  <a:tcPr marL="68576" marR="6857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s-CL"/>
                    </a:p>
                  </a:txBody>
                  <a:tcPr/>
                </a:tc>
              </a:tr>
              <a:tr h="254359">
                <a:tc>
                  <a:txBody>
                    <a:bodyPr/>
                    <a:lstStyle/>
                    <a:p>
                      <a:pPr algn="just">
                        <a:lnSpc>
                          <a:spcPct val="115000"/>
                        </a:lnSpc>
                        <a:spcAft>
                          <a:spcPts val="0"/>
                        </a:spcAft>
                      </a:pPr>
                      <a:r>
                        <a:rPr lang="es-ES" sz="1600" dirty="0">
                          <a:solidFill>
                            <a:srgbClr val="112252"/>
                          </a:solidFill>
                          <a:latin typeface="Calibri"/>
                          <a:ea typeface="Times New Roman"/>
                          <a:cs typeface="Times New Roman"/>
                        </a:rPr>
                        <a:t>Otras </a:t>
                      </a:r>
                      <a:r>
                        <a:rPr lang="es-ES" sz="1600" dirty="0" err="1">
                          <a:solidFill>
                            <a:srgbClr val="112252"/>
                          </a:solidFill>
                          <a:latin typeface="Calibri"/>
                          <a:ea typeface="Times New Roman"/>
                          <a:cs typeface="Times New Roman"/>
                        </a:rPr>
                        <a:t>macroalgas</a:t>
                      </a:r>
                      <a:endParaRPr lang="es-ES" sz="1600" dirty="0">
                        <a:solidFill>
                          <a:srgbClr val="112252"/>
                        </a:solidFill>
                        <a:latin typeface="Calibri"/>
                        <a:ea typeface="Times New Roman"/>
                        <a:cs typeface="Times New Roman"/>
                      </a:endParaRPr>
                    </a:p>
                  </a:txBody>
                  <a:tcPr marL="68576" marR="6857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algn="just">
                        <a:lnSpc>
                          <a:spcPct val="115000"/>
                        </a:lnSpc>
                        <a:spcAft>
                          <a:spcPts val="0"/>
                        </a:spcAft>
                      </a:pPr>
                      <a:r>
                        <a:rPr lang="es-ES" sz="1600">
                          <a:solidFill>
                            <a:srgbClr val="112252"/>
                          </a:solidFill>
                          <a:latin typeface="Calibri"/>
                          <a:ea typeface="Times New Roman"/>
                          <a:cs typeface="Times New Roman"/>
                        </a:rPr>
                        <a:t>Producción menor a 250 t y/o superficie menor a 5 has.</a:t>
                      </a:r>
                    </a:p>
                  </a:txBody>
                  <a:tcPr marL="68576" marR="6857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s-CL"/>
                    </a:p>
                  </a:txBody>
                  <a:tcPr/>
                </a:tc>
              </a:tr>
              <a:tr h="254359">
                <a:tc>
                  <a:txBody>
                    <a:bodyPr/>
                    <a:lstStyle/>
                    <a:p>
                      <a:pPr algn="just">
                        <a:lnSpc>
                          <a:spcPct val="115000"/>
                        </a:lnSpc>
                        <a:spcAft>
                          <a:spcPts val="0"/>
                        </a:spcAft>
                      </a:pPr>
                      <a:r>
                        <a:rPr lang="es-ES" sz="1600">
                          <a:solidFill>
                            <a:srgbClr val="112252"/>
                          </a:solidFill>
                          <a:latin typeface="Calibri"/>
                          <a:ea typeface="Times New Roman"/>
                          <a:cs typeface="Times New Roman"/>
                        </a:rPr>
                        <a:t>Moluscos filtradores </a:t>
                      </a:r>
                    </a:p>
                  </a:txBody>
                  <a:tcPr marL="68576" marR="6857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algn="just">
                        <a:lnSpc>
                          <a:spcPct val="115000"/>
                        </a:lnSpc>
                        <a:spcAft>
                          <a:spcPts val="0"/>
                        </a:spcAft>
                      </a:pPr>
                      <a:r>
                        <a:rPr lang="es-ES" sz="1600">
                          <a:solidFill>
                            <a:srgbClr val="112252"/>
                          </a:solidFill>
                          <a:latin typeface="Calibri"/>
                          <a:ea typeface="Times New Roman"/>
                          <a:cs typeface="Times New Roman"/>
                        </a:rPr>
                        <a:t>Producción menor a 300 t y/o superficie menor a 6 has</a:t>
                      </a:r>
                    </a:p>
                  </a:txBody>
                  <a:tcPr marL="68576" marR="6857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s-CL"/>
                    </a:p>
                  </a:txBody>
                  <a:tcPr/>
                </a:tc>
              </a:tr>
              <a:tr h="508719">
                <a:tc>
                  <a:txBody>
                    <a:bodyPr/>
                    <a:lstStyle/>
                    <a:p>
                      <a:pPr algn="just">
                        <a:lnSpc>
                          <a:spcPct val="115000"/>
                        </a:lnSpc>
                        <a:spcAft>
                          <a:spcPts val="0"/>
                        </a:spcAft>
                      </a:pPr>
                      <a:r>
                        <a:rPr lang="es-ES" sz="1600" dirty="0">
                          <a:solidFill>
                            <a:srgbClr val="112252"/>
                          </a:solidFill>
                          <a:latin typeface="Calibri"/>
                          <a:ea typeface="Times New Roman"/>
                          <a:cs typeface="Times New Roman"/>
                        </a:rPr>
                        <a:t>Otras especies filtradoras, tratándose de un sistema de producción extensivo</a:t>
                      </a:r>
                    </a:p>
                  </a:txBody>
                  <a:tcPr marL="68576" marR="6857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algn="just">
                        <a:lnSpc>
                          <a:spcPct val="115000"/>
                        </a:lnSpc>
                        <a:spcAft>
                          <a:spcPts val="0"/>
                        </a:spcAft>
                      </a:pPr>
                      <a:r>
                        <a:rPr lang="es-ES" sz="1600">
                          <a:solidFill>
                            <a:srgbClr val="112252"/>
                          </a:solidFill>
                          <a:latin typeface="Calibri"/>
                          <a:ea typeface="Times New Roman"/>
                          <a:cs typeface="Times New Roman"/>
                        </a:rPr>
                        <a:t>Producción menor a 40 t, </a:t>
                      </a:r>
                    </a:p>
                  </a:txBody>
                  <a:tcPr marL="68576" marR="6857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s-CL"/>
                    </a:p>
                  </a:txBody>
                  <a:tcPr/>
                </a:tc>
              </a:tr>
              <a:tr h="763079">
                <a:tc>
                  <a:txBody>
                    <a:bodyPr/>
                    <a:lstStyle/>
                    <a:p>
                      <a:pPr algn="just">
                        <a:lnSpc>
                          <a:spcPct val="115000"/>
                        </a:lnSpc>
                        <a:spcAft>
                          <a:spcPts val="0"/>
                        </a:spcAft>
                      </a:pPr>
                      <a:r>
                        <a:rPr lang="es-ES" sz="1600" dirty="0">
                          <a:solidFill>
                            <a:srgbClr val="112252"/>
                          </a:solidFill>
                          <a:latin typeface="Calibri"/>
                          <a:ea typeface="Times New Roman"/>
                          <a:cs typeface="Times New Roman"/>
                        </a:rPr>
                        <a:t>Equinodermos, crustáceos y moluscos no filtradores, peces y otras </a:t>
                      </a:r>
                      <a:r>
                        <a:rPr lang="es-ES" sz="1600" dirty="0" smtClean="0">
                          <a:solidFill>
                            <a:srgbClr val="112252"/>
                          </a:solidFill>
                          <a:latin typeface="Calibri"/>
                          <a:ea typeface="Times New Roman"/>
                          <a:cs typeface="Times New Roman"/>
                        </a:rPr>
                        <a:t>especies. </a:t>
                      </a:r>
                      <a:r>
                        <a:rPr lang="es-ES" sz="1600" dirty="0">
                          <a:solidFill>
                            <a:srgbClr val="112252"/>
                          </a:solidFill>
                          <a:latin typeface="Calibri"/>
                          <a:ea typeface="Times New Roman"/>
                          <a:cs typeface="Times New Roman"/>
                        </a:rPr>
                        <a:t>S</a:t>
                      </a:r>
                      <a:r>
                        <a:rPr lang="es-ES" sz="1600" dirty="0" smtClean="0">
                          <a:solidFill>
                            <a:srgbClr val="112252"/>
                          </a:solidFill>
                          <a:latin typeface="Calibri"/>
                          <a:ea typeface="Times New Roman"/>
                          <a:cs typeface="Times New Roman"/>
                        </a:rPr>
                        <a:t>istema </a:t>
                      </a:r>
                      <a:r>
                        <a:rPr lang="es-ES" sz="1600" dirty="0">
                          <a:solidFill>
                            <a:srgbClr val="112252"/>
                          </a:solidFill>
                          <a:latin typeface="Calibri"/>
                          <a:ea typeface="Times New Roman"/>
                          <a:cs typeface="Times New Roman"/>
                        </a:rPr>
                        <a:t>de producción intensivo</a:t>
                      </a:r>
                    </a:p>
                  </a:txBody>
                  <a:tcPr marL="68576" marR="6857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algn="just">
                        <a:lnSpc>
                          <a:spcPct val="115000"/>
                        </a:lnSpc>
                        <a:spcAft>
                          <a:spcPts val="0"/>
                        </a:spcAft>
                      </a:pPr>
                      <a:r>
                        <a:rPr lang="es-ES" sz="1600" dirty="0">
                          <a:solidFill>
                            <a:srgbClr val="112252"/>
                          </a:solidFill>
                          <a:latin typeface="Calibri"/>
                          <a:ea typeface="Times New Roman"/>
                          <a:cs typeface="Times New Roman"/>
                        </a:rPr>
                        <a:t>Producción menor a 35 t</a:t>
                      </a:r>
                    </a:p>
                  </a:txBody>
                  <a:tcPr marL="68576" marR="6857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s-CL"/>
                    </a:p>
                  </a:txBody>
                  <a:tcPr/>
                </a:tc>
              </a:tr>
              <a:tr h="508719">
                <a:tc>
                  <a:txBody>
                    <a:bodyPr/>
                    <a:lstStyle/>
                    <a:p>
                      <a:pPr algn="just">
                        <a:lnSpc>
                          <a:spcPct val="115000"/>
                        </a:lnSpc>
                        <a:spcAft>
                          <a:spcPts val="0"/>
                        </a:spcAft>
                      </a:pPr>
                      <a:r>
                        <a:rPr lang="es-ES" sz="1600" dirty="0">
                          <a:solidFill>
                            <a:srgbClr val="112252"/>
                          </a:solidFill>
                          <a:latin typeface="Calibri"/>
                          <a:ea typeface="Times New Roman"/>
                          <a:cs typeface="Times New Roman"/>
                        </a:rPr>
                        <a:t>Cultivo en ríos navegables en la zona no afecta a marea</a:t>
                      </a:r>
                    </a:p>
                  </a:txBody>
                  <a:tcPr marL="68576" marR="6857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algn="just">
                        <a:lnSpc>
                          <a:spcPct val="115000"/>
                        </a:lnSpc>
                        <a:spcAft>
                          <a:spcPts val="0"/>
                        </a:spcAft>
                      </a:pPr>
                      <a:r>
                        <a:rPr lang="es-ES" sz="1600">
                          <a:solidFill>
                            <a:srgbClr val="112252"/>
                          </a:solidFill>
                          <a:latin typeface="Calibri"/>
                          <a:ea typeface="Times New Roman"/>
                          <a:cs typeface="Times New Roman"/>
                        </a:rPr>
                        <a:t>Producción menor a 15 t</a:t>
                      </a:r>
                    </a:p>
                  </a:txBody>
                  <a:tcPr marL="68576" marR="6857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s-CL"/>
                    </a:p>
                  </a:txBody>
                  <a:tcPr/>
                </a:tc>
              </a:tr>
              <a:tr h="254359">
                <a:tc>
                  <a:txBody>
                    <a:bodyPr/>
                    <a:lstStyle/>
                    <a:p>
                      <a:pPr algn="just">
                        <a:lnSpc>
                          <a:spcPct val="115000"/>
                        </a:lnSpc>
                        <a:spcAft>
                          <a:spcPts val="0"/>
                        </a:spcAft>
                      </a:pPr>
                      <a:r>
                        <a:rPr lang="es-ES" sz="1600">
                          <a:solidFill>
                            <a:srgbClr val="112252"/>
                          </a:solidFill>
                          <a:latin typeface="Calibri"/>
                          <a:ea typeface="Times New Roman"/>
                          <a:cs typeface="Times New Roman"/>
                        </a:rPr>
                        <a:t>Engorda de peces</a:t>
                      </a:r>
                    </a:p>
                  </a:txBody>
                  <a:tcPr marL="68576" marR="6857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algn="just">
                        <a:lnSpc>
                          <a:spcPct val="115000"/>
                        </a:lnSpc>
                        <a:spcAft>
                          <a:spcPts val="0"/>
                        </a:spcAft>
                      </a:pPr>
                      <a:r>
                        <a:rPr lang="es-ES" sz="1600">
                          <a:solidFill>
                            <a:srgbClr val="112252"/>
                          </a:solidFill>
                          <a:latin typeface="Calibri"/>
                          <a:ea typeface="Times New Roman"/>
                          <a:cs typeface="Times New Roman"/>
                        </a:rPr>
                        <a:t>Producción menor a 8 t</a:t>
                      </a:r>
                    </a:p>
                  </a:txBody>
                  <a:tcPr marL="68576" marR="6857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s-CL"/>
                    </a:p>
                  </a:txBody>
                  <a:tcPr/>
                </a:tc>
              </a:tr>
              <a:tr h="508719">
                <a:tc gridSpan="3">
                  <a:txBody>
                    <a:bodyPr/>
                    <a:lstStyle/>
                    <a:p>
                      <a:pPr algn="ctr">
                        <a:lnSpc>
                          <a:spcPct val="115000"/>
                        </a:lnSpc>
                        <a:spcAft>
                          <a:spcPts val="0"/>
                        </a:spcAft>
                      </a:pPr>
                      <a:r>
                        <a:rPr lang="es-ES" sz="1600" b="1" dirty="0">
                          <a:solidFill>
                            <a:srgbClr val="112252"/>
                          </a:solidFill>
                          <a:latin typeface="Calibri"/>
                          <a:ea typeface="Times New Roman"/>
                          <a:cs typeface="Times New Roman"/>
                        </a:rPr>
                        <a:t>Las siguientes dos categorías de recursos hidrobiológico no califican de APE </a:t>
                      </a:r>
                      <a:endParaRPr lang="es-ES" sz="1600" b="1" dirty="0" smtClean="0">
                        <a:solidFill>
                          <a:srgbClr val="112252"/>
                        </a:solidFill>
                        <a:latin typeface="Calibri"/>
                        <a:ea typeface="Times New Roman"/>
                        <a:cs typeface="Times New Roman"/>
                      </a:endParaRPr>
                    </a:p>
                    <a:p>
                      <a:pPr algn="ctr">
                        <a:lnSpc>
                          <a:spcPct val="115000"/>
                        </a:lnSpc>
                        <a:spcAft>
                          <a:spcPts val="0"/>
                        </a:spcAft>
                      </a:pPr>
                      <a:r>
                        <a:rPr lang="es-ES" sz="1600" b="1" dirty="0" smtClean="0">
                          <a:solidFill>
                            <a:srgbClr val="112252"/>
                          </a:solidFill>
                          <a:latin typeface="Calibri"/>
                          <a:ea typeface="Times New Roman"/>
                          <a:cs typeface="Times New Roman"/>
                        </a:rPr>
                        <a:t>cualquiera </a:t>
                      </a:r>
                      <a:r>
                        <a:rPr lang="es-ES" sz="1600" b="1" dirty="0">
                          <a:solidFill>
                            <a:srgbClr val="112252"/>
                          </a:solidFill>
                          <a:latin typeface="Calibri"/>
                          <a:ea typeface="Times New Roman"/>
                          <a:cs typeface="Times New Roman"/>
                        </a:rPr>
                        <a:t>sea su nivel de producción</a:t>
                      </a:r>
                      <a:endParaRPr lang="es-ES" sz="1600" dirty="0">
                        <a:solidFill>
                          <a:srgbClr val="112252"/>
                        </a:solidFill>
                        <a:latin typeface="Calibri"/>
                        <a:ea typeface="Times New Roman"/>
                        <a:cs typeface="Times New Roman"/>
                      </a:endParaRPr>
                    </a:p>
                  </a:txBody>
                  <a:tcPr marL="68576" marR="6857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s-CL"/>
                    </a:p>
                  </a:txBody>
                  <a:tcPr/>
                </a:tc>
                <a:tc hMerge="1">
                  <a:txBody>
                    <a:bodyPr/>
                    <a:lstStyle/>
                    <a:p>
                      <a:endParaRPr lang="es-CL"/>
                    </a:p>
                  </a:txBody>
                  <a:tcPr/>
                </a:tc>
              </a:tr>
              <a:tr h="508719">
                <a:tc gridSpan="2">
                  <a:txBody>
                    <a:bodyPr/>
                    <a:lstStyle/>
                    <a:p>
                      <a:pPr algn="just">
                        <a:lnSpc>
                          <a:spcPct val="115000"/>
                        </a:lnSpc>
                        <a:spcAft>
                          <a:spcPts val="0"/>
                        </a:spcAft>
                      </a:pPr>
                      <a:r>
                        <a:rPr lang="es-ES" sz="1600" dirty="0">
                          <a:solidFill>
                            <a:srgbClr val="112252"/>
                          </a:solidFill>
                          <a:latin typeface="Calibri"/>
                          <a:ea typeface="Times New Roman"/>
                          <a:cs typeface="Times New Roman"/>
                        </a:rPr>
                        <a:t>Cultivo de cualquier recurso hidrobiológico que se realice en ríos no navegables o en lagos</a:t>
                      </a:r>
                    </a:p>
                  </a:txBody>
                  <a:tcPr marL="68576" marR="6857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just">
                        <a:lnSpc>
                          <a:spcPct val="115000"/>
                        </a:lnSpc>
                        <a:spcAft>
                          <a:spcPts val="0"/>
                        </a:spcAft>
                      </a:pPr>
                      <a:endParaRPr lang="es-ES" sz="1600">
                        <a:solidFill>
                          <a:srgbClr val="112252"/>
                        </a:solidFill>
                        <a:latin typeface="Calibri"/>
                        <a:ea typeface="Times New Roman"/>
                        <a:cs typeface="Times New Roman"/>
                      </a:endParaRPr>
                    </a:p>
                  </a:txBody>
                  <a:tcPr marL="68576" marR="6857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just">
                        <a:lnSpc>
                          <a:spcPct val="115000"/>
                        </a:lnSpc>
                        <a:spcAft>
                          <a:spcPts val="0"/>
                        </a:spcAft>
                      </a:pPr>
                      <a:r>
                        <a:rPr lang="es-ES" sz="1600">
                          <a:solidFill>
                            <a:srgbClr val="112252"/>
                          </a:solidFill>
                          <a:latin typeface="Calibri"/>
                          <a:ea typeface="Times New Roman"/>
                          <a:cs typeface="Times New Roman"/>
                        </a:rPr>
                        <a:t>Cualquiera sea su nivel de producción anual</a:t>
                      </a:r>
                    </a:p>
                  </a:txBody>
                  <a:tcPr marL="68576" marR="6857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017439">
                <a:tc gridSpan="2">
                  <a:txBody>
                    <a:bodyPr/>
                    <a:lstStyle/>
                    <a:p>
                      <a:pPr algn="just">
                        <a:lnSpc>
                          <a:spcPct val="115000"/>
                        </a:lnSpc>
                        <a:spcAft>
                          <a:spcPts val="0"/>
                        </a:spcAft>
                      </a:pPr>
                      <a:r>
                        <a:rPr lang="es-ES" sz="1600" dirty="0">
                          <a:solidFill>
                            <a:srgbClr val="112252"/>
                          </a:solidFill>
                          <a:latin typeface="Calibri"/>
                          <a:ea typeface="Times New Roman"/>
                          <a:cs typeface="Times New Roman"/>
                        </a:rPr>
                        <a:t>Cultivo de microalgas y juveniles de recursos hidrobiológicos que requieran el suministro y/o evacuación de aguas de origen terrestre, marina o </a:t>
                      </a:r>
                      <a:r>
                        <a:rPr lang="es-ES" sz="1600" dirty="0" err="1">
                          <a:solidFill>
                            <a:srgbClr val="112252"/>
                          </a:solidFill>
                          <a:latin typeface="Calibri"/>
                          <a:ea typeface="Times New Roman"/>
                          <a:cs typeface="Times New Roman"/>
                        </a:rPr>
                        <a:t>estuarina</a:t>
                      </a:r>
                      <a:endParaRPr lang="es-ES" sz="1600" dirty="0">
                        <a:solidFill>
                          <a:srgbClr val="112252"/>
                        </a:solidFill>
                        <a:latin typeface="Calibri"/>
                        <a:ea typeface="Times New Roman"/>
                        <a:cs typeface="Times New Roman"/>
                      </a:endParaRPr>
                    </a:p>
                  </a:txBody>
                  <a:tcPr marL="68576" marR="6857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just">
                        <a:lnSpc>
                          <a:spcPct val="115000"/>
                        </a:lnSpc>
                        <a:spcAft>
                          <a:spcPts val="0"/>
                        </a:spcAft>
                      </a:pPr>
                      <a:endParaRPr lang="es-ES" sz="1600" dirty="0">
                        <a:solidFill>
                          <a:srgbClr val="112252"/>
                        </a:solidFill>
                        <a:latin typeface="Calibri"/>
                        <a:ea typeface="Times New Roman"/>
                        <a:cs typeface="Times New Roman"/>
                      </a:endParaRPr>
                    </a:p>
                  </a:txBody>
                  <a:tcPr marL="68576" marR="6857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just">
                        <a:lnSpc>
                          <a:spcPct val="115000"/>
                        </a:lnSpc>
                        <a:spcAft>
                          <a:spcPts val="0"/>
                        </a:spcAft>
                      </a:pPr>
                      <a:r>
                        <a:rPr lang="es-ES" sz="1600" dirty="0">
                          <a:solidFill>
                            <a:srgbClr val="112252"/>
                          </a:solidFill>
                          <a:latin typeface="Calibri"/>
                          <a:ea typeface="Times New Roman"/>
                          <a:cs typeface="Times New Roman"/>
                        </a:rPr>
                        <a:t>Cualquiera sea su nivel de producción anual</a:t>
                      </a:r>
                    </a:p>
                  </a:txBody>
                  <a:tcPr marL="68576" marR="6857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538264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5371" name="Rectangle 11"/>
          <p:cNvSpPr>
            <a:spLocks noGrp="1" noChangeArrowheads="1"/>
          </p:cNvSpPr>
          <p:nvPr>
            <p:ph type="title"/>
          </p:nvPr>
        </p:nvSpPr>
        <p:spPr>
          <a:xfrm>
            <a:off x="1691680" y="0"/>
            <a:ext cx="6851650" cy="547688"/>
          </a:xfrm>
        </p:spPr>
        <p:txBody>
          <a:bodyPr/>
          <a:lstStyle/>
          <a:p>
            <a:pPr eaLnBrk="1" hangingPunct="1">
              <a:defRPr/>
            </a:pPr>
            <a:r>
              <a:rPr lang="es-ES" sz="3600" b="1" dirty="0" smtClean="0">
                <a:solidFill>
                  <a:schemeClr val="accent2"/>
                </a:solidFill>
              </a:rPr>
              <a:t>Caracterización</a:t>
            </a:r>
          </a:p>
        </p:txBody>
      </p:sp>
      <p:sp>
        <p:nvSpPr>
          <p:cNvPr id="5" name="Rectangle 12"/>
          <p:cNvSpPr txBox="1">
            <a:spLocks noChangeArrowheads="1"/>
          </p:cNvSpPr>
          <p:nvPr/>
        </p:nvSpPr>
        <p:spPr bwMode="auto">
          <a:xfrm>
            <a:off x="162700" y="692696"/>
            <a:ext cx="9001000" cy="5760640"/>
          </a:xfrm>
          <a:prstGeom prst="rect">
            <a:avLst/>
          </a:prstGeom>
          <a:noFill/>
          <a:ln w="9525">
            <a:noFill/>
            <a:miter lim="800000"/>
            <a:headEnd/>
            <a:tailEnd/>
          </a:ln>
          <a:effectLst/>
        </p:spPr>
        <p:txBody>
          <a:bodyPr/>
          <a:lstStyle/>
          <a:p>
            <a:pPr marL="342900" indent="-342900" algn="just">
              <a:spcBef>
                <a:spcPts val="1200"/>
              </a:spcBef>
              <a:spcAft>
                <a:spcPts val="600"/>
              </a:spcAft>
              <a:buClr>
                <a:srgbClr val="0F9BD3"/>
              </a:buClr>
              <a:buSzPct val="65000"/>
              <a:buFont typeface="Wingdings" pitchFamily="2" charset="2"/>
              <a:buChar char="n"/>
              <a:defRPr/>
            </a:pPr>
            <a:r>
              <a:rPr lang="es-ES" sz="1600" b="1" kern="0" dirty="0" smtClean="0">
                <a:solidFill>
                  <a:srgbClr val="112252"/>
                </a:solidFill>
                <a:latin typeface="Arial" pitchFamily="34" charset="0"/>
                <a:cs typeface="Arial" pitchFamily="34" charset="0"/>
              </a:rPr>
              <a:t>1.330 </a:t>
            </a:r>
            <a:r>
              <a:rPr lang="es-ES" sz="1600" b="1" kern="0" dirty="0">
                <a:solidFill>
                  <a:srgbClr val="112252"/>
                </a:solidFill>
                <a:latin typeface="Arial" pitchFamily="34" charset="0"/>
                <a:cs typeface="Arial" pitchFamily="34" charset="0"/>
              </a:rPr>
              <a:t>Centros de cultivo, correspondiente a 3.523 ha (10.6% de superficie total concesionada):</a:t>
            </a:r>
          </a:p>
          <a:p>
            <a:pPr marL="342900" indent="-342900" algn="just">
              <a:spcBef>
                <a:spcPts val="1200"/>
              </a:spcBef>
              <a:spcAft>
                <a:spcPts val="600"/>
              </a:spcAft>
              <a:buClr>
                <a:srgbClr val="0F9BD3"/>
              </a:buClr>
              <a:buSzPct val="65000"/>
              <a:buFont typeface="Wingdings" pitchFamily="2" charset="2"/>
              <a:buChar char="n"/>
              <a:defRPr/>
            </a:pPr>
            <a:endParaRPr lang="es-ES" sz="1600" b="1" kern="0" dirty="0">
              <a:solidFill>
                <a:srgbClr val="112252"/>
              </a:solidFill>
              <a:latin typeface="Arial" pitchFamily="34" charset="0"/>
              <a:cs typeface="Arial" pitchFamily="34" charset="0"/>
            </a:endParaRPr>
          </a:p>
          <a:p>
            <a:pPr marL="342900" indent="-342900" algn="just">
              <a:spcBef>
                <a:spcPts val="1200"/>
              </a:spcBef>
              <a:spcAft>
                <a:spcPts val="600"/>
              </a:spcAft>
              <a:buClr>
                <a:srgbClr val="0F9BD3"/>
              </a:buClr>
              <a:buSzPct val="65000"/>
              <a:buFont typeface="Wingdings" pitchFamily="2" charset="2"/>
              <a:buChar char="n"/>
              <a:defRPr/>
            </a:pPr>
            <a:endParaRPr lang="es-ES" sz="1600" b="1" kern="0" dirty="0">
              <a:solidFill>
                <a:srgbClr val="112252"/>
              </a:solidFill>
              <a:latin typeface="Arial" pitchFamily="34" charset="0"/>
              <a:cs typeface="Arial" pitchFamily="34" charset="0"/>
            </a:endParaRPr>
          </a:p>
          <a:p>
            <a:pPr marL="342900" indent="-342900" algn="just">
              <a:spcBef>
                <a:spcPts val="1200"/>
              </a:spcBef>
              <a:spcAft>
                <a:spcPts val="600"/>
              </a:spcAft>
              <a:buClr>
                <a:srgbClr val="0F9BD3"/>
              </a:buClr>
              <a:buSzPct val="65000"/>
              <a:buFont typeface="Wingdings" pitchFamily="2" charset="2"/>
              <a:buChar char="n"/>
              <a:defRPr/>
            </a:pPr>
            <a:endParaRPr lang="es-ES" sz="1600" b="1" kern="0" dirty="0">
              <a:solidFill>
                <a:srgbClr val="112252"/>
              </a:solidFill>
              <a:latin typeface="Arial" pitchFamily="34" charset="0"/>
              <a:cs typeface="Arial" pitchFamily="34" charset="0"/>
            </a:endParaRPr>
          </a:p>
          <a:p>
            <a:pPr algn="just">
              <a:spcBef>
                <a:spcPts val="600"/>
              </a:spcBef>
              <a:spcAft>
                <a:spcPts val="600"/>
              </a:spcAft>
              <a:buClr>
                <a:srgbClr val="0F9BD3"/>
              </a:buClr>
              <a:buSzPct val="65000"/>
              <a:defRPr/>
            </a:pPr>
            <a:endParaRPr lang="es-ES" sz="1600" b="1" kern="0" dirty="0">
              <a:solidFill>
                <a:srgbClr val="112252"/>
              </a:solidFill>
              <a:latin typeface="Arial" pitchFamily="34" charset="0"/>
              <a:cs typeface="Arial" pitchFamily="34" charset="0"/>
            </a:endParaRPr>
          </a:p>
          <a:p>
            <a:pPr marL="342900" indent="-342900" algn="just">
              <a:spcBef>
                <a:spcPts val="600"/>
              </a:spcBef>
              <a:spcAft>
                <a:spcPts val="600"/>
              </a:spcAft>
              <a:buClr>
                <a:srgbClr val="0F9BD3"/>
              </a:buClr>
              <a:buSzPct val="65000"/>
              <a:buFont typeface="Wingdings" pitchFamily="2" charset="2"/>
              <a:buChar char="n"/>
              <a:defRPr/>
            </a:pPr>
            <a:r>
              <a:rPr lang="es-ES" sz="1600" b="1" kern="0" dirty="0" smtClean="0">
                <a:solidFill>
                  <a:srgbClr val="112252"/>
                </a:solidFill>
                <a:latin typeface="Arial" pitchFamily="34" charset="0"/>
                <a:cs typeface="Arial" pitchFamily="34" charset="0"/>
              </a:rPr>
              <a:t>Análisis </a:t>
            </a:r>
            <a:r>
              <a:rPr lang="es-ES" sz="1600" b="1" kern="0" dirty="0">
                <a:solidFill>
                  <a:srgbClr val="112252"/>
                </a:solidFill>
                <a:latin typeface="Arial" pitchFamily="34" charset="0"/>
                <a:cs typeface="Arial" pitchFamily="34" charset="0"/>
              </a:rPr>
              <a:t>del entorno internacional respecto indican tendencia de crecimiento. </a:t>
            </a:r>
          </a:p>
          <a:p>
            <a:pPr marL="342900" indent="-342900" algn="just">
              <a:spcBef>
                <a:spcPts val="600"/>
              </a:spcBef>
              <a:spcAft>
                <a:spcPts val="600"/>
              </a:spcAft>
              <a:buClr>
                <a:srgbClr val="0F9BD3"/>
              </a:buClr>
              <a:buSzPct val="65000"/>
              <a:buFont typeface="Wingdings" pitchFamily="2" charset="2"/>
              <a:buChar char="n"/>
              <a:defRPr/>
            </a:pPr>
            <a:r>
              <a:rPr lang="es-ES" sz="1600" b="1" kern="0" dirty="0">
                <a:solidFill>
                  <a:srgbClr val="112252"/>
                </a:solidFill>
                <a:latin typeface="Arial" pitchFamily="34" charset="0"/>
                <a:cs typeface="Arial" pitchFamily="34" charset="0"/>
              </a:rPr>
              <a:t>37% de centros autorizados y vigentes (principalmente pelillo y chorito). </a:t>
            </a:r>
          </a:p>
          <a:p>
            <a:pPr marL="342900" indent="-342900" algn="just">
              <a:spcBef>
                <a:spcPts val="600"/>
              </a:spcBef>
              <a:spcAft>
                <a:spcPts val="600"/>
              </a:spcAft>
              <a:buClr>
                <a:srgbClr val="0F9BD3"/>
              </a:buClr>
              <a:buSzPct val="65000"/>
              <a:buFont typeface="Wingdings" pitchFamily="2" charset="2"/>
              <a:buChar char="n"/>
              <a:defRPr/>
            </a:pPr>
            <a:r>
              <a:rPr lang="es-ES" sz="1600" b="1" kern="0" dirty="0">
                <a:solidFill>
                  <a:srgbClr val="112252"/>
                </a:solidFill>
                <a:latin typeface="Arial" pitchFamily="34" charset="0"/>
                <a:cs typeface="Arial" pitchFamily="34" charset="0"/>
              </a:rPr>
              <a:t>Superficie promedio de 1,8 ha. La Región de Los Lagos concentra el 89% de la actividad APE, seguida de las Regiones de Atacama y de Coquimbo. </a:t>
            </a:r>
          </a:p>
          <a:p>
            <a:pPr marL="342900" indent="-342900" algn="just">
              <a:spcBef>
                <a:spcPts val="600"/>
              </a:spcBef>
              <a:spcAft>
                <a:spcPts val="600"/>
              </a:spcAft>
              <a:buClr>
                <a:srgbClr val="0F9BD3"/>
              </a:buClr>
              <a:buSzPct val="65000"/>
              <a:buFont typeface="Wingdings" pitchFamily="2" charset="2"/>
              <a:buChar char="n"/>
              <a:defRPr/>
            </a:pPr>
            <a:r>
              <a:rPr lang="es-ES" sz="1600" b="1" kern="0" dirty="0">
                <a:solidFill>
                  <a:srgbClr val="112252"/>
                </a:solidFill>
                <a:latin typeface="Arial" pitchFamily="34" charset="0"/>
                <a:cs typeface="Arial" pitchFamily="34" charset="0"/>
              </a:rPr>
              <a:t>Los titulares que califican como APE corresponden mayoritariamente a personas naturales. </a:t>
            </a:r>
          </a:p>
          <a:p>
            <a:pPr marL="342900" indent="-342900" algn="just">
              <a:spcBef>
                <a:spcPts val="600"/>
              </a:spcBef>
              <a:spcAft>
                <a:spcPts val="600"/>
              </a:spcAft>
              <a:buClr>
                <a:srgbClr val="0F9BD3"/>
              </a:buClr>
              <a:buSzPct val="65000"/>
              <a:buFont typeface="Wingdings" pitchFamily="2" charset="2"/>
              <a:buChar char="n"/>
              <a:defRPr/>
            </a:pPr>
            <a:r>
              <a:rPr lang="es-ES" sz="1600" b="1" kern="0" dirty="0">
                <a:solidFill>
                  <a:srgbClr val="112252"/>
                </a:solidFill>
                <a:latin typeface="Arial" pitchFamily="34" charset="0"/>
                <a:cs typeface="Arial" pitchFamily="34" charset="0"/>
              </a:rPr>
              <a:t>La actividad APE está altamente desconcentrada en términos de la cantidad de centros de cultivo que posee una misma persona, la mayor parte de los titulares de concesiones poseen un sólo centro. </a:t>
            </a:r>
          </a:p>
          <a:p>
            <a:pPr marL="342900" indent="-342900" algn="just">
              <a:spcBef>
                <a:spcPts val="600"/>
              </a:spcBef>
              <a:spcAft>
                <a:spcPts val="600"/>
              </a:spcAft>
              <a:buClr>
                <a:srgbClr val="0F9BD3"/>
              </a:buClr>
              <a:buSzPct val="65000"/>
              <a:buFont typeface="Wingdings" pitchFamily="2" charset="2"/>
              <a:buChar char="n"/>
              <a:defRPr/>
            </a:pPr>
            <a:r>
              <a:rPr lang="es-ES" sz="1600" b="1" kern="0" dirty="0">
                <a:solidFill>
                  <a:srgbClr val="112252"/>
                </a:solidFill>
                <a:latin typeface="Arial" pitchFamily="34" charset="0"/>
                <a:cs typeface="Arial" pitchFamily="34" charset="0"/>
              </a:rPr>
              <a:t>Del número total de centros otorgados a titulares que califican como APE (1.330 a nivel nacional), sólo 451 centros declararon cosecha durante 2008, es decir, 33,9% del total. </a:t>
            </a:r>
          </a:p>
          <a:p>
            <a:pPr marL="342900" indent="-342900" algn="just">
              <a:spcBef>
                <a:spcPts val="1200"/>
              </a:spcBef>
              <a:spcAft>
                <a:spcPts val="600"/>
              </a:spcAft>
              <a:buClr>
                <a:srgbClr val="0F9BD3"/>
              </a:buClr>
              <a:buSzPct val="65000"/>
              <a:buFont typeface="Wingdings" pitchFamily="2" charset="2"/>
              <a:buChar char="n"/>
              <a:defRPr/>
            </a:pPr>
            <a:endParaRPr lang="es-ES" sz="1600" b="1" kern="0" dirty="0">
              <a:solidFill>
                <a:srgbClr val="112252"/>
              </a:solidFill>
              <a:latin typeface="Arial" pitchFamily="34" charset="0"/>
              <a:cs typeface="Arial" pitchFamily="34" charset="0"/>
            </a:endParaRPr>
          </a:p>
          <a:p>
            <a:pPr marL="342900" indent="-342900" algn="just">
              <a:spcBef>
                <a:spcPts val="1200"/>
              </a:spcBef>
              <a:spcAft>
                <a:spcPts val="600"/>
              </a:spcAft>
              <a:buClr>
                <a:srgbClr val="0F9BD3"/>
              </a:buClr>
              <a:buSzPct val="65000"/>
              <a:buFont typeface="Wingdings" pitchFamily="2" charset="2"/>
              <a:buChar char="n"/>
              <a:defRPr/>
            </a:pPr>
            <a:endParaRPr lang="es-ES" sz="1600" b="1" kern="0" dirty="0">
              <a:solidFill>
                <a:srgbClr val="112252"/>
              </a:solidFill>
              <a:latin typeface="Arial" pitchFamily="34" charset="0"/>
              <a:cs typeface="Arial" pitchFamily="34" charset="0"/>
            </a:endParaRPr>
          </a:p>
          <a:p>
            <a:pPr marL="342900" indent="-342900" algn="just">
              <a:spcBef>
                <a:spcPts val="1200"/>
              </a:spcBef>
              <a:spcAft>
                <a:spcPts val="600"/>
              </a:spcAft>
              <a:buClr>
                <a:srgbClr val="0F9BD3"/>
              </a:buClr>
              <a:buSzPct val="65000"/>
              <a:buFont typeface="Wingdings" pitchFamily="2" charset="2"/>
              <a:buChar char="n"/>
              <a:defRPr/>
            </a:pPr>
            <a:endParaRPr lang="es-ES" sz="1600" b="1" kern="0" dirty="0">
              <a:solidFill>
                <a:srgbClr val="112252"/>
              </a:solidFill>
              <a:latin typeface="Arial" pitchFamily="34" charset="0"/>
              <a:cs typeface="Arial" pitchFamily="34" charset="0"/>
            </a:endParaRPr>
          </a:p>
        </p:txBody>
      </p:sp>
      <p:pic>
        <p:nvPicPr>
          <p:cNvPr id="1126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997" y="1196752"/>
            <a:ext cx="10112033" cy="1929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59915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5371" name="Rectangle 11"/>
          <p:cNvSpPr>
            <a:spLocks noGrp="1" noChangeArrowheads="1"/>
          </p:cNvSpPr>
          <p:nvPr>
            <p:ph type="title"/>
          </p:nvPr>
        </p:nvSpPr>
        <p:spPr>
          <a:xfrm>
            <a:off x="1835150" y="381000"/>
            <a:ext cx="6851650" cy="547688"/>
          </a:xfrm>
        </p:spPr>
        <p:txBody>
          <a:bodyPr/>
          <a:lstStyle/>
          <a:p>
            <a:pPr eaLnBrk="1" hangingPunct="1">
              <a:defRPr/>
            </a:pPr>
            <a:r>
              <a:rPr lang="es-ES" sz="3600" dirty="0" smtClean="0">
                <a:latin typeface="Arial" pitchFamily="34" charset="0"/>
                <a:cs typeface="Arial" pitchFamily="34" charset="0"/>
              </a:rPr>
              <a:t>Problemas Identificados por los/as acuicultores/as APE</a:t>
            </a:r>
          </a:p>
        </p:txBody>
      </p:sp>
      <p:pic>
        <p:nvPicPr>
          <p:cNvPr id="143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628800"/>
            <a:ext cx="8772525" cy="4115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35604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9552" y="260648"/>
            <a:ext cx="7848600" cy="1828800"/>
          </a:xfrm>
        </p:spPr>
        <p:txBody>
          <a:bodyPr/>
          <a:lstStyle/>
          <a:p>
            <a:r>
              <a:rPr lang="es-ES_tradnl" sz="3600" b="1" dirty="0">
                <a:solidFill>
                  <a:schemeClr val="accent2"/>
                </a:solidFill>
                <a:latin typeface="Arial" charset="0"/>
              </a:rPr>
              <a:t>P</a:t>
            </a:r>
            <a:r>
              <a:rPr lang="es-ES_tradnl" sz="3600" b="1" dirty="0" smtClean="0">
                <a:solidFill>
                  <a:schemeClr val="accent2"/>
                </a:solidFill>
                <a:latin typeface="Arial" charset="0"/>
              </a:rPr>
              <a:t>escadores a cultivadores ?</a:t>
            </a:r>
            <a:br>
              <a:rPr lang="es-ES_tradnl" sz="3600" b="1" dirty="0" smtClean="0">
                <a:solidFill>
                  <a:schemeClr val="accent2"/>
                </a:solidFill>
                <a:latin typeface="Arial" charset="0"/>
              </a:rPr>
            </a:br>
            <a:endParaRPr lang="es-ES_tradnl" sz="3600" dirty="0" smtClean="0">
              <a:solidFill>
                <a:schemeClr val="accent2"/>
              </a:solidFill>
            </a:endParaRPr>
          </a:p>
        </p:txBody>
      </p:sp>
      <p:pic>
        <p:nvPicPr>
          <p:cNvPr id="3077" name="Picture 5" descr="ostion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11" y="2276872"/>
            <a:ext cx="5154613"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Rectangle 7"/>
          <p:cNvSpPr>
            <a:spLocks noChangeArrowheads="1"/>
          </p:cNvSpPr>
          <p:nvPr/>
        </p:nvSpPr>
        <p:spPr bwMode="auto">
          <a:xfrm>
            <a:off x="4754830" y="2564904"/>
            <a:ext cx="442753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defRPr/>
            </a:pPr>
            <a:endParaRPr lang="es-ES_tradnl" sz="2800" dirty="0">
              <a:latin typeface="Times New Roman"/>
            </a:endParaRPr>
          </a:p>
          <a:p>
            <a:pPr marL="342900" indent="-342900" algn="ctr">
              <a:spcBef>
                <a:spcPct val="20000"/>
              </a:spcBef>
              <a:buFontTx/>
              <a:buChar char="•"/>
              <a:defRPr/>
            </a:pPr>
            <a:r>
              <a:rPr lang="es-ES_tradnl" sz="1600" b="1" dirty="0">
                <a:latin typeface="Arial" charset="0"/>
              </a:rPr>
              <a:t>Pereira, L.,  Pescadores artesanales de Caleta Tongoy.</a:t>
            </a:r>
          </a:p>
          <a:p>
            <a:pPr marL="342900" indent="-342900" algn="ctr">
              <a:spcBef>
                <a:spcPct val="20000"/>
              </a:spcBef>
              <a:buFontTx/>
              <a:buChar char="•"/>
              <a:defRPr/>
            </a:pPr>
            <a:r>
              <a:rPr lang="es-ES_tradnl" sz="1600" b="1" dirty="0">
                <a:latin typeface="Arial" charset="0"/>
                <a:sym typeface="Symbol" pitchFamily="18" charset="2"/>
              </a:rPr>
              <a:t></a:t>
            </a:r>
            <a:r>
              <a:rPr lang="es-ES_tradnl" sz="1600" b="1" dirty="0">
                <a:latin typeface="Arial" charset="0"/>
              </a:rPr>
              <a:t> Departamento de Acuicultura</a:t>
            </a:r>
          </a:p>
          <a:p>
            <a:pPr marL="342900" indent="-342900" algn="ctr">
              <a:spcBef>
                <a:spcPct val="20000"/>
              </a:spcBef>
              <a:buFontTx/>
              <a:buChar char="•"/>
              <a:defRPr/>
            </a:pPr>
            <a:r>
              <a:rPr lang="es-ES_tradnl" sz="1600" b="1" dirty="0">
                <a:latin typeface="Arial" charset="0"/>
              </a:rPr>
              <a:t>Facultad de Ciencias del Mar,</a:t>
            </a:r>
          </a:p>
          <a:p>
            <a:pPr algn="ctr">
              <a:spcBef>
                <a:spcPct val="20000"/>
              </a:spcBef>
              <a:defRPr/>
            </a:pPr>
            <a:r>
              <a:rPr lang="es-ES_tradnl" sz="1600" b="1" dirty="0">
                <a:latin typeface="Arial" charset="0"/>
              </a:rPr>
              <a:t>UCN</a:t>
            </a:r>
          </a:p>
          <a:p>
            <a:pPr marL="742950" lvl="1" indent="-285750">
              <a:spcBef>
                <a:spcPct val="20000"/>
              </a:spcBef>
              <a:buFontTx/>
              <a:buChar char="–"/>
              <a:defRPr/>
            </a:pPr>
            <a:endParaRPr lang="es-ES_tradnl" sz="2400" dirty="0">
              <a:latin typeface="Times New Roman"/>
            </a:endParaRPr>
          </a:p>
        </p:txBody>
      </p:sp>
    </p:spTree>
    <p:extLst>
      <p:ext uri="{BB962C8B-B14F-4D97-AF65-F5344CB8AC3E}">
        <p14:creationId xmlns:p14="http://schemas.microsoft.com/office/powerpoint/2010/main" val="30277449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3077"/>
                                        </p:tgtEl>
                                        <p:attrNameLst>
                                          <p:attrName>style.visibility</p:attrName>
                                        </p:attrNameLst>
                                      </p:cBhvr>
                                      <p:to>
                                        <p:strVal val="visible"/>
                                      </p:to>
                                    </p:set>
                                    <p:animEffect transition="in" filter="dissolve">
                                      <p:cBhvr>
                                        <p:cTn id="13" dur="500"/>
                                        <p:tgtEl>
                                          <p:spTgt spid="3077"/>
                                        </p:tgtEl>
                                      </p:cBhvr>
                                    </p:animEffect>
                                  </p:childTnLst>
                                  <p:subTnLst>
                                    <p:audio>
                                      <p:cMediaNode>
                                        <p:cTn display="0" masterRel="sameClick">
                                          <p:stCondLst>
                                            <p:cond evt="begin" delay="0">
                                              <p:tn val="11"/>
                                            </p:cond>
                                          </p:stCondLst>
                                          <p:endCondLst>
                                            <p:cond evt="onStopAudio" delay="0">
                                              <p:tgtEl>
                                                <p:sldTgt/>
                                              </p:tgtEl>
                                            </p:cond>
                                          </p:endCondLst>
                                        </p:cTn>
                                        <p:tgtEl>
                                          <p:sndTgt r:embed="rId3" name="CLIC.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3079"/>
                                        </p:tgtEl>
                                        <p:attrNameLst>
                                          <p:attrName>style.visibility</p:attrName>
                                        </p:attrNameLst>
                                      </p:cBhvr>
                                      <p:to>
                                        <p:strVal val="visible"/>
                                      </p:to>
                                    </p:set>
                                    <p:anim calcmode="lin" valueType="num">
                                      <p:cBhvr additive="base">
                                        <p:cTn id="18" dur="500" fill="hold"/>
                                        <p:tgtEl>
                                          <p:spTgt spid="3079"/>
                                        </p:tgtEl>
                                        <p:attrNameLst>
                                          <p:attrName>ppt_x</p:attrName>
                                        </p:attrNameLst>
                                      </p:cBhvr>
                                      <p:tavLst>
                                        <p:tav tm="0">
                                          <p:val>
                                            <p:strVal val="1+#ppt_w/2"/>
                                          </p:val>
                                        </p:tav>
                                        <p:tav tm="100000">
                                          <p:val>
                                            <p:strVal val="#ppt_x"/>
                                          </p:val>
                                        </p:tav>
                                      </p:tavLst>
                                    </p:anim>
                                    <p:anim calcmode="lin" valueType="num">
                                      <p:cBhvr additive="base">
                                        <p:cTn id="19" dur="500" fill="hold"/>
                                        <p:tgtEl>
                                          <p:spTgt spid="30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utoUpdateAnimBg="0"/>
      <p:bldP spid="3079"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5122" name="1 Título"/>
          <p:cNvSpPr>
            <a:spLocks noGrp="1"/>
          </p:cNvSpPr>
          <p:nvPr>
            <p:ph type="title"/>
          </p:nvPr>
        </p:nvSpPr>
        <p:spPr>
          <a:xfrm>
            <a:off x="684213" y="260350"/>
            <a:ext cx="7772400" cy="731838"/>
          </a:xfrm>
        </p:spPr>
        <p:txBody>
          <a:bodyPr/>
          <a:lstStyle/>
          <a:p>
            <a:r>
              <a:rPr lang="es-CL" b="1" dirty="0" smtClean="0">
                <a:solidFill>
                  <a:schemeClr val="accent2"/>
                </a:solidFill>
              </a:rPr>
              <a:t>Modelo Tongoy</a:t>
            </a:r>
            <a:endParaRPr lang="es-CL" b="1" dirty="0" smtClean="0">
              <a:solidFill>
                <a:schemeClr val="accent2"/>
              </a:solidFill>
            </a:endParaRPr>
          </a:p>
        </p:txBody>
      </p:sp>
      <p:sp>
        <p:nvSpPr>
          <p:cNvPr id="5123" name="2 Marcador de contenido"/>
          <p:cNvSpPr>
            <a:spLocks noGrp="1"/>
          </p:cNvSpPr>
          <p:nvPr>
            <p:ph idx="1"/>
          </p:nvPr>
        </p:nvSpPr>
        <p:spPr>
          <a:xfrm>
            <a:off x="611188" y="1052513"/>
            <a:ext cx="7772400" cy="4114800"/>
          </a:xfrm>
        </p:spPr>
        <p:txBody>
          <a:bodyPr/>
          <a:lstStyle/>
          <a:p>
            <a:r>
              <a:rPr lang="es-CL" sz="2000" dirty="0" smtClean="0"/>
              <a:t>Bahía Tongoy , Principal banco natural de </a:t>
            </a:r>
            <a:r>
              <a:rPr lang="es-CL" sz="2000" dirty="0" smtClean="0"/>
              <a:t>ostión </a:t>
            </a:r>
            <a:r>
              <a:rPr lang="es-CL" sz="2000" dirty="0" smtClean="0"/>
              <a:t>del norte. Veda indefinida del ostión del norte</a:t>
            </a:r>
          </a:p>
          <a:p>
            <a:r>
              <a:rPr lang="es-CL" sz="2000" dirty="0" smtClean="0"/>
              <a:t>Situación en 1995: Desarrollo de centros de cultivo, empresas de insumos acuícolas y empresas de servicios. </a:t>
            </a:r>
          </a:p>
          <a:p>
            <a:r>
              <a:rPr lang="es-CL" sz="2000" b="1" dirty="0" smtClean="0"/>
              <a:t>El Sindicato de pescadores de Tongoy solicitó al gobierno regional cultivar ostiones.</a:t>
            </a:r>
          </a:p>
          <a:p>
            <a:r>
              <a:rPr lang="es-CL" sz="2000" dirty="0" smtClean="0"/>
              <a:t>FCM, se adjudico proyecto de capacitación y transferencia de tecnologías del cultivo del ostión del norte, 1995.</a:t>
            </a:r>
          </a:p>
          <a:p>
            <a:r>
              <a:rPr lang="es-CL" sz="2000" b="1" dirty="0" smtClean="0"/>
              <a:t>Se incluyó a participar : </a:t>
            </a:r>
          </a:p>
          <a:p>
            <a:r>
              <a:rPr lang="es-CL" sz="2000" dirty="0" smtClean="0"/>
              <a:t>Sindicato de pescadores de Tongoy .</a:t>
            </a:r>
          </a:p>
          <a:p>
            <a:r>
              <a:rPr lang="es-CL" sz="2000" dirty="0" smtClean="0"/>
              <a:t>Instituciones </a:t>
            </a:r>
            <a:r>
              <a:rPr lang="es-CL" sz="2000" dirty="0" smtClean="0"/>
              <a:t>de gobierno relacionadas en el otorgamiento y fiscalización de las concesiones de acuicultura. </a:t>
            </a:r>
            <a:r>
              <a:rPr lang="es-CL" sz="2000" dirty="0" err="1" smtClean="0"/>
              <a:t>Sernapesca</a:t>
            </a:r>
            <a:r>
              <a:rPr lang="es-CL" sz="2000" dirty="0" smtClean="0"/>
              <a:t> y Armada de Chile.</a:t>
            </a:r>
          </a:p>
          <a:p>
            <a:r>
              <a:rPr lang="es-CL" sz="2000" dirty="0" smtClean="0"/>
              <a:t>Instituciones de fomento a microempresas. </a:t>
            </a:r>
            <a:r>
              <a:rPr lang="es-CL" sz="2000" dirty="0" err="1" smtClean="0"/>
              <a:t>Sercotec</a:t>
            </a:r>
            <a:r>
              <a:rPr lang="es-CL" sz="2000" dirty="0" smtClean="0"/>
              <a:t>, </a:t>
            </a:r>
            <a:r>
              <a:rPr lang="es-CL" sz="2000" dirty="0" err="1" smtClean="0"/>
              <a:t>Fosis</a:t>
            </a:r>
            <a:r>
              <a:rPr lang="es-CL" sz="2000" dirty="0" smtClean="0"/>
              <a:t>, y </a:t>
            </a:r>
            <a:r>
              <a:rPr lang="es-CL" sz="2000" dirty="0" err="1" smtClean="0"/>
              <a:t>Corfo</a:t>
            </a:r>
            <a:r>
              <a:rPr lang="es-CL" sz="2000" dirty="0" smtClean="0"/>
              <a:t>.</a:t>
            </a:r>
          </a:p>
          <a:p>
            <a:r>
              <a:rPr lang="es-CL" sz="2000" dirty="0" smtClean="0"/>
              <a:t>Empresas de cultivo de ostión del norte.</a:t>
            </a:r>
          </a:p>
          <a:p>
            <a:endParaRPr lang="es-CL" sz="2000" dirty="0" smtClean="0"/>
          </a:p>
          <a:p>
            <a:endParaRPr lang="es-CL" sz="2000" dirty="0" smtClean="0"/>
          </a:p>
          <a:p>
            <a:endParaRPr lang="es-CL" sz="2000" dirty="0" smtClean="0"/>
          </a:p>
        </p:txBody>
      </p:sp>
    </p:spTree>
    <p:extLst>
      <p:ext uri="{BB962C8B-B14F-4D97-AF65-F5344CB8AC3E}">
        <p14:creationId xmlns:p14="http://schemas.microsoft.com/office/powerpoint/2010/main" val="29241511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914400" y="228600"/>
            <a:ext cx="7474024" cy="680120"/>
          </a:xfrm>
        </p:spPr>
        <p:txBody>
          <a:bodyPr/>
          <a:lstStyle/>
          <a:p>
            <a:r>
              <a:rPr lang="es-ES_tradnl" sz="3200" b="1" dirty="0" smtClean="0">
                <a:solidFill>
                  <a:schemeClr val="accent2"/>
                </a:solidFill>
              </a:rPr>
              <a:t>Cultivo de la concha de abanico.</a:t>
            </a:r>
            <a:endParaRPr lang="es-ES_tradnl" sz="3200" b="1" dirty="0" smtClean="0">
              <a:solidFill>
                <a:schemeClr val="accent2"/>
              </a:solidFill>
            </a:endParaRPr>
          </a:p>
        </p:txBody>
      </p:sp>
      <p:graphicFrame>
        <p:nvGraphicFramePr>
          <p:cNvPr id="32774" name="Object 6"/>
          <p:cNvGraphicFramePr>
            <a:graphicFrameLocks noChangeAspect="1"/>
          </p:cNvGraphicFramePr>
          <p:nvPr>
            <p:extLst>
              <p:ext uri="{D42A27DB-BD31-4B8C-83A1-F6EECF244321}">
                <p14:modId xmlns:p14="http://schemas.microsoft.com/office/powerpoint/2010/main" val="89117429"/>
              </p:ext>
            </p:extLst>
          </p:nvPr>
        </p:nvGraphicFramePr>
        <p:xfrm>
          <a:off x="0" y="1196752"/>
          <a:ext cx="3169993" cy="2168363"/>
        </p:xfrm>
        <a:graphic>
          <a:graphicData uri="http://schemas.openxmlformats.org/presentationml/2006/ole">
            <mc:AlternateContent xmlns:mc="http://schemas.openxmlformats.org/markup-compatibility/2006">
              <mc:Choice xmlns:v="urn:schemas-microsoft-com:vml" Requires="v">
                <p:oleObj spid="_x0000_s187448" name="CorelPhotoPaint.Image.8" r:id="rId4" imgW="4596004" imgH="3145276" progId="CorelPhotoPaint.Image.8">
                  <p:embed/>
                </p:oleObj>
              </mc:Choice>
              <mc:Fallback>
                <p:oleObj name="CorelPhotoPaint.Image.8" r:id="rId4" imgW="4596004" imgH="3145276" progId="CorelPhotoPaint.Imag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196752"/>
                        <a:ext cx="3169993" cy="2168363"/>
                      </a:xfrm>
                      <a:prstGeom prst="rect">
                        <a:avLst/>
                      </a:prstGeom>
                      <a:noFill/>
                      <a:ln>
                        <a:noFill/>
                      </a:ln>
                      <a:effectLst/>
                    </p:spPr>
                  </p:pic>
                </p:oleObj>
              </mc:Fallback>
            </mc:AlternateContent>
          </a:graphicData>
        </a:graphic>
      </p:graphicFrame>
      <p:graphicFrame>
        <p:nvGraphicFramePr>
          <p:cNvPr id="32776" name="Object 8"/>
          <p:cNvGraphicFramePr>
            <a:graphicFrameLocks noChangeAspect="1"/>
          </p:cNvGraphicFramePr>
          <p:nvPr>
            <p:extLst>
              <p:ext uri="{D42A27DB-BD31-4B8C-83A1-F6EECF244321}">
                <p14:modId xmlns:p14="http://schemas.microsoft.com/office/powerpoint/2010/main" val="667893284"/>
              </p:ext>
            </p:extLst>
          </p:nvPr>
        </p:nvGraphicFramePr>
        <p:xfrm>
          <a:off x="3131840" y="1196752"/>
          <a:ext cx="3175744" cy="2172297"/>
        </p:xfrm>
        <a:graphic>
          <a:graphicData uri="http://schemas.openxmlformats.org/presentationml/2006/ole">
            <mc:AlternateContent xmlns:mc="http://schemas.openxmlformats.org/markup-compatibility/2006">
              <mc:Choice xmlns:v="urn:schemas-microsoft-com:vml" Requires="v">
                <p:oleObj spid="_x0000_s187449" name="CorelPhotoPaint.Image.8" r:id="rId6" imgW="4596004" imgH="3145276" progId="CorelPhotoPaint.Image.8">
                  <p:embed/>
                </p:oleObj>
              </mc:Choice>
              <mc:Fallback>
                <p:oleObj name="CorelPhotoPaint.Image.8" r:id="rId6" imgW="4596004" imgH="3145276" progId="CorelPhotoPaint.Image.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1840" y="1196752"/>
                        <a:ext cx="3175744" cy="2172297"/>
                      </a:xfrm>
                      <a:prstGeom prst="rect">
                        <a:avLst/>
                      </a:prstGeom>
                      <a:noFill/>
                      <a:ln>
                        <a:noFill/>
                      </a:ln>
                      <a:effectLst/>
                    </p:spPr>
                  </p:pic>
                </p:oleObj>
              </mc:Fallback>
            </mc:AlternateContent>
          </a:graphicData>
        </a:graphic>
      </p:graphicFrame>
      <p:pic>
        <p:nvPicPr>
          <p:cNvPr id="6" name="Picture 9" descr="colectoresenmuellesombr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80112" y="1124744"/>
            <a:ext cx="3563888" cy="2372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visualizadorsombr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9512" y="3717521"/>
            <a:ext cx="4130630" cy="2996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viendomuestrasombr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39952" y="3728903"/>
            <a:ext cx="4176464" cy="3029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66039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additive="base">
                                        <p:cTn id="7" dur="500" fill="hold"/>
                                        <p:tgtEl>
                                          <p:spTgt spid="32770"/>
                                        </p:tgtEl>
                                        <p:attrNameLst>
                                          <p:attrName>ppt_x</p:attrName>
                                        </p:attrNameLst>
                                      </p:cBhvr>
                                      <p:tavLst>
                                        <p:tav tm="0">
                                          <p:val>
                                            <p:strVal val="#ppt_x"/>
                                          </p:val>
                                        </p:tav>
                                        <p:tav tm="100000">
                                          <p:val>
                                            <p:strVal val="#ppt_x"/>
                                          </p:val>
                                        </p:tav>
                                      </p:tavLst>
                                    </p:anim>
                                    <p:anim calcmode="lin" valueType="num">
                                      <p:cBhvr additive="base">
                                        <p:cTn id="8" dur="500" fill="hold"/>
                                        <p:tgtEl>
                                          <p:spTgt spid="3277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2774"/>
                                        </p:tgtEl>
                                        <p:attrNameLst>
                                          <p:attrName>style.visibility</p:attrName>
                                        </p:attrNameLst>
                                      </p:cBhvr>
                                      <p:to>
                                        <p:strVal val="visible"/>
                                      </p:to>
                                    </p:set>
                                    <p:anim calcmode="lin" valueType="num">
                                      <p:cBhvr additive="base">
                                        <p:cTn id="13" dur="500" fill="hold"/>
                                        <p:tgtEl>
                                          <p:spTgt spid="32774"/>
                                        </p:tgtEl>
                                        <p:attrNameLst>
                                          <p:attrName>ppt_x</p:attrName>
                                        </p:attrNameLst>
                                      </p:cBhvr>
                                      <p:tavLst>
                                        <p:tav tm="0">
                                          <p:val>
                                            <p:strVal val="0-#ppt_w/2"/>
                                          </p:val>
                                        </p:tav>
                                        <p:tav tm="100000">
                                          <p:val>
                                            <p:strVal val="#ppt_x"/>
                                          </p:val>
                                        </p:tav>
                                      </p:tavLst>
                                    </p:anim>
                                    <p:anim calcmode="lin" valueType="num">
                                      <p:cBhvr additive="base">
                                        <p:cTn id="14" dur="500" fill="hold"/>
                                        <p:tgtEl>
                                          <p:spTgt spid="3277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32776"/>
                                        </p:tgtEl>
                                        <p:attrNameLst>
                                          <p:attrName>style.visibility</p:attrName>
                                        </p:attrNameLst>
                                      </p:cBhvr>
                                      <p:to>
                                        <p:strVal val="visible"/>
                                      </p:to>
                                    </p:set>
                                    <p:anim calcmode="lin" valueType="num">
                                      <p:cBhvr additive="base">
                                        <p:cTn id="19" dur="500" fill="hold"/>
                                        <p:tgtEl>
                                          <p:spTgt spid="32776"/>
                                        </p:tgtEl>
                                        <p:attrNameLst>
                                          <p:attrName>ppt_x</p:attrName>
                                        </p:attrNameLst>
                                      </p:cBhvr>
                                      <p:tavLst>
                                        <p:tav tm="0">
                                          <p:val>
                                            <p:strVal val="1+#ppt_w/2"/>
                                          </p:val>
                                        </p:tav>
                                        <p:tav tm="100000">
                                          <p:val>
                                            <p:strVal val="#ppt_x"/>
                                          </p:val>
                                        </p:tav>
                                      </p:tavLst>
                                    </p:anim>
                                    <p:anim calcmode="lin" valueType="num">
                                      <p:cBhvr additive="base">
                                        <p:cTn id="20" dur="500" fill="hold"/>
                                        <p:tgtEl>
                                          <p:spTgt spid="3277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0-#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2532" name="Rectangle 4"/>
          <p:cNvSpPr>
            <a:spLocks noChangeArrowheads="1"/>
          </p:cNvSpPr>
          <p:nvPr/>
        </p:nvSpPr>
        <p:spPr bwMode="auto">
          <a:xfrm>
            <a:off x="1371600" y="304800"/>
            <a:ext cx="6400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_tradnl" sz="2400" b="1">
                <a:latin typeface="Arial" charset="0"/>
              </a:rPr>
              <a:t>Número total de ostiones cultivados por las empresas de cultivos de pescadores</a:t>
            </a:r>
            <a:endParaRPr lang="es-ES_tradnl" sz="1600" b="1">
              <a:latin typeface="Arial" charset="0"/>
            </a:endParaRPr>
          </a:p>
        </p:txBody>
      </p:sp>
      <p:pic>
        <p:nvPicPr>
          <p:cNvPr id="22533" name="Picture 5" descr="graficonumeroostionesgrup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4624" y="1498499"/>
            <a:ext cx="5906347" cy="4525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C:\WINDOWS\Escritorio\pereira\Copia de graficoventasgrupo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984" y="1412776"/>
            <a:ext cx="5098227" cy="461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83466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anim calcmode="lin" valueType="num">
                                      <p:cBhvr additive="base">
                                        <p:cTn id="7" dur="500" fill="hold"/>
                                        <p:tgtEl>
                                          <p:spTgt spid="22532"/>
                                        </p:tgtEl>
                                        <p:attrNameLst>
                                          <p:attrName>ppt_x</p:attrName>
                                        </p:attrNameLst>
                                      </p:cBhvr>
                                      <p:tavLst>
                                        <p:tav tm="0">
                                          <p:val>
                                            <p:strVal val="#ppt_x"/>
                                          </p:val>
                                        </p:tav>
                                        <p:tav tm="100000">
                                          <p:val>
                                            <p:strVal val="#ppt_x"/>
                                          </p:val>
                                        </p:tav>
                                      </p:tavLst>
                                    </p:anim>
                                    <p:anim calcmode="lin" valueType="num">
                                      <p:cBhvr additive="base">
                                        <p:cTn id="8" dur="500" fill="hold"/>
                                        <p:tgtEl>
                                          <p:spTgt spid="2253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22533"/>
                                        </p:tgtEl>
                                        <p:attrNameLst>
                                          <p:attrName>style.visibility</p:attrName>
                                        </p:attrNameLst>
                                      </p:cBhvr>
                                      <p:to>
                                        <p:strVal val="visible"/>
                                      </p:to>
                                    </p:set>
                                    <p:animEffect transition="in" filter="dissolve">
                                      <p:cBhvr>
                                        <p:cTn id="13" dur="500"/>
                                        <p:tgtEl>
                                          <p:spTgt spid="22533"/>
                                        </p:tgtEl>
                                      </p:cBhvr>
                                    </p:animEffect>
                                  </p:childTnLst>
                                </p:cTn>
                              </p:par>
                            </p:childTnLst>
                          </p:cTn>
                        </p:par>
                      </p:childTnLst>
                    </p:cTn>
                  </p:par>
                  <p:par>
                    <p:cTn id="14" fill="hold">
                      <p:stCondLst>
                        <p:cond delay="indefinite"/>
                      </p:stCondLst>
                      <p:childTnLst>
                        <p:par>
                          <p:cTn id="15" fill="hold">
                            <p:stCondLst>
                              <p:cond delay="0"/>
                            </p:stCondLst>
                            <p:childTnLst>
                              <p:par>
                                <p:cTn id="16" presetID="15"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fltVal val="0"/>
                                          </p:val>
                                        </p:tav>
                                        <p:tav tm="100000">
                                          <p:val>
                                            <p:strVal val="#ppt_w"/>
                                          </p:val>
                                        </p:tav>
                                      </p:tavLst>
                                    </p:anim>
                                    <p:anim calcmode="lin" valueType="num">
                                      <p:cBhvr>
                                        <p:cTn id="19" dur="1000" fill="hold"/>
                                        <p:tgtEl>
                                          <p:spTgt spid="4"/>
                                        </p:tgtEl>
                                        <p:attrNameLst>
                                          <p:attrName>ppt_h</p:attrName>
                                        </p:attrNameLst>
                                      </p:cBhvr>
                                      <p:tavLst>
                                        <p:tav tm="0">
                                          <p:val>
                                            <p:fltVal val="0"/>
                                          </p:val>
                                        </p:tav>
                                        <p:tav tm="100000">
                                          <p:val>
                                            <p:strVal val="#ppt_h"/>
                                          </p:val>
                                        </p:tav>
                                      </p:tavLst>
                                    </p:anim>
                                    <p:anim calcmode="lin" valueType="num">
                                      <p:cBhvr>
                                        <p:cTn id="20"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4"/>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6"/>
                                            </p:cond>
                                          </p:stCondLst>
                                          <p:endCondLst>
                                            <p:cond evt="onStopAudio" delay="0">
                                              <p:tgtEl>
                                                <p:sldTgt/>
                                              </p:tgtEl>
                                            </p:cond>
                                          </p:endCondLst>
                                        </p:cTn>
                                        <p:tgtEl>
                                          <p:sndTgt r:embed="rId3" name="TAMBO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flipH="1">
            <a:off x="457200" y="381000"/>
            <a:ext cx="8686800" cy="685800"/>
          </a:xfrm>
        </p:spPr>
        <p:txBody>
          <a:bodyPr/>
          <a:lstStyle/>
          <a:p>
            <a:r>
              <a:rPr lang="es-ES_tradnl" sz="2400" b="1" smtClean="0"/>
              <a:t>Valor total de las ventas de  ostiones cultivados por los grupos de pescadores artesanales durante el año 1998 y 2002 en bahía Tongoy</a:t>
            </a:r>
            <a:r>
              <a:rPr lang="es-ES_tradnl" sz="2800" smtClean="0"/>
              <a:t>.</a:t>
            </a:r>
            <a:endParaRPr lang="es-ES_tradnl" smtClean="0"/>
          </a:p>
        </p:txBody>
      </p:sp>
      <p:pic>
        <p:nvPicPr>
          <p:cNvPr id="2458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1295400"/>
            <a:ext cx="4386263" cy="450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5943600"/>
            <a:ext cx="84582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524000"/>
            <a:ext cx="4100513"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73828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additive="base">
                                        <p:cTn id="7" dur="500" fill="hold"/>
                                        <p:tgtEl>
                                          <p:spTgt spid="24578"/>
                                        </p:tgtEl>
                                        <p:attrNameLst>
                                          <p:attrName>ppt_x</p:attrName>
                                        </p:attrNameLst>
                                      </p:cBhvr>
                                      <p:tavLst>
                                        <p:tav tm="0">
                                          <p:val>
                                            <p:strVal val="#ppt_x"/>
                                          </p:val>
                                        </p:tav>
                                        <p:tav tm="100000">
                                          <p:val>
                                            <p:strVal val="#ppt_x"/>
                                          </p:val>
                                        </p:tav>
                                      </p:tavLst>
                                    </p:anim>
                                    <p:anim calcmode="lin" valueType="num">
                                      <p:cBhvr additive="base">
                                        <p:cTn id="8" dur="500" fill="hold"/>
                                        <p:tgtEl>
                                          <p:spTgt spid="24578"/>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24583"/>
                                        </p:tgtEl>
                                        <p:attrNameLst>
                                          <p:attrName>style.visibility</p:attrName>
                                        </p:attrNameLst>
                                      </p:cBhvr>
                                      <p:to>
                                        <p:strVal val="visible"/>
                                      </p:to>
                                    </p:set>
                                    <p:animEffect transition="in" filter="dissolve">
                                      <p:cBhvr>
                                        <p:cTn id="13" dur="500"/>
                                        <p:tgtEl>
                                          <p:spTgt spid="2458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24581"/>
                                        </p:tgtEl>
                                        <p:attrNameLst>
                                          <p:attrName>style.visibility</p:attrName>
                                        </p:attrNameLst>
                                      </p:cBhvr>
                                      <p:to>
                                        <p:strVal val="visible"/>
                                      </p:to>
                                    </p:set>
                                    <p:animEffect transition="in" filter="dissolve">
                                      <p:cBhvr>
                                        <p:cTn id="18" dur="500"/>
                                        <p:tgtEl>
                                          <p:spTgt spid="2458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24582"/>
                                        </p:tgtEl>
                                        <p:attrNameLst>
                                          <p:attrName>style.visibility</p:attrName>
                                        </p:attrNameLst>
                                      </p:cBhvr>
                                      <p:to>
                                        <p:strVal val="visible"/>
                                      </p:to>
                                    </p:set>
                                    <p:anim calcmode="lin" valueType="num">
                                      <p:cBhvr additive="base">
                                        <p:cTn id="23" dur="500" fill="hold"/>
                                        <p:tgtEl>
                                          <p:spTgt spid="24582"/>
                                        </p:tgtEl>
                                        <p:attrNameLst>
                                          <p:attrName>ppt_x</p:attrName>
                                        </p:attrNameLst>
                                      </p:cBhvr>
                                      <p:tavLst>
                                        <p:tav tm="0">
                                          <p:val>
                                            <p:strVal val="#ppt_x"/>
                                          </p:val>
                                        </p:tav>
                                        <p:tav tm="100000">
                                          <p:val>
                                            <p:strVal val="#ppt_x"/>
                                          </p:val>
                                        </p:tav>
                                      </p:tavLst>
                                    </p:anim>
                                    <p:anim calcmode="lin" valueType="num">
                                      <p:cBhvr additive="base">
                                        <p:cTn id="24" dur="500" fill="hold"/>
                                        <p:tgtEl>
                                          <p:spTgt spid="245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Título"/>
          <p:cNvSpPr>
            <a:spLocks noGrp="1"/>
          </p:cNvSpPr>
          <p:nvPr>
            <p:ph type="title"/>
          </p:nvPr>
        </p:nvSpPr>
        <p:spPr>
          <a:xfrm>
            <a:off x="457200" y="274638"/>
            <a:ext cx="8218488" cy="490537"/>
          </a:xfrm>
        </p:spPr>
        <p:txBody>
          <a:bodyPr/>
          <a:lstStyle/>
          <a:p>
            <a:r>
              <a:rPr lang="es-CL" sz="3200" b="1" smtClean="0"/>
              <a:t>Acuicultura v/s pesquerías: Total</a:t>
            </a:r>
          </a:p>
        </p:txBody>
      </p:sp>
      <p:pic>
        <p:nvPicPr>
          <p:cNvPr id="2048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268760"/>
            <a:ext cx="7283400" cy="4474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86623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pic>
        <p:nvPicPr>
          <p:cNvPr id="4"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1219200"/>
            <a:ext cx="69342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bwMode="auto">
          <a:xfrm>
            <a:off x="714375" y="260648"/>
            <a:ext cx="77152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s-ES_tradnl" sz="2800" b="1" smtClean="0">
                <a:latin typeface="Arial" charset="0"/>
              </a:rPr>
              <a:t>Número total de ostiones cultivados y comercializados</a:t>
            </a:r>
            <a:endParaRPr lang="es-ES_tradnl" sz="2800" b="1" dirty="0" smtClean="0">
              <a:latin typeface="Arial" charset="0"/>
            </a:endParaRPr>
          </a:p>
        </p:txBody>
      </p:sp>
    </p:spTree>
    <p:extLst>
      <p:ext uri="{BB962C8B-B14F-4D97-AF65-F5344CB8AC3E}">
        <p14:creationId xmlns:p14="http://schemas.microsoft.com/office/powerpoint/2010/main" val="3136573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100000">
                                          <p:val>
                                            <p:strVal val="#ppt_x"/>
                                          </p:val>
                                        </p:tav>
                                      </p:tavLst>
                                    </p:anim>
                                    <p:anim calcmode="lin" valueType="num">
                                      <p:cBhvr>
                                        <p:cTn id="13" dur="500" fill="hold"/>
                                        <p:tgtEl>
                                          <p:spTgt spid="5"/>
                                        </p:tgtEl>
                                        <p:attrNameLst>
                                          <p:attrName>ppt_y</p:attrName>
                                        </p:attrNameLst>
                                      </p:cBhvr>
                                      <p:tavLst>
                                        <p:tav tm="0">
                                          <p:val>
                                            <p:strVal val="#ppt_y-#ppt_h/2"/>
                                          </p:val>
                                        </p:tav>
                                        <p:tav tm="100000">
                                          <p:val>
                                            <p:strVal val="#ppt_y"/>
                                          </p:val>
                                        </p:tav>
                                      </p:tavLst>
                                    </p:anim>
                                    <p:anim calcmode="lin" valueType="num">
                                      <p:cBhvr>
                                        <p:cTn id="14" dur="500" fill="hold"/>
                                        <p:tgtEl>
                                          <p:spTgt spid="5"/>
                                        </p:tgtEl>
                                        <p:attrNameLst>
                                          <p:attrName>ppt_w</p:attrName>
                                        </p:attrNameLst>
                                      </p:cBhvr>
                                      <p:tavLst>
                                        <p:tav tm="0">
                                          <p:val>
                                            <p:strVal val="#ppt_w"/>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539552" y="2492896"/>
            <a:ext cx="7772400" cy="1143000"/>
          </a:xfrm>
        </p:spPr>
        <p:txBody>
          <a:bodyPr/>
          <a:lstStyle/>
          <a:p>
            <a:r>
              <a:rPr lang="es-CL" sz="3200" b="1" dirty="0" smtClean="0">
                <a:solidFill>
                  <a:schemeClr val="accent2"/>
                </a:solidFill>
                <a:latin typeface="Arial" pitchFamily="34" charset="0"/>
                <a:cs typeface="Arial" pitchFamily="34" charset="0"/>
              </a:rPr>
              <a:t>Investigación en acuicultura en Chile: especies, regiones, universidades </a:t>
            </a:r>
            <a:endParaRPr lang="es-CL" sz="3200" b="1" dirty="0">
              <a:solidFill>
                <a:schemeClr val="accent2"/>
              </a:solidFill>
              <a:latin typeface="Arial" pitchFamily="34" charset="0"/>
              <a:cs typeface="Arial" pitchFamily="34" charset="0"/>
            </a:endParaRPr>
          </a:p>
        </p:txBody>
      </p:sp>
    </p:spTree>
    <p:extLst>
      <p:ext uri="{BB962C8B-B14F-4D97-AF65-F5344CB8AC3E}">
        <p14:creationId xmlns:p14="http://schemas.microsoft.com/office/powerpoint/2010/main" val="29392025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1843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949" t="13397" r="3393" b="16725"/>
          <a:stretch/>
        </p:blipFill>
        <p:spPr bwMode="auto">
          <a:xfrm>
            <a:off x="0" y="1492277"/>
            <a:ext cx="9036496" cy="3873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611560" y="317582"/>
            <a:ext cx="7704856" cy="1200329"/>
          </a:xfrm>
          <a:prstGeom prst="rect">
            <a:avLst/>
          </a:prstGeom>
          <a:noFill/>
        </p:spPr>
        <p:txBody>
          <a:bodyPr wrap="square" rtlCol="0">
            <a:spAutoFit/>
          </a:bodyPr>
          <a:lstStyle/>
          <a:p>
            <a:r>
              <a:rPr lang="es-CL" b="1" dirty="0">
                <a:solidFill>
                  <a:schemeClr val="accent2"/>
                </a:solidFill>
                <a:latin typeface="Arial" pitchFamily="34" charset="0"/>
                <a:cs typeface="Arial" pitchFamily="34" charset="0"/>
              </a:rPr>
              <a:t>Número de proyectos, montos y % para Moluscos con potencial de </a:t>
            </a:r>
            <a:r>
              <a:rPr lang="es-CL" b="1" dirty="0" smtClean="0">
                <a:solidFill>
                  <a:schemeClr val="accent2"/>
                </a:solidFill>
                <a:latin typeface="Arial" pitchFamily="34" charset="0"/>
                <a:cs typeface="Arial" pitchFamily="34" charset="0"/>
              </a:rPr>
              <a:t>cultivo entre </a:t>
            </a:r>
            <a:r>
              <a:rPr lang="es-CL" b="1" dirty="0">
                <a:solidFill>
                  <a:schemeClr val="accent2"/>
                </a:solidFill>
                <a:latin typeface="Arial" pitchFamily="34" charset="0"/>
                <a:cs typeface="Arial" pitchFamily="34" charset="0"/>
              </a:rPr>
              <a:t>1994 y </a:t>
            </a:r>
            <a:r>
              <a:rPr lang="es-CL" b="1" dirty="0" smtClean="0">
                <a:solidFill>
                  <a:schemeClr val="accent2"/>
                </a:solidFill>
                <a:latin typeface="Arial" pitchFamily="34" charset="0"/>
                <a:cs typeface="Arial" pitchFamily="34" charset="0"/>
              </a:rPr>
              <a:t>2008</a:t>
            </a:r>
            <a:endParaRPr lang="es-CL" b="1" dirty="0">
              <a:solidFill>
                <a:schemeClr val="accent2"/>
              </a:solidFill>
              <a:latin typeface="Arial" pitchFamily="34" charset="0"/>
              <a:cs typeface="Arial" pitchFamily="34" charset="0"/>
            </a:endParaRPr>
          </a:p>
          <a:p>
            <a:r>
              <a:rPr lang="es-CL" b="1" dirty="0" smtClean="0">
                <a:solidFill>
                  <a:schemeClr val="accent2"/>
                </a:solidFill>
                <a:latin typeface="Arial" pitchFamily="34" charset="0"/>
                <a:cs typeface="Arial" pitchFamily="34" charset="0"/>
              </a:rPr>
              <a:t>.</a:t>
            </a:r>
            <a:endParaRPr lang="es-CL" b="1" dirty="0">
              <a:solidFill>
                <a:schemeClr val="accent2"/>
              </a:solidFill>
              <a:latin typeface="Arial" pitchFamily="34" charset="0"/>
              <a:cs typeface="Arial" pitchFamily="34" charset="0"/>
            </a:endParaRPr>
          </a:p>
        </p:txBody>
      </p:sp>
    </p:spTree>
    <p:extLst>
      <p:ext uri="{BB962C8B-B14F-4D97-AF65-F5344CB8AC3E}">
        <p14:creationId xmlns:p14="http://schemas.microsoft.com/office/powerpoint/2010/main" val="4852222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1853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038" t="12676" r="4184" b="10387"/>
          <a:stretch/>
        </p:blipFill>
        <p:spPr bwMode="auto">
          <a:xfrm>
            <a:off x="33223" y="1196752"/>
            <a:ext cx="9110778" cy="4389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484700" y="112228"/>
            <a:ext cx="8280920" cy="1200329"/>
          </a:xfrm>
          <a:prstGeom prst="rect">
            <a:avLst/>
          </a:prstGeom>
          <a:noFill/>
        </p:spPr>
        <p:txBody>
          <a:bodyPr wrap="square" rtlCol="0">
            <a:spAutoFit/>
          </a:bodyPr>
          <a:lstStyle/>
          <a:p>
            <a:pPr algn="ctr"/>
            <a:r>
              <a:rPr lang="es-CL" b="1" dirty="0">
                <a:solidFill>
                  <a:schemeClr val="accent2"/>
                </a:solidFill>
              </a:rPr>
              <a:t>Número de proyectos, montos y % para Peces Marinos con potencial de </a:t>
            </a:r>
            <a:r>
              <a:rPr lang="es-CL" b="1" dirty="0" smtClean="0">
                <a:solidFill>
                  <a:schemeClr val="accent2"/>
                </a:solidFill>
              </a:rPr>
              <a:t>cultivo entre </a:t>
            </a:r>
            <a:r>
              <a:rPr lang="es-CL" b="1" dirty="0">
                <a:solidFill>
                  <a:schemeClr val="accent2"/>
                </a:solidFill>
              </a:rPr>
              <a:t>1994 y </a:t>
            </a:r>
            <a:r>
              <a:rPr lang="es-CL" b="1" dirty="0" smtClean="0">
                <a:solidFill>
                  <a:schemeClr val="accent2"/>
                </a:solidFill>
              </a:rPr>
              <a:t>2008</a:t>
            </a:r>
            <a:endParaRPr lang="es-CL" b="1" dirty="0">
              <a:solidFill>
                <a:schemeClr val="accent2"/>
              </a:solidFill>
            </a:endParaRPr>
          </a:p>
          <a:p>
            <a:pPr algn="ctr"/>
            <a:endParaRPr lang="es-CL" b="1" dirty="0">
              <a:solidFill>
                <a:schemeClr val="accent2"/>
              </a:solidFill>
            </a:endParaRPr>
          </a:p>
        </p:txBody>
      </p:sp>
    </p:spTree>
    <p:extLst>
      <p:ext uri="{BB962C8B-B14F-4D97-AF65-F5344CB8AC3E}">
        <p14:creationId xmlns:p14="http://schemas.microsoft.com/office/powerpoint/2010/main" val="11436041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pic>
        <p:nvPicPr>
          <p:cNvPr id="1884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454" t="27289" r="1314" b="20793"/>
          <a:stretch/>
        </p:blipFill>
        <p:spPr bwMode="auto">
          <a:xfrm>
            <a:off x="75307" y="2283880"/>
            <a:ext cx="8879751" cy="2750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2000130" y="405571"/>
            <a:ext cx="5452190" cy="1200329"/>
          </a:xfrm>
          <a:prstGeom prst="rect">
            <a:avLst/>
          </a:prstGeom>
        </p:spPr>
        <p:txBody>
          <a:bodyPr wrap="square">
            <a:spAutoFit/>
          </a:bodyPr>
          <a:lstStyle/>
          <a:p>
            <a:r>
              <a:rPr lang="es-CL" b="1" dirty="0">
                <a:solidFill>
                  <a:schemeClr val="accent2"/>
                </a:solidFill>
              </a:rPr>
              <a:t>Número de proyectos, montos y % para Algas con potencial de </a:t>
            </a:r>
            <a:r>
              <a:rPr lang="es-CL" b="1" dirty="0" smtClean="0">
                <a:solidFill>
                  <a:schemeClr val="accent2"/>
                </a:solidFill>
              </a:rPr>
              <a:t>cultivo entre 1994 y 2008</a:t>
            </a:r>
            <a:endParaRPr lang="es-CL" b="1" dirty="0">
              <a:solidFill>
                <a:schemeClr val="accent2"/>
              </a:solidFill>
            </a:endParaRPr>
          </a:p>
        </p:txBody>
      </p:sp>
    </p:spTree>
    <p:extLst>
      <p:ext uri="{BB962C8B-B14F-4D97-AF65-F5344CB8AC3E}">
        <p14:creationId xmlns:p14="http://schemas.microsoft.com/office/powerpoint/2010/main" val="22566688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1863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112" t="19014" r="21208" b="17429"/>
          <a:stretch/>
        </p:blipFill>
        <p:spPr bwMode="auto">
          <a:xfrm>
            <a:off x="1200833" y="1124744"/>
            <a:ext cx="7104620" cy="500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1143649" y="343340"/>
            <a:ext cx="7218988" cy="461665"/>
          </a:xfrm>
          <a:prstGeom prst="rect">
            <a:avLst/>
          </a:prstGeom>
          <a:noFill/>
        </p:spPr>
        <p:txBody>
          <a:bodyPr wrap="square" rtlCol="0">
            <a:spAutoFit/>
          </a:bodyPr>
          <a:lstStyle/>
          <a:p>
            <a:r>
              <a:rPr lang="es-CL" b="1" dirty="0">
                <a:solidFill>
                  <a:schemeClr val="accent2"/>
                </a:solidFill>
                <a:latin typeface="Arial" pitchFamily="34" charset="0"/>
                <a:cs typeface="Arial" pitchFamily="34" charset="0"/>
              </a:rPr>
              <a:t>Número de proyectos, montos y % por regiones.</a:t>
            </a:r>
          </a:p>
        </p:txBody>
      </p:sp>
    </p:spTree>
    <p:extLst>
      <p:ext uri="{BB962C8B-B14F-4D97-AF65-F5344CB8AC3E}">
        <p14:creationId xmlns:p14="http://schemas.microsoft.com/office/powerpoint/2010/main" val="28040143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1 CuadroTexto"/>
          <p:cNvSpPr txBox="1"/>
          <p:nvPr/>
        </p:nvSpPr>
        <p:spPr>
          <a:xfrm>
            <a:off x="899593" y="533871"/>
            <a:ext cx="7560840" cy="830997"/>
          </a:xfrm>
          <a:prstGeom prst="rect">
            <a:avLst/>
          </a:prstGeom>
          <a:noFill/>
        </p:spPr>
        <p:txBody>
          <a:bodyPr wrap="square" rtlCol="0">
            <a:spAutoFit/>
          </a:bodyPr>
          <a:lstStyle/>
          <a:p>
            <a:r>
              <a:rPr lang="es-CL" b="1" dirty="0">
                <a:solidFill>
                  <a:schemeClr val="accent2"/>
                </a:solidFill>
              </a:rPr>
              <a:t>Número de proyectos, montos y % por instituciones ejecutoras.</a:t>
            </a:r>
          </a:p>
        </p:txBody>
      </p:sp>
      <p:pic>
        <p:nvPicPr>
          <p:cNvPr id="1873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850" t="10454" r="15270" b="7922"/>
          <a:stretch/>
        </p:blipFill>
        <p:spPr bwMode="auto">
          <a:xfrm>
            <a:off x="395536" y="1412776"/>
            <a:ext cx="8333423" cy="4787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97938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2" name="1 CuadroTexto"/>
          <p:cNvSpPr txBox="1"/>
          <p:nvPr/>
        </p:nvSpPr>
        <p:spPr>
          <a:xfrm>
            <a:off x="1187624" y="332656"/>
            <a:ext cx="6696744" cy="1569660"/>
          </a:xfrm>
          <a:prstGeom prst="rect">
            <a:avLst/>
          </a:prstGeom>
          <a:noFill/>
        </p:spPr>
        <p:txBody>
          <a:bodyPr wrap="square" rtlCol="0">
            <a:spAutoFit/>
          </a:bodyPr>
          <a:lstStyle/>
          <a:p>
            <a:r>
              <a:rPr lang="es-CL" sz="3200" b="1" dirty="0" smtClean="0">
                <a:solidFill>
                  <a:schemeClr val="accent2"/>
                </a:solidFill>
                <a:latin typeface="Arial" pitchFamily="34" charset="0"/>
                <a:cs typeface="Arial" pitchFamily="34" charset="0"/>
              </a:rPr>
              <a:t>Diversificación de la acuicultura y creación de centros para la innovación acuícola </a:t>
            </a:r>
            <a:endParaRPr lang="es-CL" sz="3200" b="1" dirty="0">
              <a:solidFill>
                <a:schemeClr val="accent2"/>
              </a:solidFill>
              <a:latin typeface="Arial" pitchFamily="34" charset="0"/>
              <a:cs typeface="Arial" pitchFamily="34" charset="0"/>
            </a:endParaRPr>
          </a:p>
        </p:txBody>
      </p:sp>
      <p:sp>
        <p:nvSpPr>
          <p:cNvPr id="3" name="2 CuadroTexto"/>
          <p:cNvSpPr txBox="1"/>
          <p:nvPr/>
        </p:nvSpPr>
        <p:spPr>
          <a:xfrm>
            <a:off x="590384" y="4054150"/>
            <a:ext cx="7293984" cy="830997"/>
          </a:xfrm>
          <a:prstGeom prst="rect">
            <a:avLst/>
          </a:prstGeom>
          <a:noFill/>
        </p:spPr>
        <p:txBody>
          <a:bodyPr wrap="none" rtlCol="0">
            <a:spAutoFit/>
          </a:bodyPr>
          <a:lstStyle/>
          <a:p>
            <a:r>
              <a:rPr lang="es-CL" b="1" dirty="0" smtClean="0">
                <a:solidFill>
                  <a:schemeClr val="accent2"/>
                </a:solidFill>
                <a:latin typeface="Arial" pitchFamily="34" charset="0"/>
                <a:cs typeface="Arial" pitchFamily="34" charset="0"/>
              </a:rPr>
              <a:t>CORFO, lanzo dos nuevos programas Julio 2015</a:t>
            </a:r>
          </a:p>
          <a:p>
            <a:endParaRPr lang="es-CL" b="1" dirty="0">
              <a:solidFill>
                <a:schemeClr val="accent2"/>
              </a:solidFill>
              <a:latin typeface="Arial" pitchFamily="34" charset="0"/>
              <a:cs typeface="Arial" pitchFamily="34" charset="0"/>
            </a:endParaRPr>
          </a:p>
        </p:txBody>
      </p:sp>
      <p:sp>
        <p:nvSpPr>
          <p:cNvPr id="4" name="3 Flecha abajo"/>
          <p:cNvSpPr/>
          <p:nvPr/>
        </p:nvSpPr>
        <p:spPr>
          <a:xfrm>
            <a:off x="2771800" y="2276872"/>
            <a:ext cx="2232248" cy="13384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4 Rectángulo"/>
          <p:cNvSpPr/>
          <p:nvPr/>
        </p:nvSpPr>
        <p:spPr>
          <a:xfrm>
            <a:off x="484304" y="5013176"/>
            <a:ext cx="8103383" cy="1077218"/>
          </a:xfrm>
          <a:prstGeom prst="rect">
            <a:avLst/>
          </a:prstGeom>
        </p:spPr>
        <p:txBody>
          <a:bodyPr wrap="square">
            <a:spAutoFit/>
          </a:bodyPr>
          <a:lstStyle/>
          <a:p>
            <a:r>
              <a:rPr lang="es-CL" sz="1600" b="1" dirty="0"/>
              <a:t>C</a:t>
            </a:r>
            <a:r>
              <a:rPr lang="es-CL" sz="1600" b="1" dirty="0" smtClean="0"/>
              <a:t>aracterística </a:t>
            </a:r>
            <a:r>
              <a:rPr lang="es-CL" sz="1600" b="1" dirty="0"/>
              <a:t>principal de este sector es </a:t>
            </a:r>
            <a:r>
              <a:rPr lang="es-CL" sz="1600" b="1" dirty="0" smtClean="0"/>
              <a:t>la dependencia </a:t>
            </a:r>
            <a:r>
              <a:rPr lang="es-CL" sz="1600" b="1" dirty="0"/>
              <a:t>de la producción de salmónidos. En ese contexto, se entiende </a:t>
            </a:r>
            <a:r>
              <a:rPr lang="es-CL" sz="1600" b="1" dirty="0" smtClean="0"/>
              <a:t>que para </a:t>
            </a:r>
            <a:r>
              <a:rPr lang="es-CL" sz="1600" b="1" dirty="0"/>
              <a:t>mantener altas tasas de crecimiento de la acuicultura y consolidar al </a:t>
            </a:r>
            <a:r>
              <a:rPr lang="es-CL" sz="1600" b="1" dirty="0" smtClean="0"/>
              <a:t>país </a:t>
            </a:r>
            <a:r>
              <a:rPr lang="es-CL" sz="1600" b="1" dirty="0" smtClean="0"/>
              <a:t>c</a:t>
            </a:r>
            <a:r>
              <a:rPr lang="es-CL" sz="1600" b="1" dirty="0" smtClean="0"/>
              <a:t>omo </a:t>
            </a:r>
            <a:r>
              <a:rPr lang="es-CL" sz="1600" b="1" dirty="0"/>
              <a:t>líder mundial del sector, es fundamental diversificar la producción </a:t>
            </a:r>
            <a:r>
              <a:rPr lang="es-CL" sz="1600" b="1" dirty="0" smtClean="0"/>
              <a:t>acuícola nacional.</a:t>
            </a:r>
            <a:endParaRPr lang="es-CL" sz="1600" b="1" dirty="0"/>
          </a:p>
        </p:txBody>
      </p:sp>
    </p:spTree>
    <p:extLst>
      <p:ext uri="{BB962C8B-B14F-4D97-AF65-F5344CB8AC3E}">
        <p14:creationId xmlns:p14="http://schemas.microsoft.com/office/powerpoint/2010/main" val="15685776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4" name="3 Rectángulo"/>
          <p:cNvSpPr/>
          <p:nvPr/>
        </p:nvSpPr>
        <p:spPr>
          <a:xfrm>
            <a:off x="-34121" y="2420888"/>
            <a:ext cx="5731774" cy="2062103"/>
          </a:xfrm>
          <a:prstGeom prst="rect">
            <a:avLst/>
          </a:prstGeom>
        </p:spPr>
        <p:txBody>
          <a:bodyPr wrap="square">
            <a:spAutoFit/>
          </a:bodyPr>
          <a:lstStyle/>
          <a:p>
            <a:r>
              <a:rPr lang="es-CL" sz="1600" b="1" dirty="0" smtClean="0">
                <a:solidFill>
                  <a:schemeClr val="accent2"/>
                </a:solidFill>
              </a:rPr>
              <a:t>Con </a:t>
            </a:r>
            <a:r>
              <a:rPr lang="es-CL" sz="1600" b="1" dirty="0">
                <a:solidFill>
                  <a:schemeClr val="accent2"/>
                </a:solidFill>
              </a:rPr>
              <a:t>estos programas se busca incrementar la tasa</a:t>
            </a:r>
          </a:p>
          <a:p>
            <a:r>
              <a:rPr lang="es-CL" sz="1600" b="1" dirty="0">
                <a:solidFill>
                  <a:schemeClr val="accent2"/>
                </a:solidFill>
              </a:rPr>
              <a:t>de innovación tecnológica en productos y procesos,</a:t>
            </a:r>
          </a:p>
          <a:p>
            <a:r>
              <a:rPr lang="es-CL" sz="1600" b="1" dirty="0">
                <a:solidFill>
                  <a:schemeClr val="accent2"/>
                </a:solidFill>
              </a:rPr>
              <a:t>mediante la ejecución articulada de portafolios de</a:t>
            </a:r>
          </a:p>
          <a:p>
            <a:r>
              <a:rPr lang="es-CL" sz="1600" b="1" dirty="0">
                <a:solidFill>
                  <a:schemeClr val="accent2"/>
                </a:solidFill>
              </a:rPr>
              <a:t>proyectos de investigación aplicada y desarrollo</a:t>
            </a:r>
          </a:p>
          <a:p>
            <a:r>
              <a:rPr lang="es-CL" sz="1600" b="1" dirty="0">
                <a:solidFill>
                  <a:schemeClr val="accent2"/>
                </a:solidFill>
              </a:rPr>
              <a:t>tecnológico con visión de largo plazo; que permita</a:t>
            </a:r>
          </a:p>
          <a:p>
            <a:r>
              <a:rPr lang="es-CL" sz="1600" b="1" dirty="0">
                <a:solidFill>
                  <a:schemeClr val="accent2"/>
                </a:solidFill>
              </a:rPr>
              <a:t>cerrar las brechas detectadas, mejorar la</a:t>
            </a:r>
          </a:p>
          <a:p>
            <a:r>
              <a:rPr lang="es-CL" sz="1600" b="1" dirty="0">
                <a:solidFill>
                  <a:schemeClr val="accent2"/>
                </a:solidFill>
              </a:rPr>
              <a:t>productividad del sector y contribuir a diversificar y</a:t>
            </a:r>
          </a:p>
          <a:p>
            <a:r>
              <a:rPr lang="es-CL" sz="1600" b="1" dirty="0">
                <a:solidFill>
                  <a:schemeClr val="accent2"/>
                </a:solidFill>
              </a:rPr>
              <a:t>sofisticar el tejido productivo.</a:t>
            </a:r>
          </a:p>
        </p:txBody>
      </p:sp>
      <p:sp>
        <p:nvSpPr>
          <p:cNvPr id="5" name="4 Rectángulo"/>
          <p:cNvSpPr/>
          <p:nvPr/>
        </p:nvSpPr>
        <p:spPr>
          <a:xfrm>
            <a:off x="4632560" y="4321259"/>
            <a:ext cx="5148064" cy="1815882"/>
          </a:xfrm>
          <a:prstGeom prst="rect">
            <a:avLst/>
          </a:prstGeom>
        </p:spPr>
        <p:txBody>
          <a:bodyPr wrap="square">
            <a:spAutoFit/>
          </a:bodyPr>
          <a:lstStyle/>
          <a:p>
            <a:r>
              <a:rPr lang="es-CL" sz="1600" b="1" dirty="0">
                <a:solidFill>
                  <a:schemeClr val="accent2"/>
                </a:solidFill>
              </a:rPr>
              <a:t>Estos programas están orientados a promover</a:t>
            </a:r>
          </a:p>
          <a:p>
            <a:r>
              <a:rPr lang="es-CL" sz="1600" b="1" dirty="0">
                <a:solidFill>
                  <a:schemeClr val="accent2"/>
                </a:solidFill>
              </a:rPr>
              <a:t>iniciativas colaborativas de </a:t>
            </a:r>
            <a:r>
              <a:rPr lang="es-CL" sz="1600" b="1" dirty="0" err="1">
                <a:solidFill>
                  <a:schemeClr val="accent2"/>
                </a:solidFill>
              </a:rPr>
              <a:t>I+D+i</a:t>
            </a:r>
            <a:r>
              <a:rPr lang="es-CL" sz="1600" b="1" dirty="0">
                <a:solidFill>
                  <a:schemeClr val="accent2"/>
                </a:solidFill>
              </a:rPr>
              <a:t> que vinculen a</a:t>
            </a:r>
          </a:p>
          <a:p>
            <a:r>
              <a:rPr lang="es-CL" sz="1600" b="1" dirty="0">
                <a:solidFill>
                  <a:schemeClr val="accent2"/>
                </a:solidFill>
              </a:rPr>
              <a:t>universidades, centros tecnológicos y empresas,</a:t>
            </a:r>
          </a:p>
          <a:p>
            <a:r>
              <a:rPr lang="es-CL" sz="1600" b="1" dirty="0">
                <a:solidFill>
                  <a:schemeClr val="accent2"/>
                </a:solidFill>
              </a:rPr>
              <a:t>rompiendo las dinámicas actuales de proyectos</a:t>
            </a:r>
          </a:p>
          <a:p>
            <a:r>
              <a:rPr lang="es-CL" sz="1600" b="1" dirty="0">
                <a:solidFill>
                  <a:schemeClr val="accent2"/>
                </a:solidFill>
              </a:rPr>
              <a:t>aislados, de corto plazo, que no generan sinergias ni</a:t>
            </a:r>
          </a:p>
          <a:p>
            <a:r>
              <a:rPr lang="es-CL" sz="1600" b="1" dirty="0">
                <a:solidFill>
                  <a:schemeClr val="accent2"/>
                </a:solidFill>
              </a:rPr>
              <a:t>permiten lograr masas críticas con resultados de</a:t>
            </a:r>
          </a:p>
          <a:p>
            <a:r>
              <a:rPr lang="es-CL" sz="1600" b="1" dirty="0">
                <a:solidFill>
                  <a:schemeClr val="accent2"/>
                </a:solidFill>
              </a:rPr>
              <a:t>alto impacto.</a:t>
            </a:r>
          </a:p>
        </p:txBody>
      </p:sp>
      <p:sp>
        <p:nvSpPr>
          <p:cNvPr id="3" name="2 Rectángulo"/>
          <p:cNvSpPr/>
          <p:nvPr/>
        </p:nvSpPr>
        <p:spPr>
          <a:xfrm>
            <a:off x="263427" y="477759"/>
            <a:ext cx="5492250" cy="830997"/>
          </a:xfrm>
          <a:prstGeom prst="rect">
            <a:avLst/>
          </a:prstGeom>
        </p:spPr>
        <p:txBody>
          <a:bodyPr wrap="square">
            <a:spAutoFit/>
          </a:bodyPr>
          <a:lstStyle/>
          <a:p>
            <a:pPr lvl="0"/>
            <a:r>
              <a:rPr lang="es-CL" b="1" dirty="0">
                <a:solidFill>
                  <a:srgbClr val="3333CC"/>
                </a:solidFill>
                <a:latin typeface="Arial" pitchFamily="34" charset="0"/>
                <a:cs typeface="Arial" pitchFamily="34" charset="0"/>
              </a:rPr>
              <a:t>PROGRAMAS TECNOLÓGICOS</a:t>
            </a:r>
          </a:p>
          <a:p>
            <a:pPr lvl="0"/>
            <a:r>
              <a:rPr lang="es-CL" b="1" dirty="0">
                <a:solidFill>
                  <a:srgbClr val="3333CC"/>
                </a:solidFill>
                <a:latin typeface="Arial" pitchFamily="34" charset="0"/>
                <a:cs typeface="Arial" pitchFamily="34" charset="0"/>
              </a:rPr>
              <a:t>DE DIVERSIFICACIÓN ACUÍCOLA</a:t>
            </a:r>
            <a:endParaRPr lang="es-CL" b="1" dirty="0">
              <a:solidFill>
                <a:srgbClr val="3333CC"/>
              </a:solidFill>
              <a:latin typeface="Arial" pitchFamily="34" charset="0"/>
              <a:cs typeface="Arial" pitchFamily="34" charset="0"/>
            </a:endParaRPr>
          </a:p>
        </p:txBody>
      </p:sp>
      <p:sp>
        <p:nvSpPr>
          <p:cNvPr id="8" name="7 Flecha circular"/>
          <p:cNvSpPr/>
          <p:nvPr/>
        </p:nvSpPr>
        <p:spPr>
          <a:xfrm>
            <a:off x="5724128" y="134308"/>
            <a:ext cx="1482464" cy="1517897"/>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9" name="8 CuadroTexto"/>
          <p:cNvSpPr txBox="1"/>
          <p:nvPr/>
        </p:nvSpPr>
        <p:spPr>
          <a:xfrm>
            <a:off x="5114765" y="1308756"/>
            <a:ext cx="4183654" cy="1569660"/>
          </a:xfrm>
          <a:prstGeom prst="rect">
            <a:avLst/>
          </a:prstGeom>
          <a:noFill/>
        </p:spPr>
        <p:txBody>
          <a:bodyPr wrap="square" rtlCol="0">
            <a:spAutoFit/>
          </a:bodyPr>
          <a:lstStyle/>
          <a:p>
            <a:r>
              <a:rPr lang="es-CL" b="1" dirty="0" smtClean="0">
                <a:solidFill>
                  <a:schemeClr val="accent2"/>
                </a:solidFill>
              </a:rPr>
              <a:t>US$ 20 millones en un plazo de 10 años, con cofinanciamiento del 20% de las institución beneficiadas. </a:t>
            </a:r>
            <a:endParaRPr lang="es-CL" b="1" dirty="0">
              <a:solidFill>
                <a:schemeClr val="accent2"/>
              </a:solidFill>
            </a:endParaRPr>
          </a:p>
        </p:txBody>
      </p:sp>
      <p:sp>
        <p:nvSpPr>
          <p:cNvPr id="10" name="9 Flecha abajo"/>
          <p:cNvSpPr/>
          <p:nvPr/>
        </p:nvSpPr>
        <p:spPr>
          <a:xfrm>
            <a:off x="1682182" y="1652205"/>
            <a:ext cx="1098376" cy="5216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2304152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1 Rectángulo"/>
          <p:cNvSpPr/>
          <p:nvPr/>
        </p:nvSpPr>
        <p:spPr>
          <a:xfrm>
            <a:off x="467544" y="369332"/>
            <a:ext cx="8424936" cy="1569660"/>
          </a:xfrm>
          <a:prstGeom prst="rect">
            <a:avLst/>
          </a:prstGeom>
        </p:spPr>
        <p:txBody>
          <a:bodyPr wrap="square">
            <a:spAutoFit/>
          </a:bodyPr>
          <a:lstStyle/>
          <a:p>
            <a:pPr algn="just"/>
            <a:r>
              <a:rPr lang="es-CL" b="1" dirty="0">
                <a:solidFill>
                  <a:srgbClr val="3333CC"/>
                </a:solidFill>
                <a:latin typeface="Arial" pitchFamily="34" charset="0"/>
                <a:cs typeface="Arial" pitchFamily="34" charset="0"/>
              </a:rPr>
              <a:t>A partir de la información recopilada se seleccionó un número </a:t>
            </a:r>
            <a:r>
              <a:rPr lang="es-CL" b="1" dirty="0" smtClean="0">
                <a:solidFill>
                  <a:srgbClr val="3333CC"/>
                </a:solidFill>
                <a:latin typeface="Arial" pitchFamily="34" charset="0"/>
                <a:cs typeface="Arial" pitchFamily="34" charset="0"/>
              </a:rPr>
              <a:t>acotado </a:t>
            </a:r>
            <a:r>
              <a:rPr lang="es-CL" b="1" dirty="0">
                <a:solidFill>
                  <a:srgbClr val="3333CC"/>
                </a:solidFill>
                <a:latin typeface="Arial" pitchFamily="34" charset="0"/>
                <a:cs typeface="Arial" pitchFamily="34" charset="0"/>
              </a:rPr>
              <a:t>de especies y </a:t>
            </a:r>
            <a:r>
              <a:rPr lang="es-CL" b="1" dirty="0" smtClean="0">
                <a:solidFill>
                  <a:srgbClr val="3333CC"/>
                </a:solidFill>
                <a:latin typeface="Arial" pitchFamily="34" charset="0"/>
                <a:cs typeface="Arial" pitchFamily="34" charset="0"/>
              </a:rPr>
              <a:t>se determinó </a:t>
            </a:r>
            <a:r>
              <a:rPr lang="es-CL" b="1" dirty="0">
                <a:solidFill>
                  <a:srgbClr val="3333CC"/>
                </a:solidFill>
                <a:latin typeface="Arial" pitchFamily="34" charset="0"/>
                <a:cs typeface="Arial" pitchFamily="34" charset="0"/>
              </a:rPr>
              <a:t>el tipo de programa tecnológico o de plataforma habilitante, que debe </a:t>
            </a:r>
            <a:r>
              <a:rPr lang="es-CL" b="1" dirty="0" smtClean="0">
                <a:solidFill>
                  <a:srgbClr val="3333CC"/>
                </a:solidFill>
                <a:latin typeface="Arial" pitchFamily="34" charset="0"/>
                <a:cs typeface="Arial" pitchFamily="34" charset="0"/>
              </a:rPr>
              <a:t>realizarse</a:t>
            </a:r>
            <a:endParaRPr lang="es-CL" b="1" dirty="0">
              <a:solidFill>
                <a:srgbClr val="3333CC"/>
              </a:solidFill>
              <a:latin typeface="Arial" pitchFamily="34" charset="0"/>
              <a:cs typeface="Arial" pitchFamily="34" charset="0"/>
            </a:endParaRPr>
          </a:p>
        </p:txBody>
      </p:sp>
      <p:pic>
        <p:nvPicPr>
          <p:cNvPr id="3" name="2 Imagen"/>
          <p:cNvPicPr/>
          <p:nvPr/>
        </p:nvPicPr>
        <p:blipFill rotWithShape="1">
          <a:blip r:embed="rId2"/>
          <a:srcRect l="6116" t="16919" b="21752"/>
          <a:stretch/>
        </p:blipFill>
        <p:spPr bwMode="auto">
          <a:xfrm>
            <a:off x="467544" y="2204864"/>
            <a:ext cx="8424936" cy="418498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840682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p:nvPr>
        </p:nvSpPr>
        <p:spPr/>
        <p:txBody>
          <a:bodyPr/>
          <a:lstStyle/>
          <a:p>
            <a:r>
              <a:rPr lang="es-CL" sz="3200" b="1" smtClean="0"/>
              <a:t>Acuicultura v/s pesquerías: Moluscos.</a:t>
            </a:r>
          </a:p>
        </p:txBody>
      </p:sp>
      <p:pic>
        <p:nvPicPr>
          <p:cNvPr id="215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484784"/>
            <a:ext cx="7516557" cy="4072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72927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2" name="1 Rectángulo"/>
          <p:cNvSpPr/>
          <p:nvPr/>
        </p:nvSpPr>
        <p:spPr>
          <a:xfrm>
            <a:off x="107504" y="70051"/>
            <a:ext cx="4572000" cy="1200329"/>
          </a:xfrm>
          <a:prstGeom prst="rect">
            <a:avLst/>
          </a:prstGeom>
        </p:spPr>
        <p:txBody>
          <a:bodyPr>
            <a:spAutoFit/>
          </a:bodyPr>
          <a:lstStyle/>
          <a:p>
            <a:r>
              <a:rPr lang="es-CL" b="1" dirty="0">
                <a:solidFill>
                  <a:schemeClr val="accent2"/>
                </a:solidFill>
                <a:latin typeface="Arial" pitchFamily="34" charset="0"/>
                <a:cs typeface="Arial" pitchFamily="34" charset="0"/>
              </a:rPr>
              <a:t>CENTROS TECNOLÓGICOS</a:t>
            </a:r>
          </a:p>
          <a:p>
            <a:r>
              <a:rPr lang="es-CL" b="1" dirty="0">
                <a:solidFill>
                  <a:schemeClr val="accent2"/>
                </a:solidFill>
                <a:latin typeface="Arial" pitchFamily="34" charset="0"/>
                <a:cs typeface="Arial" pitchFamily="34" charset="0"/>
              </a:rPr>
              <a:t>PARA LA INNOVACIÓN ACUÍCOLA</a:t>
            </a:r>
          </a:p>
        </p:txBody>
      </p:sp>
      <p:sp>
        <p:nvSpPr>
          <p:cNvPr id="3" name="2 Rectángulo"/>
          <p:cNvSpPr/>
          <p:nvPr/>
        </p:nvSpPr>
        <p:spPr>
          <a:xfrm>
            <a:off x="126710" y="1503208"/>
            <a:ext cx="6462464" cy="4893647"/>
          </a:xfrm>
          <a:prstGeom prst="rect">
            <a:avLst/>
          </a:prstGeom>
        </p:spPr>
        <p:txBody>
          <a:bodyPr wrap="square">
            <a:spAutoFit/>
          </a:bodyPr>
          <a:lstStyle/>
          <a:p>
            <a:r>
              <a:rPr lang="es-CL" sz="2000" dirty="0"/>
              <a:t>El desarrollo de estos centros busca crear y/o</a:t>
            </a:r>
          </a:p>
          <a:p>
            <a:r>
              <a:rPr lang="es-CL" sz="2000" dirty="0"/>
              <a:t>fortalecer la infraestructura tecnológica y el capital</a:t>
            </a:r>
          </a:p>
          <a:p>
            <a:r>
              <a:rPr lang="es-CL" sz="2000" dirty="0"/>
              <a:t>humano avanzado de entidades tecnológicas, con el</a:t>
            </a:r>
          </a:p>
          <a:p>
            <a:r>
              <a:rPr lang="es-CL" sz="2000" dirty="0"/>
              <a:t>objetivo de activar la demanda de las empresas a</a:t>
            </a:r>
          </a:p>
          <a:p>
            <a:r>
              <a:rPr lang="es-CL" sz="2000" dirty="0"/>
              <a:t>través de la innovación y la creación de nuevos</a:t>
            </a:r>
          </a:p>
          <a:p>
            <a:r>
              <a:rPr lang="es-CL" sz="2000" dirty="0"/>
              <a:t>productos o servicios de alto potencial y valor de</a:t>
            </a:r>
          </a:p>
          <a:p>
            <a:r>
              <a:rPr lang="es-CL" sz="2000" dirty="0"/>
              <a:t>mercado</a:t>
            </a:r>
            <a:r>
              <a:rPr lang="es-CL" sz="2000" dirty="0" smtClean="0"/>
              <a:t>.</a:t>
            </a:r>
          </a:p>
          <a:p>
            <a:endParaRPr lang="es-CL" sz="1600" dirty="0"/>
          </a:p>
          <a:p>
            <a:endParaRPr lang="es-CL" sz="1600" dirty="0"/>
          </a:p>
          <a:p>
            <a:r>
              <a:rPr lang="es-CL" sz="2000" b="1" dirty="0" smtClean="0">
                <a:solidFill>
                  <a:schemeClr val="accent2"/>
                </a:solidFill>
              </a:rPr>
              <a:t>Zona </a:t>
            </a:r>
            <a:r>
              <a:rPr lang="es-CL" sz="2000" b="1" dirty="0">
                <a:solidFill>
                  <a:schemeClr val="accent2"/>
                </a:solidFill>
              </a:rPr>
              <a:t>Norte Grande: tecnologías de engorda y</a:t>
            </a:r>
          </a:p>
          <a:p>
            <a:r>
              <a:rPr lang="es-CL" sz="2000" b="1" dirty="0">
                <a:solidFill>
                  <a:schemeClr val="accent2"/>
                </a:solidFill>
              </a:rPr>
              <a:t>sustentabilidad; modelación y manejo de riesgos</a:t>
            </a:r>
          </a:p>
          <a:p>
            <a:r>
              <a:rPr lang="es-CL" sz="2000" b="1" dirty="0">
                <a:solidFill>
                  <a:schemeClr val="accent2"/>
                </a:solidFill>
              </a:rPr>
              <a:t>tecnológicos, sanitarios y socio-económicos</a:t>
            </a:r>
            <a:r>
              <a:rPr lang="es-CL" sz="2000" b="1" dirty="0" smtClean="0">
                <a:solidFill>
                  <a:schemeClr val="accent2"/>
                </a:solidFill>
              </a:rPr>
              <a:t>.</a:t>
            </a:r>
          </a:p>
          <a:p>
            <a:endParaRPr lang="es-CL" sz="2000" b="1" dirty="0">
              <a:solidFill>
                <a:schemeClr val="accent2"/>
              </a:solidFill>
            </a:endParaRPr>
          </a:p>
          <a:p>
            <a:r>
              <a:rPr lang="es-CL" sz="2000" b="1" dirty="0">
                <a:solidFill>
                  <a:schemeClr val="accent2"/>
                </a:solidFill>
              </a:rPr>
              <a:t>Centro-Norte Chico: acuicultura de nuevas especies;</a:t>
            </a:r>
          </a:p>
          <a:p>
            <a:r>
              <a:rPr lang="es-CL" sz="2000" b="1" dirty="0">
                <a:solidFill>
                  <a:schemeClr val="accent2"/>
                </a:solidFill>
              </a:rPr>
              <a:t>producción de larvas y juveniles de peces y</a:t>
            </a:r>
          </a:p>
          <a:p>
            <a:r>
              <a:rPr lang="es-CL" sz="2000" b="1" dirty="0">
                <a:solidFill>
                  <a:schemeClr val="accent2"/>
                </a:solidFill>
              </a:rPr>
              <a:t>crustáceos.</a:t>
            </a:r>
          </a:p>
        </p:txBody>
      </p:sp>
      <p:sp>
        <p:nvSpPr>
          <p:cNvPr id="4" name="3 Rectángulo"/>
          <p:cNvSpPr/>
          <p:nvPr/>
        </p:nvSpPr>
        <p:spPr>
          <a:xfrm>
            <a:off x="5702005" y="968699"/>
            <a:ext cx="3563888" cy="2677656"/>
          </a:xfrm>
          <a:prstGeom prst="rect">
            <a:avLst/>
          </a:prstGeom>
        </p:spPr>
        <p:txBody>
          <a:bodyPr wrap="square">
            <a:spAutoFit/>
          </a:bodyPr>
          <a:lstStyle/>
          <a:p>
            <a:r>
              <a:rPr lang="es-CL" b="1" dirty="0">
                <a:solidFill>
                  <a:schemeClr val="accent2"/>
                </a:solidFill>
                <a:latin typeface="Arial" pitchFamily="34" charset="0"/>
                <a:cs typeface="Arial" pitchFamily="34" charset="0"/>
              </a:rPr>
              <a:t>H</a:t>
            </a:r>
            <a:r>
              <a:rPr lang="es-CL" b="1" dirty="0" smtClean="0">
                <a:solidFill>
                  <a:schemeClr val="accent2"/>
                </a:solidFill>
                <a:latin typeface="Arial" pitchFamily="34" charset="0"/>
                <a:cs typeface="Arial" pitchFamily="34" charset="0"/>
              </a:rPr>
              <a:t>asta </a:t>
            </a:r>
            <a:r>
              <a:rPr lang="es-CL" b="1" dirty="0">
                <a:solidFill>
                  <a:schemeClr val="accent2"/>
                </a:solidFill>
                <a:latin typeface="Arial" pitchFamily="34" charset="0"/>
                <a:cs typeface="Arial" pitchFamily="34" charset="0"/>
              </a:rPr>
              <a:t>6 mil </a:t>
            </a:r>
            <a:r>
              <a:rPr lang="es-CL" b="1" dirty="0" smtClean="0">
                <a:solidFill>
                  <a:schemeClr val="accent2"/>
                </a:solidFill>
                <a:latin typeface="Arial" pitchFamily="34" charset="0"/>
                <a:cs typeface="Arial" pitchFamily="34" charset="0"/>
              </a:rPr>
              <a:t>millones</a:t>
            </a:r>
            <a:endParaRPr lang="es-CL" b="1" dirty="0">
              <a:solidFill>
                <a:schemeClr val="accent2"/>
              </a:solidFill>
              <a:latin typeface="Arial" pitchFamily="34" charset="0"/>
              <a:cs typeface="Arial" pitchFamily="34" charset="0"/>
            </a:endParaRPr>
          </a:p>
          <a:p>
            <a:r>
              <a:rPr lang="es-CL" b="1" dirty="0">
                <a:solidFill>
                  <a:schemeClr val="accent2"/>
                </a:solidFill>
                <a:latin typeface="Arial" pitchFamily="34" charset="0"/>
                <a:cs typeface="Arial" pitchFamily="34" charset="0"/>
              </a:rPr>
              <a:t>de pesos, mediante un cofinanciamiento </a:t>
            </a:r>
            <a:r>
              <a:rPr lang="es-CL" b="1" dirty="0" smtClean="0">
                <a:solidFill>
                  <a:schemeClr val="accent2"/>
                </a:solidFill>
                <a:latin typeface="Arial" pitchFamily="34" charset="0"/>
                <a:cs typeface="Arial" pitchFamily="34" charset="0"/>
              </a:rPr>
              <a:t>decreciente en </a:t>
            </a:r>
            <a:r>
              <a:rPr lang="es-CL" b="1" dirty="0">
                <a:solidFill>
                  <a:schemeClr val="accent2"/>
                </a:solidFill>
                <a:latin typeface="Arial" pitchFamily="34" charset="0"/>
                <a:cs typeface="Arial" pitchFamily="34" charset="0"/>
              </a:rPr>
              <a:t>3 etapas (80%, 65%, 35%) en un plazo máximo </a:t>
            </a:r>
            <a:r>
              <a:rPr lang="es-CL" b="1" dirty="0" smtClean="0">
                <a:solidFill>
                  <a:schemeClr val="accent2"/>
                </a:solidFill>
                <a:latin typeface="Arial" pitchFamily="34" charset="0"/>
                <a:cs typeface="Arial" pitchFamily="34" charset="0"/>
              </a:rPr>
              <a:t>de 10 </a:t>
            </a:r>
            <a:r>
              <a:rPr lang="es-CL" b="1" dirty="0">
                <a:solidFill>
                  <a:schemeClr val="accent2"/>
                </a:solidFill>
                <a:latin typeface="Arial" pitchFamily="34" charset="0"/>
                <a:cs typeface="Arial" pitchFamily="34" charset="0"/>
              </a:rPr>
              <a:t>años.</a:t>
            </a:r>
          </a:p>
        </p:txBody>
      </p:sp>
      <p:sp>
        <p:nvSpPr>
          <p:cNvPr id="6" name="5 Flecha circular"/>
          <p:cNvSpPr/>
          <p:nvPr/>
        </p:nvSpPr>
        <p:spPr>
          <a:xfrm>
            <a:off x="4982896" y="0"/>
            <a:ext cx="1482464" cy="1517897"/>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7" name="6 Flecha abajo"/>
          <p:cNvSpPr/>
          <p:nvPr/>
        </p:nvSpPr>
        <p:spPr>
          <a:xfrm>
            <a:off x="1846590" y="3475209"/>
            <a:ext cx="1098376" cy="5216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9909112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7" descr="Sin-título-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250"/>
            <a:ext cx="9144000" cy="633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14" descr="Sin-título-4"/>
          <p:cNvPicPr>
            <a:picLocks noChangeAspect="1" noChangeArrowheads="1"/>
          </p:cNvPicPr>
          <p:nvPr/>
        </p:nvPicPr>
        <p:blipFill>
          <a:blip r:embed="rId3">
            <a:extLst>
              <a:ext uri="{28A0092B-C50C-407E-A947-70E740481C1C}">
                <a14:useLocalDpi xmlns:a14="http://schemas.microsoft.com/office/drawing/2010/main" val="0"/>
              </a:ext>
            </a:extLst>
          </a:blip>
          <a:srcRect b="75475"/>
          <a:stretch>
            <a:fillRect/>
          </a:stretch>
        </p:blipFill>
        <p:spPr bwMode="auto">
          <a:xfrm>
            <a:off x="0" y="0"/>
            <a:ext cx="9144000"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15"/>
          <p:cNvSpPr>
            <a:spLocks noChangeArrowheads="1"/>
          </p:cNvSpPr>
          <p:nvPr/>
        </p:nvSpPr>
        <p:spPr bwMode="auto">
          <a:xfrm>
            <a:off x="195727" y="5002907"/>
            <a:ext cx="3265317"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r>
              <a:rPr lang="es-ES" sz="2000" i="1" dirty="0" smtClean="0">
                <a:solidFill>
                  <a:srgbClr val="000000"/>
                </a:solidFill>
              </a:rPr>
              <a:t>Relator:</a:t>
            </a:r>
          </a:p>
          <a:p>
            <a:r>
              <a:rPr lang="es-ES" sz="2000" b="1" i="1" dirty="0" smtClean="0">
                <a:solidFill>
                  <a:srgbClr val="00B050"/>
                </a:solidFill>
              </a:rPr>
              <a:t>Luis Pereira Chávez</a:t>
            </a:r>
          </a:p>
          <a:p>
            <a:r>
              <a:rPr lang="es-ES" sz="2000" b="1" i="1" dirty="0" smtClean="0">
                <a:solidFill>
                  <a:srgbClr val="00B050"/>
                </a:solidFill>
              </a:rPr>
              <a:t>lpereira@ucn.cl</a:t>
            </a:r>
          </a:p>
          <a:p>
            <a:r>
              <a:rPr lang="es-ES" sz="2000" b="1" i="1" dirty="0" smtClean="0">
                <a:solidFill>
                  <a:srgbClr val="00B050"/>
                </a:solidFill>
              </a:rPr>
              <a:t>Universidad Católica del Norte</a:t>
            </a:r>
          </a:p>
          <a:p>
            <a:r>
              <a:rPr lang="es-ES" sz="2000" b="1" i="1" dirty="0" smtClean="0">
                <a:solidFill>
                  <a:srgbClr val="00B050"/>
                </a:solidFill>
              </a:rPr>
              <a:t>Coquimbo, Chile. </a:t>
            </a:r>
          </a:p>
        </p:txBody>
      </p:sp>
      <p:pic>
        <p:nvPicPr>
          <p:cNvPr id="1894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128587"/>
            <a:ext cx="3584575" cy="668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323528" y="2126759"/>
            <a:ext cx="4680520" cy="1938992"/>
          </a:xfrm>
          <a:prstGeom prst="rect">
            <a:avLst/>
          </a:prstGeom>
          <a:noFill/>
        </p:spPr>
        <p:txBody>
          <a:bodyPr wrap="square" rtlCol="0">
            <a:spAutoFit/>
          </a:bodyPr>
          <a:lstStyle/>
          <a:p>
            <a:pPr algn="ctr"/>
            <a:r>
              <a:rPr lang="es-CL" sz="4000" b="1" dirty="0" smtClean="0">
                <a:solidFill>
                  <a:srgbClr val="333399"/>
                </a:solidFill>
              </a:rPr>
              <a:t>Potencial de la acuicultura en Chile. </a:t>
            </a:r>
            <a:endParaRPr lang="es-CL" sz="4000" b="1" dirty="0">
              <a:solidFill>
                <a:srgbClr val="333399"/>
              </a:solidFill>
            </a:endParaRPr>
          </a:p>
        </p:txBody>
      </p:sp>
    </p:spTree>
    <p:extLst>
      <p:ext uri="{BB962C8B-B14F-4D97-AF65-F5344CB8AC3E}">
        <p14:creationId xmlns:p14="http://schemas.microsoft.com/office/powerpoint/2010/main" val="12198832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229600" cy="1143000"/>
          </a:xfrm>
        </p:spPr>
        <p:txBody>
          <a:bodyPr/>
          <a:lstStyle/>
          <a:p>
            <a:r>
              <a:rPr lang="es-CL" sz="2800" b="1" dirty="0" smtClean="0">
                <a:solidFill>
                  <a:schemeClr val="accent2"/>
                </a:solidFill>
              </a:rPr>
              <a:t>Acuicultura: Desembarque total anual de moluscos y </a:t>
            </a:r>
            <a:r>
              <a:rPr lang="es-CL" sz="2800" b="1" dirty="0" err="1" smtClean="0">
                <a:solidFill>
                  <a:schemeClr val="accent2"/>
                </a:solidFill>
              </a:rPr>
              <a:t>macroalgas</a:t>
            </a:r>
            <a:r>
              <a:rPr lang="es-CL" sz="2800" b="1" dirty="0" smtClean="0">
                <a:solidFill>
                  <a:schemeClr val="accent2"/>
                </a:solidFill>
              </a:rPr>
              <a:t> (t)</a:t>
            </a:r>
            <a:endParaRPr lang="es-CL" sz="2800" b="1" dirty="0">
              <a:solidFill>
                <a:schemeClr val="accent2"/>
              </a:solidFill>
            </a:endParaRPr>
          </a:p>
        </p:txBody>
      </p:sp>
      <p:graphicFrame>
        <p:nvGraphicFramePr>
          <p:cNvPr id="7" name="1 Gráfico"/>
          <p:cNvGraphicFramePr>
            <a:graphicFrameLocks/>
          </p:cNvGraphicFramePr>
          <p:nvPr>
            <p:extLst>
              <p:ext uri="{D42A27DB-BD31-4B8C-83A1-F6EECF244321}">
                <p14:modId xmlns:p14="http://schemas.microsoft.com/office/powerpoint/2010/main" val="2615954118"/>
              </p:ext>
            </p:extLst>
          </p:nvPr>
        </p:nvGraphicFramePr>
        <p:xfrm>
          <a:off x="251520" y="1268760"/>
          <a:ext cx="8496944" cy="51125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102440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Gráfico"/>
          <p:cNvGraphicFramePr>
            <a:graphicFrameLocks/>
          </p:cNvGraphicFramePr>
          <p:nvPr>
            <p:extLst>
              <p:ext uri="{D42A27DB-BD31-4B8C-83A1-F6EECF244321}">
                <p14:modId xmlns:p14="http://schemas.microsoft.com/office/powerpoint/2010/main" val="2595835822"/>
              </p:ext>
            </p:extLst>
          </p:nvPr>
        </p:nvGraphicFramePr>
        <p:xfrm>
          <a:off x="251520" y="1196752"/>
          <a:ext cx="8640960" cy="4968552"/>
        </p:xfrm>
        <a:graphic>
          <a:graphicData uri="http://schemas.openxmlformats.org/drawingml/2006/chart">
            <c:chart xmlns:c="http://schemas.openxmlformats.org/drawingml/2006/chart" xmlns:r="http://schemas.openxmlformats.org/officeDocument/2006/relationships" r:id="rId2"/>
          </a:graphicData>
        </a:graphic>
      </p:graphicFrame>
      <p:sp>
        <p:nvSpPr>
          <p:cNvPr id="5" name="1 Título"/>
          <p:cNvSpPr>
            <a:spLocks noGrp="1"/>
          </p:cNvSpPr>
          <p:nvPr>
            <p:ph type="title"/>
          </p:nvPr>
        </p:nvSpPr>
        <p:spPr>
          <a:xfrm>
            <a:off x="539552" y="188640"/>
            <a:ext cx="7787208" cy="1012974"/>
          </a:xfrm>
        </p:spPr>
        <p:txBody>
          <a:bodyPr/>
          <a:lstStyle/>
          <a:p>
            <a:r>
              <a:rPr lang="es-CL" sz="2800" b="1" dirty="0" smtClean="0">
                <a:solidFill>
                  <a:schemeClr val="accent2"/>
                </a:solidFill>
              </a:rPr>
              <a:t>Acuicultura: Desembarque total anual de ostra chilena y </a:t>
            </a:r>
            <a:r>
              <a:rPr lang="es-CL" sz="2800" b="1" dirty="0" err="1" smtClean="0">
                <a:solidFill>
                  <a:schemeClr val="accent2"/>
                </a:solidFill>
              </a:rPr>
              <a:t>abalón</a:t>
            </a:r>
            <a:r>
              <a:rPr lang="es-CL" sz="2800" b="1" dirty="0" smtClean="0">
                <a:solidFill>
                  <a:schemeClr val="accent2"/>
                </a:solidFill>
              </a:rPr>
              <a:t> rojo (t). </a:t>
            </a:r>
            <a:endParaRPr lang="es-CL" sz="2800" b="1" dirty="0">
              <a:solidFill>
                <a:schemeClr val="accent2"/>
              </a:solidFill>
            </a:endParaRPr>
          </a:p>
        </p:txBody>
      </p:sp>
    </p:spTree>
    <p:extLst>
      <p:ext uri="{BB962C8B-B14F-4D97-AF65-F5344CB8AC3E}">
        <p14:creationId xmlns:p14="http://schemas.microsoft.com/office/powerpoint/2010/main" val="35910630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17410" name="Title 7"/>
          <p:cNvSpPr>
            <a:spLocks/>
          </p:cNvSpPr>
          <p:nvPr/>
        </p:nvSpPr>
        <p:spPr bwMode="auto">
          <a:xfrm>
            <a:off x="179512" y="366646"/>
            <a:ext cx="8568952" cy="642937"/>
          </a:xfrm>
          <a:prstGeom prst="rect">
            <a:avLst/>
          </a:prstGeom>
          <a:noFill/>
          <a:ln w="9525">
            <a:noFill/>
            <a:miter lim="800000"/>
            <a:headEnd/>
            <a:tailEnd/>
          </a:ln>
        </p:spPr>
        <p:txBody>
          <a:bodyPr/>
          <a:lstStyle/>
          <a:p>
            <a:r>
              <a:rPr lang="es-ES_tradnl" b="1" u="none" dirty="0">
                <a:solidFill>
                  <a:srgbClr val="006CB7"/>
                </a:solidFill>
                <a:latin typeface="Verdana" pitchFamily="34" charset="0"/>
              </a:rPr>
              <a:t>Exportaciones de Pesca y </a:t>
            </a:r>
            <a:r>
              <a:rPr lang="es-ES_tradnl" b="1" u="none" dirty="0" smtClean="0">
                <a:solidFill>
                  <a:srgbClr val="006CB7"/>
                </a:solidFill>
                <a:latin typeface="Verdana" pitchFamily="34" charset="0"/>
              </a:rPr>
              <a:t>Acuicultura (2013</a:t>
            </a:r>
            <a:r>
              <a:rPr lang="es-ES_tradnl" b="1" u="none" dirty="0">
                <a:solidFill>
                  <a:srgbClr val="006CB7"/>
                </a:solidFill>
                <a:latin typeface="Verdana" pitchFamily="34" charset="0"/>
              </a:rPr>
              <a:t>)</a:t>
            </a:r>
          </a:p>
        </p:txBody>
      </p:sp>
      <p:sp>
        <p:nvSpPr>
          <p:cNvPr id="17411" name="Slide Number Placeholder 9"/>
          <p:cNvSpPr txBox="1">
            <a:spLocks noGrp="1"/>
          </p:cNvSpPr>
          <p:nvPr/>
        </p:nvSpPr>
        <p:spPr bwMode="auto">
          <a:xfrm>
            <a:off x="6183313" y="6527800"/>
            <a:ext cx="2133600" cy="193675"/>
          </a:xfrm>
          <a:prstGeom prst="rect">
            <a:avLst/>
          </a:prstGeom>
          <a:noFill/>
          <a:ln w="9525">
            <a:noFill/>
            <a:miter lim="800000"/>
            <a:headEnd/>
            <a:tailEnd/>
          </a:ln>
        </p:spPr>
        <p:txBody>
          <a:bodyPr anchor="ctr"/>
          <a:lstStyle/>
          <a:p>
            <a:pPr algn="r" defTabSz="457200"/>
            <a:fld id="{2BA6E1DA-219F-42AD-8356-BF394C0155BB}" type="slidenum">
              <a:rPr lang="en-US" sz="1000" b="0" u="none">
                <a:solidFill>
                  <a:srgbClr val="898989"/>
                </a:solidFill>
                <a:latin typeface="Verdana" pitchFamily="34" charset="0"/>
                <a:ea typeface="Verdana" pitchFamily="34" charset="0"/>
                <a:cs typeface="Verdana" pitchFamily="34" charset="0"/>
              </a:rPr>
              <a:pPr algn="r" defTabSz="457200"/>
              <a:t>8</a:t>
            </a:fld>
            <a:endParaRPr lang="en-US" sz="1000" b="0" u="none">
              <a:solidFill>
                <a:srgbClr val="898989"/>
              </a:solidFill>
              <a:latin typeface="Verdana" pitchFamily="34" charset="0"/>
              <a:ea typeface="Verdana" pitchFamily="34" charset="0"/>
              <a:cs typeface="Verdana" pitchFamily="34" charset="0"/>
            </a:endParaRPr>
          </a:p>
        </p:txBody>
      </p:sp>
      <p:sp>
        <p:nvSpPr>
          <p:cNvPr id="38" name="Text Box 23"/>
          <p:cNvSpPr txBox="1">
            <a:spLocks noChangeArrowheads="1"/>
          </p:cNvSpPr>
          <p:nvPr/>
        </p:nvSpPr>
        <p:spPr bwMode="auto">
          <a:xfrm>
            <a:off x="5572125" y="6429375"/>
            <a:ext cx="2620963" cy="230188"/>
          </a:xfrm>
          <a:prstGeom prst="rect">
            <a:avLst/>
          </a:prstGeom>
          <a:noFill/>
          <a:ln w="9525">
            <a:noFill/>
            <a:miter lim="800000"/>
            <a:headEnd/>
            <a:tailEnd/>
          </a:ln>
        </p:spPr>
        <p:txBody>
          <a:bodyPr wrap="none">
            <a:spAutoFit/>
          </a:bodyPr>
          <a:lstStyle/>
          <a:p>
            <a:pPr fontAlgn="auto">
              <a:spcBef>
                <a:spcPts val="0"/>
              </a:spcBef>
              <a:spcAft>
                <a:spcPts val="0"/>
              </a:spcAft>
              <a:defRPr/>
            </a:pPr>
            <a:r>
              <a:rPr lang="es-CL" sz="900" b="0" u="none" kern="0" dirty="0" err="1">
                <a:solidFill>
                  <a:srgbClr val="2B5481"/>
                </a:solidFill>
                <a:latin typeface="Century Gothic"/>
              </a:rPr>
              <a:t>Source</a:t>
            </a:r>
            <a:r>
              <a:rPr lang="es-CL" sz="900" b="0" u="none" kern="0" dirty="0">
                <a:solidFill>
                  <a:srgbClr val="2B5481"/>
                </a:solidFill>
                <a:latin typeface="Century Gothic"/>
              </a:rPr>
              <a:t>: </a:t>
            </a:r>
            <a:r>
              <a:rPr lang="es-CL" sz="900" b="0" u="none" kern="0" dirty="0" err="1">
                <a:solidFill>
                  <a:srgbClr val="2B5481"/>
                </a:solidFill>
                <a:latin typeface="Century Gothic"/>
              </a:rPr>
              <a:t>Undersecretariat</a:t>
            </a:r>
            <a:r>
              <a:rPr lang="es-CL" sz="900" b="0" u="none" kern="0" dirty="0">
                <a:solidFill>
                  <a:srgbClr val="2B5481"/>
                </a:solidFill>
                <a:latin typeface="Century Gothic"/>
              </a:rPr>
              <a:t> </a:t>
            </a:r>
            <a:r>
              <a:rPr lang="es-CL" sz="900" b="0" u="none" kern="0" dirty="0" err="1">
                <a:solidFill>
                  <a:srgbClr val="2B5481"/>
                </a:solidFill>
                <a:latin typeface="Century Gothic"/>
              </a:rPr>
              <a:t>for</a:t>
            </a:r>
            <a:r>
              <a:rPr lang="es-CL" sz="900" b="0" u="none" kern="0" dirty="0">
                <a:solidFill>
                  <a:srgbClr val="2B5481"/>
                </a:solidFill>
                <a:latin typeface="Century Gothic"/>
              </a:rPr>
              <a:t> </a:t>
            </a:r>
            <a:r>
              <a:rPr lang="es-CL" sz="900" b="0" u="none" kern="0" dirty="0" err="1">
                <a:solidFill>
                  <a:srgbClr val="2B5481"/>
                </a:solidFill>
                <a:latin typeface="Century Gothic"/>
              </a:rPr>
              <a:t>Fisheries</a:t>
            </a:r>
            <a:r>
              <a:rPr lang="es-CL" sz="900" b="0" u="none" kern="0" dirty="0">
                <a:solidFill>
                  <a:srgbClr val="2B5481"/>
                </a:solidFill>
                <a:latin typeface="Century Gothic"/>
              </a:rPr>
              <a:t>- 2012</a:t>
            </a:r>
          </a:p>
        </p:txBody>
      </p:sp>
      <p:sp>
        <p:nvSpPr>
          <p:cNvPr id="17413" name="Footer Placeholder 10"/>
          <p:cNvSpPr txBox="1">
            <a:spLocks noGrp="1"/>
          </p:cNvSpPr>
          <p:nvPr/>
        </p:nvSpPr>
        <p:spPr bwMode="auto">
          <a:xfrm>
            <a:off x="19050" y="6527800"/>
            <a:ext cx="5543550" cy="246063"/>
          </a:xfrm>
          <a:prstGeom prst="rect">
            <a:avLst/>
          </a:prstGeom>
          <a:noFill/>
          <a:ln w="9525">
            <a:noFill/>
            <a:miter lim="800000"/>
            <a:headEnd/>
            <a:tailEnd/>
          </a:ln>
        </p:spPr>
        <p:txBody>
          <a:bodyPr/>
          <a:lstStyle/>
          <a:p>
            <a:pPr defTabSz="457200"/>
            <a:r>
              <a:rPr lang="en-US" sz="900" b="0" u="none" dirty="0">
                <a:solidFill>
                  <a:srgbClr val="898989"/>
                </a:solidFill>
                <a:latin typeface="Verdana" pitchFamily="34" charset="0"/>
                <a:ea typeface="Verdana" pitchFamily="34" charset="0"/>
                <a:cs typeface="Verdana" pitchFamily="34" charset="0"/>
              </a:rPr>
              <a:t>Chilean Government | </a:t>
            </a:r>
            <a:r>
              <a:rPr lang="en-US" sz="900" b="0" u="none" dirty="0" err="1">
                <a:solidFill>
                  <a:srgbClr val="898989"/>
                </a:solidFill>
                <a:latin typeface="Verdana" pitchFamily="34" charset="0"/>
                <a:ea typeface="Verdana" pitchFamily="34" charset="0"/>
                <a:cs typeface="Verdana" pitchFamily="34" charset="0"/>
              </a:rPr>
              <a:t>Undersecretariat</a:t>
            </a:r>
            <a:r>
              <a:rPr lang="en-US" sz="900" b="0" u="none" dirty="0">
                <a:solidFill>
                  <a:srgbClr val="898989"/>
                </a:solidFill>
                <a:latin typeface="Verdana" pitchFamily="34" charset="0"/>
                <a:ea typeface="Verdana" pitchFamily="34" charset="0"/>
                <a:cs typeface="Verdana" pitchFamily="34" charset="0"/>
              </a:rPr>
              <a:t> for Fisheries</a:t>
            </a:r>
          </a:p>
        </p:txBody>
      </p:sp>
      <p:sp>
        <p:nvSpPr>
          <p:cNvPr id="17414" name="Text Box 19"/>
          <p:cNvSpPr txBox="1">
            <a:spLocks noChangeArrowheads="1"/>
          </p:cNvSpPr>
          <p:nvPr/>
        </p:nvSpPr>
        <p:spPr bwMode="auto">
          <a:xfrm>
            <a:off x="6527561" y="5001917"/>
            <a:ext cx="1639077" cy="563231"/>
          </a:xfrm>
          <a:prstGeom prst="rect">
            <a:avLst/>
          </a:prstGeom>
          <a:noFill/>
          <a:ln w="12700">
            <a:noFill/>
            <a:miter lim="800000"/>
            <a:headEnd/>
            <a:tailEnd/>
          </a:ln>
        </p:spPr>
        <p:txBody>
          <a:bodyPr wrap="square">
            <a:spAutoFit/>
          </a:bodyPr>
          <a:lstStyle/>
          <a:p>
            <a:pPr algn="ctr">
              <a:lnSpc>
                <a:spcPct val="85000"/>
              </a:lnSpc>
            </a:pPr>
            <a:r>
              <a:rPr lang="es-ES_tradnl" sz="1200" b="1" u="none" dirty="0">
                <a:solidFill>
                  <a:srgbClr val="0070C0"/>
                </a:solidFill>
                <a:latin typeface="Century Gothic" pitchFamily="34" charset="0"/>
              </a:rPr>
              <a:t>Pesquería</a:t>
            </a:r>
          </a:p>
          <a:p>
            <a:pPr algn="ctr">
              <a:lnSpc>
                <a:spcPct val="85000"/>
              </a:lnSpc>
            </a:pPr>
            <a:r>
              <a:rPr lang="es-ES_tradnl" sz="1200" b="1" u="none" dirty="0">
                <a:solidFill>
                  <a:srgbClr val="0070C0"/>
                </a:solidFill>
                <a:latin typeface="Century Gothic" pitchFamily="34" charset="0"/>
              </a:rPr>
              <a:t>603.227 ton</a:t>
            </a:r>
          </a:p>
          <a:p>
            <a:pPr algn="ctr">
              <a:lnSpc>
                <a:spcPct val="85000"/>
              </a:lnSpc>
            </a:pPr>
            <a:r>
              <a:rPr lang="es-ES_tradnl" sz="1200" b="1" u="none" dirty="0">
                <a:solidFill>
                  <a:srgbClr val="0070C0"/>
                </a:solidFill>
                <a:latin typeface="Century Gothic" pitchFamily="34" charset="0"/>
              </a:rPr>
              <a:t>48%</a:t>
            </a:r>
            <a:endParaRPr lang="es-ES" sz="1200" b="1" u="none" dirty="0">
              <a:solidFill>
                <a:srgbClr val="0070C0"/>
              </a:solidFill>
              <a:latin typeface="Century Gothic" pitchFamily="34" charset="0"/>
            </a:endParaRPr>
          </a:p>
        </p:txBody>
      </p:sp>
      <p:sp>
        <p:nvSpPr>
          <p:cNvPr id="17415" name="Text Box 20"/>
          <p:cNvSpPr txBox="1">
            <a:spLocks noChangeArrowheads="1"/>
          </p:cNvSpPr>
          <p:nvPr/>
        </p:nvSpPr>
        <p:spPr bwMode="auto">
          <a:xfrm>
            <a:off x="4792786" y="5075566"/>
            <a:ext cx="1596521" cy="563231"/>
          </a:xfrm>
          <a:prstGeom prst="rect">
            <a:avLst/>
          </a:prstGeom>
          <a:noFill/>
          <a:ln w="12700">
            <a:noFill/>
            <a:miter lim="800000"/>
            <a:headEnd/>
            <a:tailEnd/>
          </a:ln>
        </p:spPr>
        <p:txBody>
          <a:bodyPr wrap="square">
            <a:spAutoFit/>
          </a:bodyPr>
          <a:lstStyle/>
          <a:p>
            <a:pPr algn="ctr">
              <a:lnSpc>
                <a:spcPct val="85000"/>
              </a:lnSpc>
            </a:pPr>
            <a:r>
              <a:rPr lang="es-ES_tradnl" sz="1200" b="1" u="none" dirty="0">
                <a:solidFill>
                  <a:srgbClr val="0070C0"/>
                </a:solidFill>
                <a:latin typeface="Century Gothic" pitchFamily="34" charset="0"/>
              </a:rPr>
              <a:t>Acuicultura</a:t>
            </a:r>
          </a:p>
          <a:p>
            <a:pPr algn="ctr">
              <a:lnSpc>
                <a:spcPct val="85000"/>
              </a:lnSpc>
            </a:pPr>
            <a:r>
              <a:rPr lang="es-ES_tradnl" sz="1200" b="1" u="none" dirty="0">
                <a:solidFill>
                  <a:srgbClr val="0070C0"/>
                </a:solidFill>
                <a:latin typeface="Century Gothic" pitchFamily="34" charset="0"/>
              </a:rPr>
              <a:t>656.413 ton</a:t>
            </a:r>
          </a:p>
          <a:p>
            <a:pPr algn="ctr">
              <a:lnSpc>
                <a:spcPct val="85000"/>
              </a:lnSpc>
            </a:pPr>
            <a:r>
              <a:rPr lang="es-ES_tradnl" sz="1200" b="1" u="none" dirty="0">
                <a:solidFill>
                  <a:srgbClr val="0070C0"/>
                </a:solidFill>
                <a:latin typeface="Century Gothic" pitchFamily="34" charset="0"/>
              </a:rPr>
              <a:t>52%</a:t>
            </a:r>
          </a:p>
        </p:txBody>
      </p:sp>
      <p:sp>
        <p:nvSpPr>
          <p:cNvPr id="17416" name="Text Box 21"/>
          <p:cNvSpPr txBox="1">
            <a:spLocks noChangeArrowheads="1"/>
          </p:cNvSpPr>
          <p:nvPr/>
        </p:nvSpPr>
        <p:spPr bwMode="auto">
          <a:xfrm>
            <a:off x="2555776" y="5080408"/>
            <a:ext cx="1552575" cy="563562"/>
          </a:xfrm>
          <a:prstGeom prst="rect">
            <a:avLst/>
          </a:prstGeom>
          <a:noFill/>
          <a:ln w="12700">
            <a:noFill/>
            <a:miter lim="800000"/>
            <a:headEnd/>
            <a:tailEnd/>
          </a:ln>
        </p:spPr>
        <p:txBody>
          <a:bodyPr>
            <a:spAutoFit/>
          </a:bodyPr>
          <a:lstStyle/>
          <a:p>
            <a:pPr algn="ctr">
              <a:lnSpc>
                <a:spcPct val="85000"/>
              </a:lnSpc>
            </a:pPr>
            <a:r>
              <a:rPr lang="fi-FI" sz="1200" b="1" u="none" dirty="0">
                <a:solidFill>
                  <a:srgbClr val="0070C0"/>
                </a:solidFill>
                <a:latin typeface="Century Gothic" pitchFamily="34" charset="0"/>
              </a:rPr>
              <a:t>Pesquería</a:t>
            </a:r>
          </a:p>
          <a:p>
            <a:pPr algn="ctr">
              <a:lnSpc>
                <a:spcPct val="85000"/>
              </a:lnSpc>
            </a:pPr>
            <a:r>
              <a:rPr lang="fi-FI" sz="1200" b="1" u="none" dirty="0">
                <a:solidFill>
                  <a:srgbClr val="0070C0"/>
                </a:solidFill>
                <a:latin typeface="Century Gothic" pitchFamily="34" charset="0"/>
              </a:rPr>
              <a:t>MUS $1.299.464</a:t>
            </a:r>
          </a:p>
          <a:p>
            <a:pPr algn="ctr">
              <a:lnSpc>
                <a:spcPct val="85000"/>
              </a:lnSpc>
            </a:pPr>
            <a:r>
              <a:rPr lang="fi-FI" sz="1200" b="1" u="none" dirty="0">
                <a:solidFill>
                  <a:srgbClr val="0070C0"/>
                </a:solidFill>
                <a:latin typeface="Century Gothic" pitchFamily="34" charset="0"/>
              </a:rPr>
              <a:t>28%</a:t>
            </a:r>
            <a:endParaRPr lang="es-ES" sz="1200" b="1" u="none" dirty="0">
              <a:solidFill>
                <a:srgbClr val="0070C0"/>
              </a:solidFill>
              <a:latin typeface="Century Gothic" pitchFamily="34" charset="0"/>
            </a:endParaRPr>
          </a:p>
        </p:txBody>
      </p:sp>
      <p:sp>
        <p:nvSpPr>
          <p:cNvPr id="17417" name="Text Box 22"/>
          <p:cNvSpPr txBox="1">
            <a:spLocks noChangeArrowheads="1"/>
          </p:cNvSpPr>
          <p:nvPr/>
        </p:nvSpPr>
        <p:spPr bwMode="auto">
          <a:xfrm>
            <a:off x="789221" y="5085184"/>
            <a:ext cx="1490662" cy="563563"/>
          </a:xfrm>
          <a:prstGeom prst="rect">
            <a:avLst/>
          </a:prstGeom>
          <a:noFill/>
          <a:ln w="12700">
            <a:noFill/>
            <a:miter lim="800000"/>
            <a:headEnd/>
            <a:tailEnd/>
          </a:ln>
        </p:spPr>
        <p:txBody>
          <a:bodyPr>
            <a:spAutoFit/>
          </a:bodyPr>
          <a:lstStyle/>
          <a:p>
            <a:pPr algn="ctr">
              <a:lnSpc>
                <a:spcPct val="85000"/>
              </a:lnSpc>
            </a:pPr>
            <a:r>
              <a:rPr lang="es-ES_tradnl" sz="1200" b="1" u="none" dirty="0">
                <a:solidFill>
                  <a:srgbClr val="0070C0"/>
                </a:solidFill>
                <a:latin typeface="Century Gothic" pitchFamily="34" charset="0"/>
              </a:rPr>
              <a:t>Acuicultura</a:t>
            </a:r>
          </a:p>
          <a:p>
            <a:pPr algn="ctr">
              <a:lnSpc>
                <a:spcPct val="85000"/>
              </a:lnSpc>
            </a:pPr>
            <a:r>
              <a:rPr lang="fi-FI" sz="1200" b="1" u="none" dirty="0">
                <a:solidFill>
                  <a:srgbClr val="0070C0"/>
                </a:solidFill>
                <a:latin typeface="Century Gothic" pitchFamily="34" charset="0"/>
              </a:rPr>
              <a:t>MUS $ 3.264.076</a:t>
            </a:r>
          </a:p>
          <a:p>
            <a:pPr algn="ctr">
              <a:lnSpc>
                <a:spcPct val="85000"/>
              </a:lnSpc>
            </a:pPr>
            <a:r>
              <a:rPr lang="fi-FI" sz="1200" b="1" u="none" dirty="0">
                <a:solidFill>
                  <a:srgbClr val="0070C0"/>
                </a:solidFill>
                <a:latin typeface="Century Gothic" pitchFamily="34" charset="0"/>
              </a:rPr>
              <a:t>72%</a:t>
            </a:r>
          </a:p>
        </p:txBody>
      </p:sp>
      <p:graphicFrame>
        <p:nvGraphicFramePr>
          <p:cNvPr id="17418" name="11 Gráfico"/>
          <p:cNvGraphicFramePr>
            <a:graphicFrameLocks/>
          </p:cNvGraphicFramePr>
          <p:nvPr>
            <p:extLst>
              <p:ext uri="{D42A27DB-BD31-4B8C-83A1-F6EECF244321}">
                <p14:modId xmlns:p14="http://schemas.microsoft.com/office/powerpoint/2010/main" val="1939789814"/>
              </p:ext>
            </p:extLst>
          </p:nvPr>
        </p:nvGraphicFramePr>
        <p:xfrm>
          <a:off x="369075" y="1526208"/>
          <a:ext cx="4067944" cy="3314724"/>
        </p:xfrm>
        <a:graphic>
          <a:graphicData uri="http://schemas.openxmlformats.org/presentationml/2006/ole">
            <mc:AlternateContent xmlns:mc="http://schemas.openxmlformats.org/markup-compatibility/2006">
              <mc:Choice xmlns:v="urn:schemas-microsoft-com:vml" Requires="v">
                <p:oleObj spid="_x0000_s188462" r:id="rId3" imgW="2328874" imgH="1999661" progId="Excel.Chart.8">
                  <p:embed/>
                </p:oleObj>
              </mc:Choice>
              <mc:Fallback>
                <p:oleObj r:id="rId3" imgW="2328874" imgH="1999661"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075" y="1526208"/>
                        <a:ext cx="4067944" cy="3314724"/>
                      </a:xfrm>
                      <a:prstGeom prst="rect">
                        <a:avLst/>
                      </a:prstGeom>
                      <a:noFill/>
                      <a:extLst/>
                    </p:spPr>
                  </p:pic>
                </p:oleObj>
              </mc:Fallback>
            </mc:AlternateContent>
          </a:graphicData>
        </a:graphic>
      </p:graphicFrame>
      <p:graphicFrame>
        <p:nvGraphicFramePr>
          <p:cNvPr id="17419" name="12 Gráfico"/>
          <p:cNvGraphicFramePr>
            <a:graphicFrameLocks/>
          </p:cNvGraphicFramePr>
          <p:nvPr>
            <p:extLst>
              <p:ext uri="{D42A27DB-BD31-4B8C-83A1-F6EECF244321}">
                <p14:modId xmlns:p14="http://schemas.microsoft.com/office/powerpoint/2010/main" val="4283835842"/>
              </p:ext>
            </p:extLst>
          </p:nvPr>
        </p:nvGraphicFramePr>
        <p:xfrm>
          <a:off x="4848726" y="1616439"/>
          <a:ext cx="4067760" cy="3268507"/>
        </p:xfrm>
        <a:graphic>
          <a:graphicData uri="http://schemas.openxmlformats.org/presentationml/2006/ole">
            <mc:AlternateContent xmlns:mc="http://schemas.openxmlformats.org/markup-compatibility/2006">
              <mc:Choice xmlns:v="urn:schemas-microsoft-com:vml" Requires="v">
                <p:oleObj spid="_x0000_s188463" r:id="rId5" imgW="2328874" imgH="1999661" progId="Excel.Chart.8">
                  <p:embed/>
                </p:oleObj>
              </mc:Choice>
              <mc:Fallback>
                <p:oleObj r:id="rId5" imgW="2328874" imgH="1999661"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48726" y="1616439"/>
                        <a:ext cx="4067760" cy="3268507"/>
                      </a:xfrm>
                      <a:prstGeom prst="rect">
                        <a:avLst/>
                      </a:prstGeom>
                      <a:noFill/>
                      <a:extLst/>
                    </p:spPr>
                  </p:pic>
                </p:oleObj>
              </mc:Fallback>
            </mc:AlternateContent>
          </a:graphicData>
        </a:graphic>
      </p:graphicFrame>
      <p:sp>
        <p:nvSpPr>
          <p:cNvPr id="17420" name="Text Box 22"/>
          <p:cNvSpPr txBox="1">
            <a:spLocks noChangeArrowheads="1"/>
          </p:cNvSpPr>
          <p:nvPr/>
        </p:nvSpPr>
        <p:spPr bwMode="auto">
          <a:xfrm>
            <a:off x="1619672" y="1531245"/>
            <a:ext cx="1490662" cy="276225"/>
          </a:xfrm>
          <a:prstGeom prst="rect">
            <a:avLst/>
          </a:prstGeom>
          <a:noFill/>
          <a:ln w="12700">
            <a:noFill/>
            <a:miter lim="800000"/>
            <a:headEnd/>
            <a:tailEnd/>
          </a:ln>
        </p:spPr>
        <p:txBody>
          <a:bodyPr>
            <a:spAutoFit/>
          </a:bodyPr>
          <a:lstStyle/>
          <a:p>
            <a:pPr algn="ctr">
              <a:lnSpc>
                <a:spcPct val="85000"/>
              </a:lnSpc>
            </a:pPr>
            <a:r>
              <a:rPr lang="fi-FI" sz="1400" b="1" u="none" dirty="0">
                <a:solidFill>
                  <a:schemeClr val="accent2"/>
                </a:solidFill>
                <a:latin typeface="Century Gothic" pitchFamily="34" charset="0"/>
              </a:rPr>
              <a:t>VALOR</a:t>
            </a:r>
          </a:p>
        </p:txBody>
      </p:sp>
      <p:sp>
        <p:nvSpPr>
          <p:cNvPr id="17421" name="Text Box 22"/>
          <p:cNvSpPr txBox="1">
            <a:spLocks noChangeArrowheads="1"/>
          </p:cNvSpPr>
          <p:nvPr/>
        </p:nvSpPr>
        <p:spPr bwMode="auto">
          <a:xfrm>
            <a:off x="5759451" y="1403999"/>
            <a:ext cx="1490662" cy="276225"/>
          </a:xfrm>
          <a:prstGeom prst="rect">
            <a:avLst/>
          </a:prstGeom>
          <a:noFill/>
          <a:ln w="12700">
            <a:noFill/>
            <a:miter lim="800000"/>
            <a:headEnd/>
            <a:tailEnd/>
          </a:ln>
        </p:spPr>
        <p:txBody>
          <a:bodyPr>
            <a:spAutoFit/>
          </a:bodyPr>
          <a:lstStyle/>
          <a:p>
            <a:pPr algn="ctr">
              <a:lnSpc>
                <a:spcPct val="85000"/>
              </a:lnSpc>
            </a:pPr>
            <a:r>
              <a:rPr lang="fi-FI" sz="1400" b="1" u="none" dirty="0">
                <a:solidFill>
                  <a:srgbClr val="0070C0"/>
                </a:solidFill>
                <a:latin typeface="Century Gothic" pitchFamily="34" charset="0"/>
              </a:rPr>
              <a:t>VOLUMEN</a:t>
            </a:r>
          </a:p>
        </p:txBody>
      </p:sp>
    </p:spTree>
    <p:extLst>
      <p:ext uri="{BB962C8B-B14F-4D97-AF65-F5344CB8AC3E}">
        <p14:creationId xmlns:p14="http://schemas.microsoft.com/office/powerpoint/2010/main" val="29267536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2" name="1 Rectángulo"/>
          <p:cNvSpPr/>
          <p:nvPr/>
        </p:nvSpPr>
        <p:spPr>
          <a:xfrm>
            <a:off x="500062" y="620688"/>
            <a:ext cx="8143875" cy="5752344"/>
          </a:xfrm>
          <a:prstGeom prst="rect">
            <a:avLst/>
          </a:prstGeom>
        </p:spPr>
        <p:txBody>
          <a:bodyPr>
            <a:spAutoFit/>
          </a:bodyPr>
          <a:lstStyle/>
          <a:p>
            <a:pPr marL="342900" indent="-342900">
              <a:lnSpc>
                <a:spcPct val="90000"/>
              </a:lnSpc>
              <a:spcBef>
                <a:spcPct val="20000"/>
              </a:spcBef>
              <a:buClr>
                <a:srgbClr val="FFCC00"/>
              </a:buClr>
              <a:buFont typeface="Wingdings" pitchFamily="2" charset="2"/>
              <a:buNone/>
              <a:defRPr/>
            </a:pPr>
            <a:r>
              <a:rPr lang="es-ES_tradnl" sz="2800" b="1" dirty="0">
                <a:solidFill>
                  <a:schemeClr val="accent5">
                    <a:lumMod val="50000"/>
                  </a:schemeClr>
                </a:solidFill>
                <a:latin typeface="Calibri" pitchFamily="34" charset="0"/>
              </a:rPr>
              <a:t>En vista de lo anterior: </a:t>
            </a:r>
          </a:p>
          <a:p>
            <a:pPr marL="342900" indent="-342900">
              <a:lnSpc>
                <a:spcPct val="90000"/>
              </a:lnSpc>
              <a:spcBef>
                <a:spcPct val="20000"/>
              </a:spcBef>
              <a:buClr>
                <a:srgbClr val="FFCC00"/>
              </a:buClr>
              <a:buFont typeface="Wingdings" pitchFamily="2" charset="2"/>
              <a:buNone/>
              <a:defRPr/>
            </a:pPr>
            <a:endParaRPr lang="es-ES_tradnl" sz="1600" dirty="0">
              <a:solidFill>
                <a:schemeClr val="bg1"/>
              </a:solidFill>
              <a:latin typeface="Calibri" pitchFamily="34" charset="0"/>
            </a:endParaRPr>
          </a:p>
          <a:p>
            <a:pPr marL="342900" indent="-342900" algn="just">
              <a:lnSpc>
                <a:spcPct val="90000"/>
              </a:lnSpc>
              <a:spcBef>
                <a:spcPct val="20000"/>
              </a:spcBef>
              <a:buClr>
                <a:srgbClr val="FF0000"/>
              </a:buClr>
              <a:buFont typeface="Wingdings" pitchFamily="2" charset="2"/>
              <a:buChar char="ü"/>
              <a:defRPr/>
            </a:pPr>
            <a:r>
              <a:rPr lang="es-ES_tradnl" sz="2000" dirty="0">
                <a:solidFill>
                  <a:srgbClr val="002060"/>
                </a:solidFill>
                <a:latin typeface="Calibri" pitchFamily="34" charset="0"/>
              </a:rPr>
              <a:t>“La </a:t>
            </a:r>
            <a:r>
              <a:rPr lang="es-ES_tradnl" sz="2000" dirty="0">
                <a:solidFill>
                  <a:srgbClr val="FF0000"/>
                </a:solidFill>
                <a:latin typeface="Calibri" pitchFamily="34" charset="0"/>
              </a:rPr>
              <a:t>acuicultura </a:t>
            </a:r>
            <a:r>
              <a:rPr lang="es-ES_tradnl" sz="2000" dirty="0">
                <a:solidFill>
                  <a:schemeClr val="accent5">
                    <a:lumMod val="50000"/>
                  </a:schemeClr>
                </a:solidFill>
                <a:latin typeface="Calibri" pitchFamily="34" charset="0"/>
              </a:rPr>
              <a:t>se presenta hoy como una actividad capaz de asegurar suministro de alimento a la humanidad en forma oportuna y estable”</a:t>
            </a:r>
          </a:p>
          <a:p>
            <a:pPr marL="342900" indent="-342900" algn="just">
              <a:lnSpc>
                <a:spcPct val="90000"/>
              </a:lnSpc>
              <a:spcBef>
                <a:spcPct val="20000"/>
              </a:spcBef>
              <a:buClr>
                <a:srgbClr val="FF0000"/>
              </a:buClr>
              <a:buFont typeface="Wingdings" pitchFamily="2" charset="2"/>
              <a:buNone/>
              <a:defRPr/>
            </a:pPr>
            <a:endParaRPr lang="es-ES_tradnl" sz="2000" dirty="0">
              <a:latin typeface="Calibri" pitchFamily="34" charset="0"/>
            </a:endParaRPr>
          </a:p>
          <a:p>
            <a:pPr marL="342900" indent="-342900" algn="just">
              <a:lnSpc>
                <a:spcPct val="90000"/>
              </a:lnSpc>
              <a:spcBef>
                <a:spcPct val="20000"/>
              </a:spcBef>
              <a:buClr>
                <a:srgbClr val="FF0000"/>
              </a:buClr>
              <a:buFont typeface="Wingdings" pitchFamily="2" charset="2"/>
              <a:buChar char="ü"/>
              <a:defRPr/>
            </a:pPr>
            <a:r>
              <a:rPr lang="es-ES_tradnl" sz="2000" dirty="0">
                <a:solidFill>
                  <a:schemeClr val="accent5">
                    <a:lumMod val="50000"/>
                  </a:schemeClr>
                </a:solidFill>
                <a:latin typeface="Calibri" pitchFamily="34" charset="0"/>
              </a:rPr>
              <a:t>De acuerdo con FAO, la actividad acuícola sigue creciendo más rápido que todos los otros sectores involucrados en la producción de alimento de origen animal. </a:t>
            </a:r>
            <a:r>
              <a:rPr lang="es-ES_tradnl" sz="2000" dirty="0">
                <a:solidFill>
                  <a:srgbClr val="FF0000"/>
                </a:solidFill>
                <a:latin typeface="Calibri" pitchFamily="34" charset="0"/>
              </a:rPr>
              <a:t>Chile sigue una tendencia similar</a:t>
            </a:r>
          </a:p>
          <a:p>
            <a:pPr marL="342900" indent="-342900" algn="just">
              <a:lnSpc>
                <a:spcPct val="90000"/>
              </a:lnSpc>
              <a:spcBef>
                <a:spcPct val="20000"/>
              </a:spcBef>
              <a:buClr>
                <a:srgbClr val="FF0000"/>
              </a:buClr>
              <a:buFont typeface="Wingdings" pitchFamily="2" charset="2"/>
              <a:buChar char="ü"/>
              <a:defRPr/>
            </a:pPr>
            <a:endParaRPr lang="es-ES_tradnl" sz="2000" dirty="0">
              <a:latin typeface="Calibri" pitchFamily="34" charset="0"/>
            </a:endParaRPr>
          </a:p>
          <a:p>
            <a:pPr marL="342900" indent="-342900" algn="just">
              <a:lnSpc>
                <a:spcPct val="90000"/>
              </a:lnSpc>
              <a:spcBef>
                <a:spcPct val="20000"/>
              </a:spcBef>
              <a:buClr>
                <a:srgbClr val="FF0000"/>
              </a:buClr>
              <a:buFont typeface="Wingdings" pitchFamily="2" charset="2"/>
              <a:buChar char="ü"/>
              <a:defRPr/>
            </a:pPr>
            <a:r>
              <a:rPr lang="es-ES_tradnl" sz="2000" dirty="0">
                <a:solidFill>
                  <a:srgbClr val="002060"/>
                </a:solidFill>
                <a:latin typeface="Calibri" pitchFamily="34" charset="0"/>
              </a:rPr>
              <a:t>La</a:t>
            </a:r>
            <a:r>
              <a:rPr lang="es-ES_tradnl" sz="2000" dirty="0">
                <a:solidFill>
                  <a:srgbClr val="FF0000"/>
                </a:solidFill>
                <a:latin typeface="Calibri" pitchFamily="34" charset="0"/>
              </a:rPr>
              <a:t> acuicultura mundial </a:t>
            </a:r>
            <a:r>
              <a:rPr lang="es-ES_tradnl" sz="2000" dirty="0">
                <a:solidFill>
                  <a:srgbClr val="002060"/>
                </a:solidFill>
                <a:latin typeface="Calibri" pitchFamily="34" charset="0"/>
              </a:rPr>
              <a:t>ha crecido significativamente durante la última mitad del siglo pasado, gracias a nuevas tecnologías. En 1950 se produjeron</a:t>
            </a:r>
            <a:r>
              <a:rPr lang="es-ES_tradnl" sz="2000" dirty="0">
                <a:solidFill>
                  <a:srgbClr val="FF0000"/>
                </a:solidFill>
                <a:latin typeface="Calibri" pitchFamily="34" charset="0"/>
              </a:rPr>
              <a:t> 1 millón de toneladas, </a:t>
            </a:r>
            <a:r>
              <a:rPr lang="es-ES_tradnl" sz="2000" dirty="0">
                <a:solidFill>
                  <a:srgbClr val="002060"/>
                </a:solidFill>
                <a:latin typeface="Calibri" pitchFamily="34" charset="0"/>
              </a:rPr>
              <a:t>y en </a:t>
            </a:r>
            <a:r>
              <a:rPr lang="es-ES_tradnl" sz="2000" dirty="0" smtClean="0">
                <a:solidFill>
                  <a:srgbClr val="002060"/>
                </a:solidFill>
                <a:latin typeface="Calibri" pitchFamily="34" charset="0"/>
              </a:rPr>
              <a:t>2012 </a:t>
            </a:r>
            <a:r>
              <a:rPr lang="es-ES_tradnl" sz="2000" dirty="0">
                <a:solidFill>
                  <a:srgbClr val="002060"/>
                </a:solidFill>
                <a:latin typeface="Calibri" pitchFamily="34" charset="0"/>
              </a:rPr>
              <a:t>la producción alcanza los </a:t>
            </a:r>
            <a:r>
              <a:rPr lang="es-ES_tradnl" sz="2000" dirty="0" smtClean="0">
                <a:solidFill>
                  <a:srgbClr val="FF0000"/>
                </a:solidFill>
                <a:latin typeface="Calibri" pitchFamily="34" charset="0"/>
              </a:rPr>
              <a:t>70 </a:t>
            </a:r>
            <a:r>
              <a:rPr lang="es-ES_tradnl" sz="2000" dirty="0">
                <a:solidFill>
                  <a:srgbClr val="FF0000"/>
                </a:solidFill>
                <a:latin typeface="Calibri" pitchFamily="34" charset="0"/>
              </a:rPr>
              <a:t>millones </a:t>
            </a:r>
            <a:r>
              <a:rPr lang="es-ES_tradnl" sz="2000" dirty="0">
                <a:solidFill>
                  <a:srgbClr val="002060"/>
                </a:solidFill>
                <a:latin typeface="Calibri" pitchFamily="34" charset="0"/>
              </a:rPr>
              <a:t>por un valor de </a:t>
            </a:r>
            <a:r>
              <a:rPr lang="es-ES_tradnl" sz="2000" dirty="0">
                <a:solidFill>
                  <a:srgbClr val="FF0000"/>
                </a:solidFill>
                <a:latin typeface="Calibri" pitchFamily="34" charset="0"/>
              </a:rPr>
              <a:t>US$ </a:t>
            </a:r>
            <a:r>
              <a:rPr lang="es-ES_tradnl" sz="2000" dirty="0" smtClean="0">
                <a:solidFill>
                  <a:srgbClr val="FF0000"/>
                </a:solidFill>
                <a:latin typeface="Calibri" pitchFamily="34" charset="0"/>
              </a:rPr>
              <a:t>90.3 </a:t>
            </a:r>
            <a:r>
              <a:rPr lang="es-ES_tradnl" sz="2000" dirty="0">
                <a:solidFill>
                  <a:srgbClr val="FF0000"/>
                </a:solidFill>
                <a:latin typeface="Calibri" pitchFamily="34" charset="0"/>
              </a:rPr>
              <a:t>billones.</a:t>
            </a:r>
          </a:p>
          <a:p>
            <a:pPr marL="342900" indent="-342900">
              <a:lnSpc>
                <a:spcPct val="90000"/>
              </a:lnSpc>
              <a:spcBef>
                <a:spcPct val="20000"/>
              </a:spcBef>
              <a:buClr>
                <a:srgbClr val="FFCC00"/>
              </a:buClr>
              <a:defRPr/>
            </a:pPr>
            <a:endParaRPr lang="es-ES_tradnl" sz="1000" dirty="0">
              <a:solidFill>
                <a:srgbClr val="FFC000"/>
              </a:solidFill>
              <a:latin typeface="Calibri" pitchFamily="34" charset="0"/>
            </a:endParaRPr>
          </a:p>
          <a:p>
            <a:pPr marL="342900" indent="-342900">
              <a:lnSpc>
                <a:spcPct val="90000"/>
              </a:lnSpc>
              <a:spcBef>
                <a:spcPct val="20000"/>
              </a:spcBef>
              <a:buClr>
                <a:srgbClr val="FFCC00"/>
              </a:buClr>
              <a:defRPr/>
            </a:pPr>
            <a:r>
              <a:rPr lang="es-ES_tradnl" sz="2400" i="1" dirty="0">
                <a:solidFill>
                  <a:srgbClr val="FFC000"/>
                </a:solidFill>
                <a:latin typeface="Calibri" pitchFamily="34" charset="0"/>
              </a:rPr>
              <a:t>	 </a:t>
            </a:r>
            <a:r>
              <a:rPr lang="es-ES_tradnl" sz="2400" i="1" dirty="0">
                <a:solidFill>
                  <a:srgbClr val="FF0000"/>
                </a:solidFill>
                <a:latin typeface="Calibri" pitchFamily="34" charset="0"/>
              </a:rPr>
              <a:t>- </a:t>
            </a:r>
            <a:r>
              <a:rPr lang="es-ES_tradnl" i="1" dirty="0">
                <a:solidFill>
                  <a:schemeClr val="accent5">
                    <a:lumMod val="50000"/>
                  </a:schemeClr>
                </a:solidFill>
                <a:latin typeface="Calibri" pitchFamily="34" charset="0"/>
              </a:rPr>
              <a:t>Crecimiento promedio del sector desde 1970:  	Pesca…………........</a:t>
            </a:r>
            <a:r>
              <a:rPr lang="es-ES_tradnl" i="1" dirty="0" smtClean="0">
                <a:solidFill>
                  <a:schemeClr val="accent5">
                    <a:lumMod val="50000"/>
                  </a:schemeClr>
                </a:solidFill>
                <a:latin typeface="Calibri" pitchFamily="34" charset="0"/>
              </a:rPr>
              <a:t>1,2</a:t>
            </a:r>
            <a:r>
              <a:rPr lang="es-ES_tradnl" i="1" dirty="0">
                <a:solidFill>
                  <a:schemeClr val="accent5">
                    <a:lumMod val="50000"/>
                  </a:schemeClr>
                </a:solidFill>
                <a:latin typeface="Calibri" pitchFamily="34" charset="0"/>
              </a:rPr>
              <a:t>					Agricultura………..</a:t>
            </a:r>
            <a:r>
              <a:rPr lang="es-ES_tradnl" i="1" dirty="0" smtClean="0">
                <a:solidFill>
                  <a:schemeClr val="accent5">
                    <a:lumMod val="50000"/>
                  </a:schemeClr>
                </a:solidFill>
                <a:latin typeface="Calibri" pitchFamily="34" charset="0"/>
              </a:rPr>
              <a:t>2,8</a:t>
            </a:r>
            <a:r>
              <a:rPr lang="es-ES_tradnl" i="1" dirty="0">
                <a:latin typeface="Calibri" pitchFamily="34" charset="0"/>
              </a:rPr>
              <a:t>						</a:t>
            </a:r>
            <a:r>
              <a:rPr lang="es-ES_tradnl" i="1" dirty="0">
                <a:solidFill>
                  <a:srgbClr val="FFC000"/>
                </a:solidFill>
                <a:latin typeface="Calibri" pitchFamily="34" charset="0"/>
              </a:rPr>
              <a:t> </a:t>
            </a:r>
            <a:r>
              <a:rPr lang="es-ES_tradnl" i="1" dirty="0">
                <a:solidFill>
                  <a:srgbClr val="FF0000"/>
                </a:solidFill>
                <a:latin typeface="Calibri" pitchFamily="34" charset="0"/>
              </a:rPr>
              <a:t>Acuicultura……….8,8% </a:t>
            </a:r>
            <a:r>
              <a:rPr lang="es-ES_tradnl" dirty="0">
                <a:solidFill>
                  <a:srgbClr val="FF0000"/>
                </a:solidFill>
                <a:latin typeface="Calibri" pitchFamily="34" charset="0"/>
              </a:rPr>
              <a:t>      </a:t>
            </a:r>
            <a:endParaRPr lang="es-ES_tradnl" dirty="0">
              <a:solidFill>
                <a:srgbClr val="FFC000"/>
              </a:solidFill>
              <a:latin typeface="Calibri" pitchFamily="34" charset="0"/>
            </a:endParaRPr>
          </a:p>
        </p:txBody>
      </p:sp>
    </p:spTree>
    <p:extLst>
      <p:ext uri="{BB962C8B-B14F-4D97-AF65-F5344CB8AC3E}">
        <p14:creationId xmlns:p14="http://schemas.microsoft.com/office/powerpoint/2010/main" val="3359965748"/>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rso">
  <a:themeElements>
    <a:clrScheme name="Curs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rs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rs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rs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rs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rs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rs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rs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rs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rs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rs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rs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rs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rs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Viaje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4.xml><?xml version="1.0" encoding="utf-8"?>
<a:theme xmlns:a="http://schemas.openxmlformats.org/drawingml/2006/main" name="1_Curso">
  <a:themeElements>
    <a:clrScheme name="Curs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rs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rs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rs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rs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rs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rs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rs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rs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rs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rs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rs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rs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rs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4716</TotalTime>
  <Words>3666</Words>
  <Application>Microsoft Office PowerPoint</Application>
  <PresentationFormat>Presentación en pantalla (4:3)</PresentationFormat>
  <Paragraphs>655</Paragraphs>
  <Slides>51</Slides>
  <Notes>8</Notes>
  <HiddenSlides>0</HiddenSlides>
  <MMClips>0</MMClips>
  <ScaleCrop>false</ScaleCrop>
  <HeadingPairs>
    <vt:vector size="6" baseType="variant">
      <vt:variant>
        <vt:lpstr>Tema</vt:lpstr>
      </vt:variant>
      <vt:variant>
        <vt:i4>5</vt:i4>
      </vt:variant>
      <vt:variant>
        <vt:lpstr>Servidores OLE incrustados</vt:lpstr>
      </vt:variant>
      <vt:variant>
        <vt:i4>3</vt:i4>
      </vt:variant>
      <vt:variant>
        <vt:lpstr>Títulos de diapositiva</vt:lpstr>
      </vt:variant>
      <vt:variant>
        <vt:i4>51</vt:i4>
      </vt:variant>
    </vt:vector>
  </HeadingPairs>
  <TitlesOfParts>
    <vt:vector size="59" baseType="lpstr">
      <vt:lpstr>Diseño predeterminado</vt:lpstr>
      <vt:lpstr>Curso</vt:lpstr>
      <vt:lpstr>Viajes</vt:lpstr>
      <vt:lpstr>1_Curso</vt:lpstr>
      <vt:lpstr>1_Diseño predeterminado</vt:lpstr>
      <vt:lpstr>CorelDRAW</vt:lpstr>
      <vt:lpstr>Gráfico de Microsoft Excel</vt:lpstr>
      <vt:lpstr>CorelPhotoPaint.Image.8</vt:lpstr>
      <vt:lpstr>Presentación de PowerPoint</vt:lpstr>
      <vt:lpstr>Presentación de PowerPoint</vt:lpstr>
      <vt:lpstr>Presentación de PowerPoint</vt:lpstr>
      <vt:lpstr>Acuicultura v/s pesquerías: Total</vt:lpstr>
      <vt:lpstr>Acuicultura v/s pesquerías: Moluscos.</vt:lpstr>
      <vt:lpstr>Acuicultura: Desembarque total anual de moluscos y macroalgas (t)</vt:lpstr>
      <vt:lpstr>Acuicultura: Desembarque total anual de ostra chilena y abalón rojo (t). </vt:lpstr>
      <vt:lpstr>Presentación de PowerPoint</vt:lpstr>
      <vt:lpstr>Presentación de PowerPoint</vt:lpstr>
      <vt:lpstr>Presentación de PowerPoint</vt:lpstr>
      <vt:lpstr>Institucionalidad Pública en Acuicultura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Mitilidos, X Región, Chile</vt:lpstr>
      <vt:lpstr>Presentación de PowerPoint</vt:lpstr>
      <vt:lpstr>Presentación de PowerPoint</vt:lpstr>
      <vt:lpstr>Presentación de PowerPoint</vt:lpstr>
      <vt:lpstr>Presentación de PowerPoint</vt:lpstr>
      <vt:lpstr>PRINCIPALES DE CAMBIOS EN LA NUEVA LEY GENERAL DE PESCA Y ACUICULTURA ,2015 </vt:lpstr>
      <vt:lpstr>Áreas de manejo y acuicultura? </vt:lpstr>
      <vt:lpstr>Presentación de PowerPoint</vt:lpstr>
      <vt:lpstr>Presentación de PowerPoint</vt:lpstr>
      <vt:lpstr>Presentación de PowerPoint</vt:lpstr>
      <vt:lpstr>Acuicultura de Pequeña Escala en Chile</vt:lpstr>
      <vt:lpstr>Objetivo del Estatuto APE</vt:lpstr>
      <vt:lpstr>Definición Acuicultura de Pequeña Escala</vt:lpstr>
      <vt:lpstr>Caracterización</vt:lpstr>
      <vt:lpstr>Problemas Identificados por los/as acuicultores/as APE</vt:lpstr>
      <vt:lpstr>Pescadores a cultivadores ? </vt:lpstr>
      <vt:lpstr>Modelo Tongoy</vt:lpstr>
      <vt:lpstr>Cultivo de la concha de abanico.</vt:lpstr>
      <vt:lpstr>Presentación de PowerPoint</vt:lpstr>
      <vt:lpstr>Valor total de las ventas de  ostiones cultivados por los grupos de pescadores artesanales durante el año 1998 y 2002 en bahía Tongoy.</vt:lpstr>
      <vt:lpstr>Presentación de PowerPoint</vt:lpstr>
      <vt:lpstr>Investigación en acuicultura en Chile: especies, regiones, universidades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SERVICIO NACIONAL DE PESCA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José Miguel Burgos</dc:creator>
  <cp:lastModifiedBy>fic2010-01-iireg</cp:lastModifiedBy>
  <cp:revision>80</cp:revision>
  <dcterms:created xsi:type="dcterms:W3CDTF">2003-11-25T16:19:45Z</dcterms:created>
  <dcterms:modified xsi:type="dcterms:W3CDTF">2015-09-24T19:57:38Z</dcterms:modified>
</cp:coreProperties>
</file>