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9" r:id="rId8"/>
    <p:sldId id="261" r:id="rId9"/>
    <p:sldId id="262" r:id="rId10"/>
    <p:sldId id="265" r:id="rId11"/>
    <p:sldId id="266" r:id="rId12"/>
    <p:sldId id="263" r:id="rId13"/>
    <p:sldId id="264" r:id="rId14"/>
    <p:sldId id="271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1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2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3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4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5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9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6.mp3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2214555"/>
            <a:ext cx="7117180" cy="1428759"/>
          </a:xfrm>
        </p:spPr>
        <p:txBody>
          <a:bodyPr/>
          <a:lstStyle/>
          <a:p>
            <a:r>
              <a:rPr lang="ru-RU" dirty="0" smtClean="0"/>
              <a:t>Картинки с выставки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9442" y="3857628"/>
            <a:ext cx="7117180" cy="1781172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Гаянова</a:t>
            </a:r>
            <a:r>
              <a:rPr lang="ru-RU" b="1" dirty="0" smtClean="0"/>
              <a:t> Эмма </a:t>
            </a:r>
            <a:r>
              <a:rPr lang="ru-RU" b="1" dirty="0" err="1" smtClean="0"/>
              <a:t>Миннимулловна</a:t>
            </a:r>
            <a:endParaRPr lang="ru-RU" b="1" dirty="0" smtClean="0"/>
          </a:p>
          <a:p>
            <a:r>
              <a:rPr lang="ru-RU" b="1" dirty="0" smtClean="0"/>
              <a:t>Учитель музыки </a:t>
            </a:r>
            <a:r>
              <a:rPr lang="en-US" b="1" dirty="0" smtClean="0"/>
              <a:t>I </a:t>
            </a:r>
            <a:r>
              <a:rPr lang="ru-RU" b="1" dirty="0" smtClean="0"/>
              <a:t>квалификационной категории МБОУ «Лицей № 149 с татарским языком обучения»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243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Цель урока: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Познакомить с сюитой, формировать </a:t>
            </a:r>
            <a:r>
              <a:rPr lang="ru-RU" sz="3200" dirty="0"/>
              <a:t>представление о выразительных и изобразительных интонациях в произведении М.П. Мусоргского “Картинки с выставки”.</a:t>
            </a:r>
          </a:p>
        </p:txBody>
      </p:sp>
    </p:spTree>
    <p:extLst>
      <p:ext uri="{BB962C8B-B14F-4D97-AF65-F5344CB8AC3E}">
        <p14:creationId xmlns:p14="http://schemas.microsoft.com/office/powerpoint/2010/main" xmlns="" val="17395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Модест Петрович Мусоргский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 (1839</a:t>
            </a:r>
            <a:r>
              <a:rPr lang="ru-RU" sz="2000" b="1" dirty="0" smtClean="0"/>
              <a:t>— </a:t>
            </a:r>
            <a:r>
              <a:rPr lang="ru-RU" sz="2000" b="1" dirty="0"/>
              <a:t>1881</a:t>
            </a:r>
            <a:r>
              <a:rPr lang="ru-RU" sz="2000" b="1" dirty="0" smtClean="0"/>
              <a:t>)</a:t>
            </a:r>
          </a:p>
          <a:p>
            <a:r>
              <a:rPr lang="ru-RU" sz="2000" b="1" dirty="0"/>
              <a:t> знаменитый русский композитор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 smtClean="0"/>
              <a:t>Вспомните знакомые произведения композитора.</a:t>
            </a:r>
            <a:endParaRPr lang="ru-RU" sz="2000" b="1" dirty="0"/>
          </a:p>
          <a:p>
            <a:endParaRPr lang="ru-RU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73" r="11773"/>
          <a:stretch>
            <a:fillRect/>
          </a:stretch>
        </p:blipFill>
        <p:spPr bwMode="auto">
          <a:xfrm>
            <a:off x="4876800" y="692150"/>
            <a:ext cx="3429000" cy="53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73" r="11773"/>
          <a:stretch>
            <a:fillRect/>
          </a:stretch>
        </p:blipFill>
        <p:spPr bwMode="auto">
          <a:xfrm>
            <a:off x="4860032" y="692696"/>
            <a:ext cx="3429000" cy="5329238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169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87058"/>
            <a:ext cx="3663245" cy="1113254"/>
          </a:xfrm>
        </p:spPr>
        <p:txBody>
          <a:bodyPr>
            <a:normAutofit fontScale="90000"/>
          </a:bodyPr>
          <a:lstStyle/>
          <a:p>
            <a:r>
              <a:rPr lang="ru-RU" dirty="0"/>
              <a:t> Виктор Александрович </a:t>
            </a:r>
            <a:r>
              <a:rPr lang="ru-RU" dirty="0" smtClean="0"/>
              <a:t>Гартман</a:t>
            </a:r>
            <a:br>
              <a:rPr lang="ru-RU" dirty="0" smtClean="0"/>
            </a:br>
            <a:r>
              <a:rPr lang="ru-RU" dirty="0"/>
              <a:t> (1834—1873) 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/>
              <a:t> русский архитектор, сценограф, художник и орнаментист, один из основоположников </a:t>
            </a:r>
            <a:r>
              <a:rPr lang="ru-RU" sz="2000" dirty="0" smtClean="0"/>
              <a:t>«русского стиля» </a:t>
            </a:r>
            <a:r>
              <a:rPr lang="ru-RU" sz="2000" dirty="0"/>
              <a:t>в архитектуре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0" r="1500"/>
          <a:stretch>
            <a:fillRect/>
          </a:stretch>
        </p:blipFill>
        <p:spPr bwMode="auto">
          <a:xfrm>
            <a:off x="4876800" y="692150"/>
            <a:ext cx="34290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7182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sz="2800" dirty="0"/>
              <a:t>Мусоргский и </a:t>
            </a:r>
            <a:r>
              <a:rPr lang="ru-RU" sz="2800" dirty="0" smtClean="0"/>
              <a:t>Гартман познакомились </a:t>
            </a:r>
            <a:r>
              <a:rPr lang="ru-RU" sz="2800" dirty="0"/>
              <a:t>в 1870 </a:t>
            </a:r>
            <a:r>
              <a:rPr lang="ru-RU" sz="2800" dirty="0" smtClean="0"/>
              <a:t>году, стали  </a:t>
            </a:r>
            <a:r>
              <a:rPr lang="ru-RU" sz="2800" dirty="0"/>
              <a:t>друзьями и единомышленниками.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0729" y="1809750"/>
            <a:ext cx="2609704" cy="405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5930" y="1809750"/>
            <a:ext cx="2683390" cy="405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496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675724"/>
            <a:ext cx="6336704" cy="4769500"/>
          </a:xfrm>
        </p:spPr>
        <p:txBody>
          <a:bodyPr/>
          <a:lstStyle/>
          <a:p>
            <a:r>
              <a:rPr lang="ru-RU" sz="2800" dirty="0">
                <a:solidFill>
                  <a:srgbClr val="444444"/>
                </a:solidFill>
                <a:latin typeface="Tahoma"/>
              </a:rPr>
              <a:t>В</a:t>
            </a:r>
            <a:r>
              <a:rPr lang="ru-RU" sz="2800" dirty="0" smtClean="0">
                <a:solidFill>
                  <a:srgbClr val="444444"/>
                </a:solidFill>
                <a:latin typeface="Tahoma"/>
              </a:rPr>
              <a:t>ыставка </a:t>
            </a:r>
            <a:r>
              <a:rPr lang="ru-RU" sz="2800" dirty="0">
                <a:solidFill>
                  <a:srgbClr val="444444"/>
                </a:solidFill>
                <a:latin typeface="Tahoma"/>
              </a:rPr>
              <a:t>произведений В. Гартмана была организована в 1874 г</a:t>
            </a:r>
            <a:r>
              <a:rPr lang="ru-RU" sz="2800" dirty="0" smtClean="0">
                <a:solidFill>
                  <a:srgbClr val="444444"/>
                </a:solidFill>
                <a:latin typeface="Tahoma"/>
              </a:rPr>
              <a:t>.</a:t>
            </a:r>
            <a:r>
              <a:rPr lang="ru-RU" sz="2800" dirty="0">
                <a:solidFill>
                  <a:srgbClr val="444444"/>
                </a:solidFill>
                <a:latin typeface="Tahoma"/>
              </a:rPr>
              <a:t>  На ней были представлены работы художника маслом, зарисовки, акварели, эскизы театральных декораций и костюмов, архитектурные проекты</a:t>
            </a:r>
            <a:r>
              <a:rPr lang="ru-RU" sz="2800" dirty="0" smtClean="0">
                <a:solidFill>
                  <a:srgbClr val="444444"/>
                </a:solidFill>
                <a:latin typeface="Tahoma"/>
              </a:rPr>
              <a:t>.</a:t>
            </a:r>
            <a:r>
              <a:rPr lang="ru-RU" sz="2800" dirty="0">
                <a:solidFill>
                  <a:srgbClr val="444444"/>
                </a:solidFill>
                <a:latin typeface="Tahoma"/>
              </a:rPr>
              <a:t> На выставке побывал Мусоргский, она произвела на него огромное впечатление. Появилась идея написать программную фортепианную сюиту, содержанием которой стали бы произведения художника.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7676" y="4005064"/>
            <a:ext cx="1966714" cy="269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3603" y="188640"/>
            <a:ext cx="2017961" cy="242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32856"/>
            <a:ext cx="1908994" cy="258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7594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000" b="1" dirty="0" smtClean="0"/>
              <a:t>Сюита-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музыкальное </a:t>
            </a:r>
            <a:r>
              <a:rPr lang="ru-RU" sz="4000" dirty="0"/>
              <a:t>произведение, которое состоит из нескольких </a:t>
            </a:r>
            <a:r>
              <a:rPr lang="ru-RU" sz="4000" dirty="0" smtClean="0"/>
              <a:t>частей, </a:t>
            </a:r>
            <a:r>
              <a:rPr lang="ru-RU" sz="4000" dirty="0"/>
              <a:t>контрастных по характеру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«Картинки с выставки» состоят из 10 частей.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47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9442" y="764704"/>
            <a:ext cx="3481387" cy="5688632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/>
              <a:t> </a:t>
            </a:r>
            <a:r>
              <a:rPr lang="ru-RU" sz="2600" dirty="0" smtClean="0">
                <a:solidFill>
                  <a:srgbClr val="444444"/>
                </a:solidFill>
                <a:latin typeface="Tahoma"/>
              </a:rPr>
              <a:t>В </a:t>
            </a:r>
            <a:r>
              <a:rPr lang="ru-RU" sz="2600" dirty="0">
                <a:solidFill>
                  <a:srgbClr val="444444"/>
                </a:solidFill>
                <a:latin typeface="Tahoma"/>
              </a:rPr>
              <a:t>пьесе </a:t>
            </a:r>
            <a:r>
              <a:rPr lang="ru-RU" sz="2400" dirty="0" smtClean="0"/>
              <a:t>«</a:t>
            </a:r>
            <a:r>
              <a:rPr lang="ru-RU" sz="2400" dirty="0"/>
              <a:t>Прогулка», которая связывает отдельные пьесы цикла, композитор подразумевал себя, прогуливающегося по выставке и переходящего от картины к картине. Мусоргский в этом цикле создал психологический портрет, проник в глубину своих персонажей, чего не было, конечно, в простых зарисовках Гартмана</a:t>
            </a:r>
            <a:r>
              <a:rPr lang="ru-RU" dirty="0"/>
              <a:t>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65" r="13365"/>
          <a:stretch>
            <a:fillRect/>
          </a:stretch>
        </p:blipFill>
        <p:spPr bwMode="auto">
          <a:xfrm>
            <a:off x="4932363" y="836613"/>
            <a:ext cx="34290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-Musorgskiy-Kartinki-s-vystavki-Progulka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692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3" y="620688"/>
            <a:ext cx="3816424" cy="5832648"/>
          </a:xfrm>
        </p:spPr>
        <p:txBody>
          <a:bodyPr>
            <a:normAutofit/>
          </a:bodyPr>
          <a:lstStyle/>
          <a:p>
            <a:r>
              <a:rPr lang="ru-RU" sz="2400" dirty="0"/>
              <a:t> </a:t>
            </a:r>
            <a:r>
              <a:rPr lang="ru-RU" sz="2800" b="1" dirty="0" smtClean="0"/>
              <a:t>Балет невылупившихся птенцов</a:t>
            </a:r>
          </a:p>
          <a:p>
            <a:r>
              <a:rPr lang="ru-RU" sz="2400" dirty="0" smtClean="0"/>
              <a:t>Эскиз </a:t>
            </a:r>
            <a:r>
              <a:rPr lang="ru-RU" sz="2400" dirty="0"/>
              <a:t>к балету «</a:t>
            </a:r>
            <a:r>
              <a:rPr lang="ru-RU" sz="2400" dirty="0" err="1"/>
              <a:t>Трильби</a:t>
            </a:r>
            <a:r>
              <a:rPr lang="ru-RU" sz="2400" dirty="0"/>
              <a:t>» изображает у Гартмана крошечных птенцов в скорлупках. У Мусоргского этот эскиз превращается в «Балет невылупившихся птенцов».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67" r="11867"/>
          <a:stretch>
            <a:fillRect/>
          </a:stretch>
        </p:blipFill>
        <p:spPr bwMode="auto">
          <a:xfrm>
            <a:off x="4499992" y="122841"/>
            <a:ext cx="4104456" cy="6464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usorgskiyKartinki-s-vystavki-09Balet-nevylupivshihsya-ptencov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275856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961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3481387" cy="72008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Старый замок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1" y="1412776"/>
            <a:ext cx="3960440" cy="4536504"/>
          </a:xfrm>
        </p:spPr>
        <p:txBody>
          <a:bodyPr>
            <a:noAutofit/>
          </a:bodyPr>
          <a:lstStyle/>
          <a:p>
            <a:r>
              <a:rPr lang="ru-RU" sz="2400" dirty="0"/>
              <a:t>М</a:t>
            </a:r>
            <a:r>
              <a:rPr lang="ru-RU" sz="2400" dirty="0" smtClean="0"/>
              <a:t>елодия </a:t>
            </a:r>
            <a:r>
              <a:rPr lang="ru-RU" sz="2400" dirty="0"/>
              <a:t>пьесы «Старый замок» </a:t>
            </a:r>
            <a:r>
              <a:rPr lang="ru-RU" sz="2400" dirty="0" smtClean="0"/>
              <a:t> напоминает </a:t>
            </a:r>
            <a:r>
              <a:rPr lang="ru-RU" sz="2400" dirty="0"/>
              <a:t>живое пение под аккомпанемент старинного инструмента, приглашает нас на прогулку по итальянскому </a:t>
            </a:r>
            <a:r>
              <a:rPr lang="ru-RU" sz="2400" dirty="0" smtClean="0"/>
              <a:t>замку.</a:t>
            </a:r>
          </a:p>
          <a:p>
            <a:r>
              <a:rPr lang="ru-RU" sz="2400" dirty="0" smtClean="0"/>
              <a:t>Картина не сохранилась.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00" r="10000"/>
          <a:stretch>
            <a:fillRect/>
          </a:stretch>
        </p:blipFill>
        <p:spPr bwMode="auto">
          <a:xfrm>
            <a:off x="4644008" y="836712"/>
            <a:ext cx="4104456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M-P-Musorgskiy-Svyatoslav-Rihter---royal_-Kartinki-s-vystavki-Staryy-zamok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491880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951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548680"/>
            <a:ext cx="3481387" cy="1224136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Лиможский</a:t>
            </a:r>
            <a:r>
              <a:rPr lang="ru-RU" sz="2800" b="1" dirty="0" smtClean="0"/>
              <a:t> рынок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9442" y="1844824"/>
            <a:ext cx="3481387" cy="3185688"/>
          </a:xfrm>
        </p:spPr>
        <p:txBody>
          <a:bodyPr>
            <a:noAutofit/>
          </a:bodyPr>
          <a:lstStyle/>
          <a:p>
            <a:r>
              <a:rPr lang="ru-RU" sz="2400" dirty="0"/>
              <a:t>«Лимож. Рынок» (Лимож — город во Франции.). Слышна неумолчная болтовня кумушек, передающих друг другу городские сплетни</a:t>
            </a:r>
            <a:r>
              <a:rPr lang="ru-RU" sz="2400" dirty="0" smtClean="0"/>
              <a:t>. Картина Гартмана не сохранилась.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62" r="21662"/>
          <a:stretch>
            <a:fillRect/>
          </a:stretch>
        </p:blipFill>
        <p:spPr bwMode="auto">
          <a:xfrm>
            <a:off x="4876800" y="908050"/>
            <a:ext cx="342900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Musorgskiy-Gorovic-quotKartinki-s-vystavkiquot-quotLimozhskiy-rynokquot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807357" y="55172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352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55577" y="1052736"/>
            <a:ext cx="3456384" cy="4824536"/>
          </a:xfrm>
        </p:spPr>
        <p:txBody>
          <a:bodyPr/>
          <a:lstStyle/>
          <a:p>
            <a:r>
              <a:rPr lang="ru-RU" sz="2800" b="1" dirty="0" smtClean="0"/>
              <a:t>Избушка на курьих ножках</a:t>
            </a:r>
          </a:p>
          <a:p>
            <a:r>
              <a:rPr lang="ru-RU" dirty="0" smtClean="0"/>
              <a:t> </a:t>
            </a:r>
            <a:r>
              <a:rPr lang="ru-RU" sz="2400" dirty="0"/>
              <a:t>Часы-избушка вдохновили композитора на музыкальный рисунок полёта Бабы-Яги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37" b="1937"/>
          <a:stretch>
            <a:fillRect/>
          </a:stretch>
        </p:blipFill>
        <p:spPr bwMode="auto">
          <a:xfrm>
            <a:off x="4356100" y="620713"/>
            <a:ext cx="4319588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usorgskiy-ork-Ravel_-Kartinki-s-vystavki-%D0%98zbushka-na-kur_ih-nozhkah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835696" y="51571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388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9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2" y="980728"/>
            <a:ext cx="3951277" cy="5184576"/>
          </a:xfrm>
        </p:spPr>
        <p:txBody>
          <a:bodyPr>
            <a:normAutofit/>
          </a:bodyPr>
          <a:lstStyle/>
          <a:p>
            <a:r>
              <a:rPr lang="ru-RU" sz="2800" b="1" dirty="0"/>
              <a:t>«Богатырские ворота»</a:t>
            </a:r>
          </a:p>
          <a:p>
            <a:endParaRPr lang="ru-RU" sz="2400" dirty="0"/>
          </a:p>
          <a:p>
            <a:r>
              <a:rPr lang="ru-RU" sz="2400" dirty="0"/>
              <a:t>Пьеса основана на эскизе Гартмана к архитектурному проекту киевских городских ворот.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03" b="3303"/>
          <a:stretch>
            <a:fillRect/>
          </a:stretch>
        </p:blipFill>
        <p:spPr bwMode="auto">
          <a:xfrm>
            <a:off x="4427538" y="765175"/>
            <a:ext cx="4321175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usorgskiy-Kartinki-s-vystavkiBogatyrskie-vorota(muzofon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835696" y="51571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45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3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273556"/>
          </a:xfrm>
        </p:spPr>
        <p:txBody>
          <a:bodyPr/>
          <a:lstStyle/>
          <a:p>
            <a:r>
              <a:rPr lang="ru-RU" dirty="0"/>
              <a:t>Композитор иллюстрировал рисунки художника или создал свои образы, под впечатлением от увиденного на выставке?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r>
              <a:rPr lang="ru-RU" dirty="0"/>
              <a:t>Благодаря выразительным и изобразительным возможностям музыки, картинки Мусоргского получились красочными, живописными!</a:t>
            </a:r>
          </a:p>
        </p:txBody>
      </p:sp>
    </p:spTree>
    <p:extLst>
      <p:ext uri="{BB962C8B-B14F-4D97-AF65-F5344CB8AC3E}">
        <p14:creationId xmlns:p14="http://schemas.microsoft.com/office/powerpoint/2010/main" xmlns="" val="297631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3977412"/>
          </a:xfrm>
        </p:spPr>
        <p:txBody>
          <a:bodyPr/>
          <a:lstStyle/>
          <a:p>
            <a:r>
              <a:rPr lang="ru-RU" sz="4000" dirty="0"/>
              <a:t>Картинки с выставки - один из лучших шедевров в русской фортепианной </a:t>
            </a:r>
            <a:r>
              <a:rPr lang="ru-RU" sz="4000" dirty="0" smtClean="0"/>
              <a:t>музыке.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7098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115</TotalTime>
  <Words>275</Words>
  <Application>Microsoft Office PowerPoint</Application>
  <PresentationFormat>Экран (4:3)</PresentationFormat>
  <Paragraphs>30</Paragraphs>
  <Slides>15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Spring</vt:lpstr>
      <vt:lpstr>Картинки с выставки</vt:lpstr>
      <vt:lpstr>Цель урока: </vt:lpstr>
      <vt:lpstr>Модест Петрович Мусоргский</vt:lpstr>
      <vt:lpstr> Виктор Александрович Гартман  (1834—1873) </vt:lpstr>
      <vt:lpstr> Мусоргский и Гартман познакомились в 1870 году, стали  друзьями и единомышленниками.</vt:lpstr>
      <vt:lpstr>Выставка произведений В. Гартмана была организована в 1874 г.  На ней были представлены работы художника маслом, зарисовки, акварели, эскизы театральных декораций и костюмов, архитектурные проекты. На выставке побывал Мусоргский, она произвела на него огромное впечатление. Появилась идея написать программную фортепианную сюиту, содержанием которой стали бы произведения художника.</vt:lpstr>
      <vt:lpstr>      Сюита- музыкальное произведение, которое состоит из нескольких частей, контрастных по характеру.   «Картинки с выставки» состоят из 10 частей.</vt:lpstr>
      <vt:lpstr>Слайд 8</vt:lpstr>
      <vt:lpstr>Слайд 9</vt:lpstr>
      <vt:lpstr>Старый замок</vt:lpstr>
      <vt:lpstr>Лиможский рынок</vt:lpstr>
      <vt:lpstr>Слайд 12</vt:lpstr>
      <vt:lpstr>Слайд 13</vt:lpstr>
      <vt:lpstr>Композитор иллюстрировал рисунки художника или создал свои образы, под впечатлением от увиденного на выставке?    Благодаря выразительным и изобразительным возможностям музыки, картинки Мусоргского получились красочными, живописными!</vt:lpstr>
      <vt:lpstr>Картинки с выставки - один из лучших шедевров в русской фортепианной музыке.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Картинки с выставки</dc:title>
  <dc:creator>Эмма</dc:creator>
  <cp:lastModifiedBy>home</cp:lastModifiedBy>
  <cp:revision>13</cp:revision>
  <dcterms:created xsi:type="dcterms:W3CDTF">2015-11-21T04:19:20Z</dcterms:created>
  <dcterms:modified xsi:type="dcterms:W3CDTF">2015-11-28T18:28:43Z</dcterms:modified>
</cp:coreProperties>
</file>