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93455" r:id="rId1"/>
  </p:sldMasterIdLst>
  <p:notesMasterIdLst>
    <p:notesMasterId r:id="rId32"/>
  </p:notesMasterIdLst>
  <p:sldIdLst>
    <p:sldId id="586" r:id="rId2"/>
    <p:sldId id="659" r:id="rId3"/>
    <p:sldId id="684" r:id="rId4"/>
    <p:sldId id="685" r:id="rId5"/>
    <p:sldId id="683" r:id="rId6"/>
    <p:sldId id="678" r:id="rId7"/>
    <p:sldId id="686" r:id="rId8"/>
    <p:sldId id="687" r:id="rId9"/>
    <p:sldId id="688" r:id="rId10"/>
    <p:sldId id="689" r:id="rId11"/>
    <p:sldId id="690" r:id="rId12"/>
    <p:sldId id="691" r:id="rId13"/>
    <p:sldId id="692" r:id="rId14"/>
    <p:sldId id="693" r:id="rId15"/>
    <p:sldId id="694" r:id="rId16"/>
    <p:sldId id="695" r:id="rId17"/>
    <p:sldId id="696" r:id="rId18"/>
    <p:sldId id="697" r:id="rId19"/>
    <p:sldId id="698" r:id="rId20"/>
    <p:sldId id="699" r:id="rId21"/>
    <p:sldId id="700" r:id="rId22"/>
    <p:sldId id="701" r:id="rId23"/>
    <p:sldId id="702" r:id="rId24"/>
    <p:sldId id="703" r:id="rId25"/>
    <p:sldId id="704" r:id="rId26"/>
    <p:sldId id="705" r:id="rId27"/>
    <p:sldId id="706" r:id="rId28"/>
    <p:sldId id="707" r:id="rId29"/>
    <p:sldId id="708" r:id="rId30"/>
    <p:sldId id="709" r:id="rId3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E21"/>
    <a:srgbClr val="C0C0C0"/>
    <a:srgbClr val="4682B4"/>
    <a:srgbClr val="C1AFA4"/>
    <a:srgbClr val="918D9C"/>
    <a:srgbClr val="DDDDDD"/>
    <a:srgbClr val="B34D18"/>
    <a:srgbClr val="B4541E"/>
    <a:srgbClr val="EA9601"/>
    <a:srgbClr val="984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522" y="186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CC4C8-D30A-8349-B2E2-D08225A4E359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3A6F1-D137-EE4B-95B8-5064306DC0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10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86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900823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May integrity and uprightness protect me, because my hope, Lord, is in you.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Psalms 25:21 </a:t>
            </a:r>
          </a:p>
        </p:txBody>
      </p:sp>
    </p:spTree>
    <p:extLst>
      <p:ext uri="{BB962C8B-B14F-4D97-AF65-F5344CB8AC3E}">
        <p14:creationId xmlns:p14="http://schemas.microsoft.com/office/powerpoint/2010/main" val="3612011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lphaLcPeriod"/>
            </a:pPr>
            <a:r>
              <a:rPr lang="en-US" sz="5400" dirty="0">
                <a:solidFill>
                  <a:schemeClr val="bg1"/>
                </a:solidFill>
              </a:rPr>
              <a:t>Our challenge is to live a committed life in an uncommitted </a:t>
            </a:r>
            <a:r>
              <a:rPr lang="en-US" sz="5400" u="sng" dirty="0">
                <a:solidFill>
                  <a:srgbClr val="FEEE21"/>
                </a:solidFill>
              </a:rPr>
              <a:t>world</a:t>
            </a:r>
            <a:r>
              <a:rPr lang="en-US" sz="5400" dirty="0">
                <a:solidFill>
                  <a:srgbClr val="FEEE2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Integrity Quiz</a:t>
            </a:r>
          </a:p>
        </p:txBody>
      </p:sp>
    </p:spTree>
    <p:extLst>
      <p:ext uri="{BB962C8B-B14F-4D97-AF65-F5344CB8AC3E}">
        <p14:creationId xmlns:p14="http://schemas.microsoft.com/office/powerpoint/2010/main" val="7711417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lphaLcPeriod" startAt="2"/>
            </a:pPr>
            <a:r>
              <a:rPr lang="en-US" sz="5400" dirty="0">
                <a:solidFill>
                  <a:schemeClr val="bg1"/>
                </a:solidFill>
              </a:rPr>
              <a:t>Integrity cannot be built on adjustable </a:t>
            </a:r>
            <a:r>
              <a:rPr lang="en-US" sz="5400" u="sng" dirty="0">
                <a:solidFill>
                  <a:srgbClr val="FEEE21"/>
                </a:solidFill>
              </a:rPr>
              <a:t>values</a:t>
            </a:r>
            <a:r>
              <a:rPr lang="en-US" sz="5400" dirty="0">
                <a:solidFill>
                  <a:srgbClr val="FEEE2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Integrity Quiz</a:t>
            </a:r>
          </a:p>
        </p:txBody>
      </p:sp>
    </p:spTree>
    <p:extLst>
      <p:ext uri="{BB962C8B-B14F-4D97-AF65-F5344CB8AC3E}">
        <p14:creationId xmlns:p14="http://schemas.microsoft.com/office/powerpoint/2010/main" val="35988669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900823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 integrity of the upright guides them, but the unfaithful are destroyed by their duplicity.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Proverbs 11:3 </a:t>
            </a:r>
          </a:p>
        </p:txBody>
      </p:sp>
    </p:spTree>
    <p:extLst>
      <p:ext uri="{BB962C8B-B14F-4D97-AF65-F5344CB8AC3E}">
        <p14:creationId xmlns:p14="http://schemas.microsoft.com/office/powerpoint/2010/main" val="622926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People with integrity know the </a:t>
            </a:r>
            <a:r>
              <a:rPr lang="en-US" sz="5400" u="sng" dirty="0">
                <a:solidFill>
                  <a:srgbClr val="FEEE21"/>
                </a:solidFill>
              </a:rPr>
              <a:t>little</a:t>
            </a:r>
            <a:r>
              <a:rPr lang="en-US" sz="5400" dirty="0">
                <a:solidFill>
                  <a:schemeClr val="bg1"/>
                </a:solidFill>
              </a:rPr>
              <a:t> things count.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18897290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491580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Catch for us the foxes, the little foxes that ruin the vineyards, our vineyards that are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in bloom.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Song of Songs 2:15 </a:t>
            </a:r>
          </a:p>
        </p:txBody>
      </p:sp>
    </p:spTree>
    <p:extLst>
      <p:ext uri="{BB962C8B-B14F-4D97-AF65-F5344CB8AC3E}">
        <p14:creationId xmlns:p14="http://schemas.microsoft.com/office/powerpoint/2010/main" val="8309887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lphaLcPeriod"/>
            </a:pPr>
            <a:r>
              <a:rPr lang="en-US" sz="5400" dirty="0">
                <a:solidFill>
                  <a:schemeClr val="bg1"/>
                </a:solidFill>
              </a:rPr>
              <a:t>Integrity is seldom lost in a </a:t>
            </a:r>
            <a:r>
              <a:rPr lang="en-US" sz="5400" u="sng" dirty="0">
                <a:solidFill>
                  <a:srgbClr val="FEEE21"/>
                </a:solidFill>
              </a:rPr>
              <a:t>moment</a:t>
            </a:r>
            <a:r>
              <a:rPr lang="en-US" sz="5400" dirty="0">
                <a:solidFill>
                  <a:srgbClr val="FEEE21"/>
                </a:solidFill>
              </a:rPr>
              <a:t>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36516136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lphaLcPeriod" startAt="2"/>
            </a:pPr>
            <a:r>
              <a:rPr lang="en-US" sz="5400" dirty="0">
                <a:solidFill>
                  <a:schemeClr val="bg1"/>
                </a:solidFill>
              </a:rPr>
              <a:t>It is the slow </a:t>
            </a:r>
            <a:r>
              <a:rPr lang="en-US" sz="5400" u="sng" dirty="0">
                <a:solidFill>
                  <a:srgbClr val="FEEE21"/>
                </a:solidFill>
              </a:rPr>
              <a:t>distortion</a:t>
            </a:r>
            <a:r>
              <a:rPr lang="en-US" sz="5400" dirty="0">
                <a:solidFill>
                  <a:schemeClr val="bg1"/>
                </a:solidFill>
              </a:rPr>
              <a:t> of truth, which leads to an integrity breakdown.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1589906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5400" dirty="0">
                <a:solidFill>
                  <a:schemeClr val="bg1"/>
                </a:solidFill>
              </a:rPr>
              <a:t>People with integrity find the </a:t>
            </a:r>
            <a:r>
              <a:rPr lang="en-US" sz="5400" u="sng" dirty="0">
                <a:solidFill>
                  <a:srgbClr val="FEEE21"/>
                </a:solidFill>
              </a:rPr>
              <a:t>white</a:t>
            </a:r>
            <a:r>
              <a:rPr lang="en-US" sz="5400" dirty="0">
                <a:solidFill>
                  <a:schemeClr val="bg1"/>
                </a:solidFill>
              </a:rPr>
              <a:t> when others see the </a:t>
            </a:r>
            <a:r>
              <a:rPr lang="en-US" sz="5400" u="sng" dirty="0">
                <a:solidFill>
                  <a:srgbClr val="FEEE21"/>
                </a:solidFill>
              </a:rPr>
              <a:t>gray</a:t>
            </a:r>
            <a:r>
              <a:rPr lang="en-US" sz="5400" dirty="0">
                <a:solidFill>
                  <a:srgbClr val="FEEE2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18936965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446822"/>
            <a:ext cx="87757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Woe to those who call evil good and good evil, who put darkness for light and light for darkness, who put bitter for sweet and sweet for bitter.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Isaiah 5:20 </a:t>
            </a:r>
          </a:p>
        </p:txBody>
      </p:sp>
    </p:spTree>
    <p:extLst>
      <p:ext uri="{BB962C8B-B14F-4D97-AF65-F5344CB8AC3E}">
        <p14:creationId xmlns:p14="http://schemas.microsoft.com/office/powerpoint/2010/main" val="638140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is or That - No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62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61284"/>
            <a:ext cx="9143999" cy="923330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rade Gothic"/>
                <a:cs typeface="Arial Narrow"/>
              </a:rPr>
              <a:t>Part 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277296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atin typeface="Trade Gothic"/>
              </a:rPr>
              <a:t>LIVING WITH INTEGRITY</a:t>
            </a:r>
          </a:p>
        </p:txBody>
      </p:sp>
    </p:spTree>
    <p:extLst>
      <p:ext uri="{BB962C8B-B14F-4D97-AF65-F5344CB8AC3E}">
        <p14:creationId xmlns:p14="http://schemas.microsoft.com/office/powerpoint/2010/main" val="3639067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446822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He says, "Be still, and know that I am God; I will be exalted among the nations, I will be exalted in the earth."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Psalms 46:10 </a:t>
            </a:r>
          </a:p>
        </p:txBody>
      </p:sp>
    </p:spTree>
    <p:extLst>
      <p:ext uri="{BB962C8B-B14F-4D97-AF65-F5344CB8AC3E}">
        <p14:creationId xmlns:p14="http://schemas.microsoft.com/office/powerpoint/2010/main" val="29990765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5400" dirty="0">
                <a:solidFill>
                  <a:schemeClr val="bg1"/>
                </a:solidFill>
              </a:rPr>
              <a:t>People of integrity </a:t>
            </a:r>
            <a:r>
              <a:rPr lang="en-US" sz="5400" u="sng" dirty="0">
                <a:solidFill>
                  <a:srgbClr val="FEEE21"/>
                </a:solidFill>
              </a:rPr>
              <a:t>fess</a:t>
            </a:r>
            <a:r>
              <a:rPr lang="en-US" sz="5400" dirty="0">
                <a:solidFill>
                  <a:schemeClr val="bg1"/>
                </a:solidFill>
              </a:rPr>
              <a:t> up when they </a:t>
            </a:r>
            <a:r>
              <a:rPr lang="en-US" sz="5400" u="sng" dirty="0">
                <a:solidFill>
                  <a:srgbClr val="FEEE21"/>
                </a:solidFill>
              </a:rPr>
              <a:t>mess</a:t>
            </a:r>
            <a:r>
              <a:rPr lang="en-US" sz="5400" dirty="0">
                <a:solidFill>
                  <a:srgbClr val="FEEE2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up.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27132525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683414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For I acknowledge my transgressions, And my sin is always before me.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Psalms 51:3 NKJV</a:t>
            </a:r>
          </a:p>
        </p:txBody>
      </p:sp>
    </p:spTree>
    <p:extLst>
      <p:ext uri="{BB962C8B-B14F-4D97-AF65-F5344CB8AC3E}">
        <p14:creationId xmlns:p14="http://schemas.microsoft.com/office/powerpoint/2010/main" val="41412771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062576"/>
            <a:ext cx="8137210" cy="37856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lphaLcPeriod"/>
            </a:pPr>
            <a:r>
              <a:rPr lang="en-US" sz="4800" dirty="0">
                <a:solidFill>
                  <a:schemeClr val="bg1"/>
                </a:solidFill>
              </a:rPr>
              <a:t>Integrity requires </a:t>
            </a:r>
            <a:r>
              <a:rPr lang="en-US" sz="4800" u="sng" dirty="0">
                <a:solidFill>
                  <a:srgbClr val="FEEE21"/>
                </a:solidFill>
              </a:rPr>
              <a:t>activity</a:t>
            </a:r>
            <a:r>
              <a:rPr lang="en-US" sz="4800" dirty="0">
                <a:solidFill>
                  <a:srgbClr val="FEEE21"/>
                </a:solidFill>
              </a:rPr>
              <a:t>.  </a:t>
            </a:r>
            <a:r>
              <a:rPr lang="en-US" sz="4800" dirty="0">
                <a:solidFill>
                  <a:schemeClr val="bg1"/>
                </a:solidFill>
              </a:rPr>
              <a:t>There are times when we </a:t>
            </a:r>
            <a:r>
              <a:rPr lang="en-US" sz="4800" dirty="0">
                <a:solidFill>
                  <a:srgbClr val="FEEE21"/>
                </a:solidFill>
              </a:rPr>
              <a:t>cannot stay silent </a:t>
            </a:r>
            <a:r>
              <a:rPr lang="en-US" sz="4800" dirty="0">
                <a:solidFill>
                  <a:schemeClr val="bg1"/>
                </a:solidFill>
              </a:rPr>
              <a:t>and there are times that we </a:t>
            </a:r>
            <a:r>
              <a:rPr lang="en-US" sz="4800" dirty="0">
                <a:solidFill>
                  <a:srgbClr val="FEEE21"/>
                </a:solidFill>
              </a:rPr>
              <a:t>must not stay seated.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42167771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lphaLcPeriod" startAt="2"/>
            </a:pPr>
            <a:r>
              <a:rPr lang="en-US" sz="5400" dirty="0">
                <a:solidFill>
                  <a:schemeClr val="bg1"/>
                </a:solidFill>
              </a:rPr>
              <a:t>Integrity requires a </a:t>
            </a:r>
            <a:r>
              <a:rPr lang="en-US" sz="5400" u="sng" dirty="0">
                <a:solidFill>
                  <a:srgbClr val="FEEE21"/>
                </a:solidFill>
              </a:rPr>
              <a:t>response</a:t>
            </a:r>
            <a:r>
              <a:rPr lang="en-US" sz="5400" dirty="0">
                <a:solidFill>
                  <a:srgbClr val="FEEE21"/>
                </a:solidFill>
              </a:rPr>
              <a:t>.  </a:t>
            </a:r>
            <a:r>
              <a:rPr lang="en-US" sz="5400" dirty="0">
                <a:solidFill>
                  <a:schemeClr val="bg1"/>
                </a:solidFill>
              </a:rPr>
              <a:t>Many times it is simply, “I’m sorry.”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19167234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People of integrity </a:t>
            </a:r>
            <a:r>
              <a:rPr lang="en-US" sz="5400" u="sng" dirty="0">
                <a:solidFill>
                  <a:srgbClr val="FEEE21"/>
                </a:solidFill>
              </a:rPr>
              <a:t>do</a:t>
            </a:r>
            <a:r>
              <a:rPr lang="en-US" sz="5400" dirty="0">
                <a:solidFill>
                  <a:schemeClr val="bg1"/>
                </a:solidFill>
              </a:rPr>
              <a:t> what they say they’ll </a:t>
            </a:r>
            <a:r>
              <a:rPr lang="en-US" sz="5400" u="sng" dirty="0">
                <a:solidFill>
                  <a:srgbClr val="FEEE21"/>
                </a:solidFill>
              </a:rPr>
              <a:t>do</a:t>
            </a:r>
            <a:r>
              <a:rPr lang="en-US" sz="5400" dirty="0">
                <a:solidFill>
                  <a:srgbClr val="FEEE2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10349699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683414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All you need to say is simply ‘Yes’ or ‘No’; anything beyond this comes from the evil one.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Matthew 5:37 </a:t>
            </a:r>
          </a:p>
        </p:txBody>
      </p:sp>
    </p:spTree>
    <p:extLst>
      <p:ext uri="{BB962C8B-B14F-4D97-AF65-F5344CB8AC3E}">
        <p14:creationId xmlns:p14="http://schemas.microsoft.com/office/powerpoint/2010/main" val="28332212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5"/>
            </a:pPr>
            <a:r>
              <a:rPr lang="en-US" sz="5400" dirty="0">
                <a:solidFill>
                  <a:schemeClr val="bg1"/>
                </a:solidFill>
              </a:rPr>
              <a:t>People of integrity act like they are being </a:t>
            </a:r>
            <a:r>
              <a:rPr lang="en-US" sz="5400" u="sng" dirty="0">
                <a:solidFill>
                  <a:srgbClr val="FEEE21"/>
                </a:solidFill>
              </a:rPr>
              <a:t>watched</a:t>
            </a:r>
            <a:r>
              <a:rPr lang="en-US" sz="5400" dirty="0">
                <a:solidFill>
                  <a:srgbClr val="FEEE21"/>
                </a:solidFill>
              </a:rPr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23502084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248593"/>
            <a:ext cx="87757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Don't let anyone look down on you because you are young, but </a:t>
            </a:r>
            <a:r>
              <a:rPr lang="en-US" sz="3600" dirty="0">
                <a:solidFill>
                  <a:srgbClr val="FEEE21"/>
                </a:solidFill>
              </a:rPr>
              <a:t>set an example </a:t>
            </a:r>
            <a:r>
              <a:rPr lang="en-US" sz="3600" dirty="0">
                <a:solidFill>
                  <a:schemeClr val="bg1"/>
                </a:solidFill>
              </a:rPr>
              <a:t>for the believers in speech, in conduct, in love, in faith and in purity.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1 Timothy 4:12 </a:t>
            </a:r>
          </a:p>
        </p:txBody>
      </p:sp>
    </p:spTree>
    <p:extLst>
      <p:ext uri="{BB962C8B-B14F-4D97-AF65-F5344CB8AC3E}">
        <p14:creationId xmlns:p14="http://schemas.microsoft.com/office/powerpoint/2010/main" val="390577801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76434" y="544628"/>
            <a:ext cx="8137210" cy="35394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“Our lives are known and read by all men – don’t be found in the fiction section.”</a:t>
            </a:r>
          </a:p>
          <a:p>
            <a:pPr algn="r"/>
            <a:endParaRPr lang="en-US" sz="4000" dirty="0">
              <a:solidFill>
                <a:schemeClr val="bg1"/>
              </a:solidFill>
            </a:endParaRPr>
          </a:p>
          <a:p>
            <a:pPr algn="r"/>
            <a:r>
              <a:rPr lang="en-US" sz="4000" dirty="0">
                <a:solidFill>
                  <a:schemeClr val="bg1"/>
                </a:solidFill>
              </a:rPr>
              <a:t>~ Unknown</a:t>
            </a:r>
          </a:p>
        </p:txBody>
      </p:sp>
    </p:spTree>
    <p:extLst>
      <p:ext uri="{BB962C8B-B14F-4D97-AF65-F5344CB8AC3E}">
        <p14:creationId xmlns:p14="http://schemas.microsoft.com/office/powerpoint/2010/main" val="3798714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853" y="1398152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i="1" dirty="0">
                <a:solidFill>
                  <a:schemeClr val="bg1"/>
                </a:solidFill>
              </a:rPr>
              <a:t>1: firm adherence to a code of especially moral or artistic values: </a:t>
            </a:r>
            <a:r>
              <a:rPr lang="en-US" sz="3600" dirty="0">
                <a:solidFill>
                  <a:schemeClr val="bg1"/>
                </a:solidFill>
              </a:rPr>
              <a:t>the quality of being honest and having strong moral principles; moral uprightness.  </a:t>
            </a:r>
            <a:r>
              <a:rPr lang="en-US" sz="3600" i="1" dirty="0">
                <a:solidFill>
                  <a:schemeClr val="bg1"/>
                </a:solidFill>
              </a:rPr>
              <a:t>2: an unimpaired condition: SOUNDNESS 3: the quality or state of being complete or whole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11047" y="263047"/>
            <a:ext cx="4316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>
                <a:solidFill>
                  <a:srgbClr val="FEEE21"/>
                </a:solidFill>
              </a:rPr>
              <a:t>in·teg·ri·ty  </a:t>
            </a:r>
            <a:endParaRPr lang="en-US" sz="4000" dirty="0">
              <a:solidFill>
                <a:srgbClr val="FEEE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9555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9562" y="1049787"/>
            <a:ext cx="8137210" cy="393954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6"/>
            </a:pPr>
            <a:r>
              <a:rPr lang="en-US" sz="4900" dirty="0">
                <a:solidFill>
                  <a:schemeClr val="bg1"/>
                </a:solidFill>
              </a:rPr>
              <a:t>Integrity is a </a:t>
            </a:r>
            <a:r>
              <a:rPr lang="en-US" sz="4900" u="sng" dirty="0">
                <a:solidFill>
                  <a:srgbClr val="FEEE21"/>
                </a:solidFill>
              </a:rPr>
              <a:t>victory</a:t>
            </a:r>
            <a:r>
              <a:rPr lang="en-US" sz="4900" dirty="0">
                <a:solidFill>
                  <a:schemeClr val="bg1"/>
                </a:solidFill>
              </a:rPr>
              <a:t> you win for a value you hold when you could compromise and take the easy way out.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5246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Integrity Advantage</a:t>
            </a:r>
          </a:p>
        </p:txBody>
      </p:sp>
    </p:spTree>
    <p:extLst>
      <p:ext uri="{BB962C8B-B14F-4D97-AF65-F5344CB8AC3E}">
        <p14:creationId xmlns:p14="http://schemas.microsoft.com/office/powerpoint/2010/main" val="1002450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853" y="196011"/>
            <a:ext cx="8137210" cy="366254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solidFill>
                  <a:schemeClr val="bg1"/>
                </a:solidFill>
              </a:rPr>
              <a:t>"Integrity is deciding to integrate my heart’s value into my daily actions" </a:t>
            </a:r>
          </a:p>
          <a:p>
            <a:pPr algn="r"/>
            <a:endParaRPr lang="en-US" sz="4400" dirty="0">
              <a:solidFill>
                <a:schemeClr val="bg1"/>
              </a:solidFill>
            </a:endParaRPr>
          </a:p>
          <a:p>
            <a:pPr algn="r"/>
            <a:r>
              <a:rPr lang="en-US" sz="4400" dirty="0">
                <a:solidFill>
                  <a:schemeClr val="bg1"/>
                </a:solidFill>
              </a:rPr>
              <a:t>~ John Maxwell </a:t>
            </a:r>
          </a:p>
        </p:txBody>
      </p:sp>
    </p:spTree>
    <p:extLst>
      <p:ext uri="{BB962C8B-B14F-4D97-AF65-F5344CB8AC3E}">
        <p14:creationId xmlns:p14="http://schemas.microsoft.com/office/powerpoint/2010/main" val="677740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472405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 man of integrity walks securely, but whoever takes crooked paths will be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found out. 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Proverbs 10:9 </a:t>
            </a:r>
          </a:p>
        </p:txBody>
      </p:sp>
    </p:spTree>
    <p:extLst>
      <p:ext uri="{BB962C8B-B14F-4D97-AF65-F5344CB8AC3E}">
        <p14:creationId xmlns:p14="http://schemas.microsoft.com/office/powerpoint/2010/main" val="4102908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Is who you are on the </a:t>
            </a:r>
            <a:r>
              <a:rPr lang="en-US" sz="5400" u="sng" dirty="0">
                <a:solidFill>
                  <a:srgbClr val="FEEE21"/>
                </a:solidFill>
              </a:rPr>
              <a:t>inside</a:t>
            </a:r>
            <a:r>
              <a:rPr lang="en-US" sz="5400" dirty="0">
                <a:solidFill>
                  <a:schemeClr val="bg1"/>
                </a:solidFill>
              </a:rPr>
              <a:t> the same as what people see on the outside?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Integrity Quiz</a:t>
            </a:r>
          </a:p>
        </p:txBody>
      </p:sp>
    </p:spTree>
    <p:extLst>
      <p:ext uri="{BB962C8B-B14F-4D97-AF65-F5344CB8AC3E}">
        <p14:creationId xmlns:p14="http://schemas.microsoft.com/office/powerpoint/2010/main" val="2840965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5400" dirty="0">
                <a:solidFill>
                  <a:schemeClr val="bg1"/>
                </a:solidFill>
              </a:rPr>
              <a:t>Do you conduct a regular </a:t>
            </a:r>
            <a:r>
              <a:rPr lang="en-US" sz="5400" u="sng" dirty="0">
                <a:solidFill>
                  <a:srgbClr val="FEEE21"/>
                </a:solidFill>
              </a:rPr>
              <a:t>heart</a:t>
            </a:r>
            <a:r>
              <a:rPr lang="en-US" sz="5400" dirty="0">
                <a:solidFill>
                  <a:schemeClr val="bg1"/>
                </a:solidFill>
              </a:rPr>
              <a:t> examination?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Integrity Quiz</a:t>
            </a:r>
          </a:p>
        </p:txBody>
      </p:sp>
    </p:spTree>
    <p:extLst>
      <p:ext uri="{BB962C8B-B14F-4D97-AF65-F5344CB8AC3E}">
        <p14:creationId xmlns:p14="http://schemas.microsoft.com/office/powerpoint/2010/main" val="746863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229411"/>
            <a:ext cx="87757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Search me, God, and know my heart; test me and know my anxious thoughts. 24 See if there is any offensive way in me, and lead me in the way everlasting. 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Psalms 139:23-24 </a:t>
            </a:r>
          </a:p>
        </p:txBody>
      </p:sp>
    </p:spTree>
    <p:extLst>
      <p:ext uri="{BB962C8B-B14F-4D97-AF65-F5344CB8AC3E}">
        <p14:creationId xmlns:p14="http://schemas.microsoft.com/office/powerpoint/2010/main" val="3442925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305563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5400" dirty="0">
                <a:solidFill>
                  <a:schemeClr val="bg1"/>
                </a:solidFill>
              </a:rPr>
              <a:t>Are your values consistent or </a:t>
            </a:r>
            <a:r>
              <a:rPr lang="en-US" sz="5400" u="sng" dirty="0">
                <a:solidFill>
                  <a:srgbClr val="FEEE21"/>
                </a:solidFill>
              </a:rPr>
              <a:t>subjective</a:t>
            </a:r>
            <a:r>
              <a:rPr lang="en-US" sz="5400" dirty="0">
                <a:solidFill>
                  <a:schemeClr val="bg1"/>
                </a:solidFill>
              </a:rPr>
              <a:t> to the moment?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Integrity Quiz</a:t>
            </a:r>
          </a:p>
        </p:txBody>
      </p:sp>
    </p:spTree>
    <p:extLst>
      <p:ext uri="{BB962C8B-B14F-4D97-AF65-F5344CB8AC3E}">
        <p14:creationId xmlns:p14="http://schemas.microsoft.com/office/powerpoint/2010/main" val="3209588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0</TotalTime>
  <Words>576</Words>
  <Application>Microsoft Office PowerPoint</Application>
  <PresentationFormat>On-screen Show (16:9)</PresentationFormat>
  <Paragraphs>62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Arial Narrow</vt:lpstr>
      <vt:lpstr>Calibri</vt:lpstr>
      <vt:lpstr>Trade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2016-11-17T02:00:51Z</dcterms:created>
  <dcterms:modified xsi:type="dcterms:W3CDTF">2016-11-17T02:01:08Z</dcterms:modified>
  <cp:contentStatus/>
</cp:coreProperties>
</file>