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4" r:id="rId16"/>
    <p:sldId id="275" r:id="rId17"/>
  </p:sldIdLst>
  <p:sldSz cx="21524913" cy="152685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33" d="100"/>
          <a:sy n="33" d="100"/>
        </p:scale>
        <p:origin x="-2538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0"/>
          <p:cNvSpPr/>
          <p:nvPr/>
        </p:nvSpPr>
        <p:spPr>
          <a:xfrm>
            <a:off x="0" y="0"/>
            <a:ext cx="21524976" cy="15268575"/>
          </a:xfrm>
          <a:custGeom>
            <a:avLst/>
            <a:gdLst>
              <a:gd name="connsiteX0" fmla="*/ 0 w 21524976"/>
              <a:gd name="connsiteY0" fmla="*/ 0 h 15268575"/>
              <a:gd name="connsiteX1" fmla="*/ 21524976 w 21524976"/>
              <a:gd name="connsiteY1" fmla="*/ 0 h 15268575"/>
              <a:gd name="connsiteX2" fmla="*/ 21524976 w 21524976"/>
              <a:gd name="connsiteY2" fmla="*/ 15268575 h 15268575"/>
              <a:gd name="connsiteX3" fmla="*/ 0 w 21524976"/>
              <a:gd name="connsiteY3" fmla="*/ 15268575 h 15268575"/>
              <a:gd name="connsiteX4" fmla="*/ 0 w 21524976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5">
                <a:moveTo>
                  <a:pt x="0" y="0"/>
                </a:moveTo>
                <a:lnTo>
                  <a:pt x="21524976" y="0"/>
                </a:lnTo>
                <a:lnTo>
                  <a:pt x="21524976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1"/>
          <p:cNvSpPr/>
          <p:nvPr/>
        </p:nvSpPr>
        <p:spPr>
          <a:xfrm>
            <a:off x="0" y="0"/>
            <a:ext cx="7476022" cy="15268575"/>
          </a:xfrm>
          <a:custGeom>
            <a:avLst/>
            <a:gdLst>
              <a:gd name="connsiteX0" fmla="*/ 0 w 7476022"/>
              <a:gd name="connsiteY0" fmla="*/ 0 h 15268575"/>
              <a:gd name="connsiteX1" fmla="*/ 7476022 w 7476022"/>
              <a:gd name="connsiteY1" fmla="*/ 0 h 15268575"/>
              <a:gd name="connsiteX2" fmla="*/ 7476022 w 7476022"/>
              <a:gd name="connsiteY2" fmla="*/ 15268575 h 15268575"/>
              <a:gd name="connsiteX3" fmla="*/ 0 w 7476022"/>
              <a:gd name="connsiteY3" fmla="*/ 15268575 h 15268575"/>
              <a:gd name="connsiteX4" fmla="*/ 0 w 7476022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6022" h="15268575">
                <a:moveTo>
                  <a:pt x="0" y="0"/>
                </a:moveTo>
                <a:lnTo>
                  <a:pt x="7476022" y="0"/>
                </a:lnTo>
                <a:lnTo>
                  <a:pt x="7476022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80" y="807720"/>
            <a:ext cx="4686300" cy="68427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19460"/>
            <a:ext cx="3901440" cy="4351020"/>
          </a:xfrm>
          <a:prstGeom prst="rect">
            <a:avLst/>
          </a:prstGeom>
        </p:spPr>
      </p:pic>
      <p:sp>
        <p:nvSpPr>
          <p:cNvPr id="41" name="Freeform 23"/>
          <p:cNvSpPr/>
          <p:nvPr/>
        </p:nvSpPr>
        <p:spPr>
          <a:xfrm>
            <a:off x="7334250" y="463550"/>
            <a:ext cx="158750" cy="946150"/>
          </a:xfrm>
          <a:custGeom>
            <a:avLst/>
            <a:gdLst>
              <a:gd name="connsiteX0" fmla="*/ 160797 w 158750"/>
              <a:gd name="connsiteY0" fmla="*/ 18069 h 946150"/>
              <a:gd name="connsiteX1" fmla="*/ 160797 w 158750"/>
              <a:gd name="connsiteY1" fmla="*/ 955720 h 946150"/>
              <a:gd name="connsiteX2" fmla="*/ 10091 w 158750"/>
              <a:gd name="connsiteY2" fmla="*/ 955720 h 946150"/>
              <a:gd name="connsiteX3" fmla="*/ 10091 w 158750"/>
              <a:gd name="connsiteY3" fmla="*/ 18069 h 946150"/>
              <a:gd name="connsiteX4" fmla="*/ 160797 w 158750"/>
              <a:gd name="connsiteY4" fmla="*/ 18069 h 946150"/>
              <a:gd name="connsiteX5" fmla="*/ 160797 w 158750"/>
              <a:gd name="connsiteY5" fmla="*/ 18069 h 946150"/>
              <a:gd name="connsiteX6" fmla="*/ 160797 w 158750"/>
              <a:gd name="connsiteY6" fmla="*/ 18069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750" h="946150">
                <a:moveTo>
                  <a:pt x="160797" y="18069"/>
                </a:moveTo>
                <a:lnTo>
                  <a:pt x="160797" y="955720"/>
                </a:lnTo>
                <a:cubicBezTo>
                  <a:pt x="68211" y="971992"/>
                  <a:pt x="10091" y="978093"/>
                  <a:pt x="10091" y="955720"/>
                </a:cubicBezTo>
                <a:lnTo>
                  <a:pt x="10091" y="18069"/>
                </a:lnTo>
                <a:cubicBezTo>
                  <a:pt x="10091" y="-11761"/>
                  <a:pt x="76320" y="-4303"/>
                  <a:pt x="160797" y="18069"/>
                </a:cubicBezTo>
                <a:lnTo>
                  <a:pt x="160797" y="18069"/>
                </a:lnTo>
                <a:lnTo>
                  <a:pt x="160797" y="18069"/>
                </a:ln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334250" y="463550"/>
            <a:ext cx="158750" cy="946150"/>
          </a:xfrm>
          <a:custGeom>
            <a:avLst/>
            <a:gdLst>
              <a:gd name="connsiteX0" fmla="*/ 160797 w 158750"/>
              <a:gd name="connsiteY0" fmla="*/ 18069 h 946150"/>
              <a:gd name="connsiteX1" fmla="*/ 160797 w 158750"/>
              <a:gd name="connsiteY1" fmla="*/ 955720 h 946150"/>
              <a:gd name="connsiteX2" fmla="*/ 10091 w 158750"/>
              <a:gd name="connsiteY2" fmla="*/ 955720 h 946150"/>
              <a:gd name="connsiteX3" fmla="*/ 10091 w 158750"/>
              <a:gd name="connsiteY3" fmla="*/ 18069 h 946150"/>
              <a:gd name="connsiteX4" fmla="*/ 160797 w 158750"/>
              <a:gd name="connsiteY4" fmla="*/ 18069 h 946150"/>
              <a:gd name="connsiteX5" fmla="*/ 160797 w 158750"/>
              <a:gd name="connsiteY5" fmla="*/ 18069 h 946150"/>
              <a:gd name="connsiteX6" fmla="*/ 160797 w 158750"/>
              <a:gd name="connsiteY6" fmla="*/ 18069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750" h="946150">
                <a:moveTo>
                  <a:pt x="160797" y="18069"/>
                </a:moveTo>
                <a:lnTo>
                  <a:pt x="160797" y="955720"/>
                </a:lnTo>
                <a:cubicBezTo>
                  <a:pt x="68211" y="971992"/>
                  <a:pt x="10091" y="978093"/>
                  <a:pt x="10091" y="955720"/>
                </a:cubicBezTo>
                <a:lnTo>
                  <a:pt x="10091" y="18069"/>
                </a:lnTo>
                <a:cubicBezTo>
                  <a:pt x="10091" y="-11761"/>
                  <a:pt x="76320" y="-4303"/>
                  <a:pt x="160797" y="18069"/>
                </a:cubicBezTo>
                <a:lnTo>
                  <a:pt x="160797" y="18069"/>
                </a:lnTo>
                <a:lnTo>
                  <a:pt x="160797" y="18069"/>
                </a:lnTo>
                <a:close/>
              </a:path>
            </a:pathLst>
          </a:custGeom>
          <a:solidFill>
            <a:srgbClr val="B4B4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007350" y="539750"/>
            <a:ext cx="2711450" cy="806450"/>
          </a:xfrm>
          <a:custGeom>
            <a:avLst/>
            <a:gdLst>
              <a:gd name="connsiteX0" fmla="*/ 2511289 w 2711450"/>
              <a:gd name="connsiteY0" fmla="*/ 6956 h 806450"/>
              <a:gd name="connsiteX1" fmla="*/ 2502503 w 2711450"/>
              <a:gd name="connsiteY1" fmla="*/ 6956 h 806450"/>
              <a:gd name="connsiteX2" fmla="*/ 15508 w 2711450"/>
              <a:gd name="connsiteY2" fmla="*/ 6956 h 806450"/>
              <a:gd name="connsiteX3" fmla="*/ 15508 w 2711450"/>
              <a:gd name="connsiteY3" fmla="*/ 808332 h 806450"/>
              <a:gd name="connsiteX4" fmla="*/ 2502503 w 2711450"/>
              <a:gd name="connsiteY4" fmla="*/ 808332 h 806450"/>
              <a:gd name="connsiteX5" fmla="*/ 2511289 w 2711450"/>
              <a:gd name="connsiteY5" fmla="*/ 808332 h 806450"/>
              <a:gd name="connsiteX6" fmla="*/ 2714709 w 2711450"/>
              <a:gd name="connsiteY6" fmla="*/ 407644 h 806450"/>
              <a:gd name="connsiteX7" fmla="*/ 2511289 w 2711450"/>
              <a:gd name="connsiteY7" fmla="*/ 6956 h 806450"/>
              <a:gd name="connsiteX8" fmla="*/ 2511289 w 2711450"/>
              <a:gd name="connsiteY8" fmla="*/ 6956 h 80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1450" h="806450">
                <a:moveTo>
                  <a:pt x="2511289" y="6956"/>
                </a:moveTo>
                <a:lnTo>
                  <a:pt x="2502503" y="6956"/>
                </a:lnTo>
                <a:lnTo>
                  <a:pt x="15508" y="6956"/>
                </a:lnTo>
                <a:lnTo>
                  <a:pt x="15508" y="808332"/>
                </a:lnTo>
                <a:lnTo>
                  <a:pt x="2502503" y="808332"/>
                </a:lnTo>
                <a:lnTo>
                  <a:pt x="2511289" y="808332"/>
                </a:lnTo>
                <a:lnTo>
                  <a:pt x="2714709" y="407644"/>
                </a:lnTo>
                <a:lnTo>
                  <a:pt x="2511289" y="6956"/>
                </a:lnTo>
                <a:lnTo>
                  <a:pt x="2511289" y="6956"/>
                </a:ln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7334250" y="463550"/>
            <a:ext cx="679450" cy="946150"/>
          </a:xfrm>
          <a:custGeom>
            <a:avLst/>
            <a:gdLst>
              <a:gd name="connsiteX0" fmla="*/ 8739 w 679450"/>
              <a:gd name="connsiteY0" fmla="*/ 14001 h 946150"/>
              <a:gd name="connsiteX1" fmla="*/ 8739 w 679450"/>
              <a:gd name="connsiteY1" fmla="*/ 483844 h 946150"/>
              <a:gd name="connsiteX2" fmla="*/ 8739 w 679450"/>
              <a:gd name="connsiteY2" fmla="*/ 953686 h 946150"/>
              <a:gd name="connsiteX3" fmla="*/ 240544 w 679450"/>
              <a:gd name="connsiteY3" fmla="*/ 884532 h 946150"/>
              <a:gd name="connsiteX4" fmla="*/ 687932 w 679450"/>
              <a:gd name="connsiteY4" fmla="*/ 884532 h 946150"/>
              <a:gd name="connsiteX5" fmla="*/ 687932 w 679450"/>
              <a:gd name="connsiteY5" fmla="*/ 83156 h 946150"/>
              <a:gd name="connsiteX6" fmla="*/ 249329 w 679450"/>
              <a:gd name="connsiteY6" fmla="*/ 83156 h 946150"/>
              <a:gd name="connsiteX7" fmla="*/ 8739 w 679450"/>
              <a:gd name="connsiteY7" fmla="*/ 14001 h 946150"/>
              <a:gd name="connsiteX8" fmla="*/ 8739 w 679450"/>
              <a:gd name="connsiteY8" fmla="*/ 14001 h 946150"/>
              <a:gd name="connsiteX9" fmla="*/ 8739 w 679450"/>
              <a:gd name="connsiteY9" fmla="*/ 14001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9450" h="946150">
                <a:moveTo>
                  <a:pt x="8739" y="14001"/>
                </a:moveTo>
                <a:lnTo>
                  <a:pt x="8739" y="483844"/>
                </a:lnTo>
                <a:cubicBezTo>
                  <a:pt x="8739" y="483844"/>
                  <a:pt x="8739" y="828937"/>
                  <a:pt x="8739" y="953686"/>
                </a:cubicBezTo>
                <a:cubicBezTo>
                  <a:pt x="8739" y="891312"/>
                  <a:pt x="208105" y="885210"/>
                  <a:pt x="240544" y="884532"/>
                </a:cubicBezTo>
                <a:lnTo>
                  <a:pt x="687932" y="884532"/>
                </a:lnTo>
                <a:lnTo>
                  <a:pt x="687932" y="83156"/>
                </a:lnTo>
                <a:lnTo>
                  <a:pt x="249329" y="83156"/>
                </a:lnTo>
                <a:cubicBezTo>
                  <a:pt x="249329" y="83156"/>
                  <a:pt x="8739" y="79766"/>
                  <a:pt x="8739" y="14001"/>
                </a:cubicBezTo>
                <a:lnTo>
                  <a:pt x="8739" y="14001"/>
                </a:lnTo>
                <a:lnTo>
                  <a:pt x="8739" y="14001"/>
                </a:ln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240" cy="15240"/>
          </a:xfrm>
          <a:prstGeom prst="rect">
            <a:avLst/>
          </a:prstGeom>
        </p:spPr>
      </p:pic>
      <p:sp>
        <p:nvSpPr>
          <p:cNvPr id="39" name="Freeform 39"/>
          <p:cNvSpPr/>
          <p:nvPr/>
        </p:nvSpPr>
        <p:spPr>
          <a:xfrm>
            <a:off x="0" y="7650479"/>
            <a:ext cx="21524976" cy="7618095"/>
          </a:xfrm>
          <a:custGeom>
            <a:avLst/>
            <a:gdLst>
              <a:gd name="connsiteX0" fmla="*/ 0 w 21524976"/>
              <a:gd name="connsiteY0" fmla="*/ 0 h 7157056"/>
              <a:gd name="connsiteX1" fmla="*/ 21524976 w 21524976"/>
              <a:gd name="connsiteY1" fmla="*/ 0 h 7157056"/>
              <a:gd name="connsiteX2" fmla="*/ 21524976 w 21524976"/>
              <a:gd name="connsiteY2" fmla="*/ 7157056 h 7157056"/>
              <a:gd name="connsiteX3" fmla="*/ 0 w 21524976"/>
              <a:gd name="connsiteY3" fmla="*/ 7157056 h 7157056"/>
              <a:gd name="connsiteX4" fmla="*/ 0 w 21524976"/>
              <a:gd name="connsiteY4" fmla="*/ 0 h 715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7157056">
                <a:moveTo>
                  <a:pt x="0" y="0"/>
                </a:moveTo>
                <a:lnTo>
                  <a:pt x="21524976" y="0"/>
                </a:lnTo>
                <a:lnTo>
                  <a:pt x="21524976" y="7157056"/>
                </a:lnTo>
                <a:lnTo>
                  <a:pt x="0" y="7157056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420" y="745236"/>
            <a:ext cx="12504420" cy="574548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7803825" y="692146"/>
            <a:ext cx="9894018" cy="67126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7500"/>
              </a:lnSpc>
            </a:pPr>
            <a:r>
              <a:rPr lang="en-US" altLang="zh-CN" sz="3100" b="1" spc="30" dirty="0">
                <a:solidFill>
                  <a:srgbClr val="6A47C5"/>
                </a:solidFill>
                <a:latin typeface="Times New Roman"/>
                <a:ea typeface="Times New Roman"/>
              </a:rPr>
              <a:t>ПРОЕКТ</a:t>
            </a:r>
            <a:r>
              <a:rPr lang="en-US" altLang="zh-CN" sz="3100" b="1" dirty="0">
                <a:solidFill>
                  <a:srgbClr val="6A47C5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b="1" spc="30" dirty="0">
                <a:solidFill>
                  <a:srgbClr val="6A47C5"/>
                </a:solidFill>
                <a:latin typeface="Times New Roman"/>
                <a:ea typeface="Times New Roman"/>
              </a:rPr>
              <a:t>5_22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5"/>
              </a:lnSpc>
            </a:pPr>
            <a:endParaRPr lang="en-US" dirty="0" smtClean="0"/>
          </a:p>
          <a:p>
            <a:pPr marL="678713" hangingPunct="0">
              <a:lnSpc>
                <a:spcPct val="114166"/>
              </a:lnSpc>
            </a:pPr>
            <a:r>
              <a:rPr lang="en-US" altLang="zh-CN" sz="2400" spc="145" dirty="0">
                <a:solidFill>
                  <a:srgbClr val="FEFEFE"/>
                </a:solidFill>
                <a:latin typeface="Times New Roman"/>
                <a:ea typeface="Times New Roman"/>
              </a:rPr>
              <a:t>в</a:t>
            </a:r>
            <a:r>
              <a:rPr lang="en-US" altLang="zh-CN" sz="2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FEFEFE"/>
                </a:solidFill>
                <a:latin typeface="Times New Roman"/>
                <a:ea typeface="Times New Roman"/>
              </a:rPr>
              <a:t>рамках</a:t>
            </a:r>
            <a:r>
              <a:rPr lang="en-US" altLang="zh-CN" sz="24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FEFEFE"/>
                </a:solidFill>
                <a:latin typeface="Times New Roman"/>
                <a:ea typeface="Times New Roman"/>
              </a:rPr>
              <a:t>проекта</a:t>
            </a:r>
            <a:r>
              <a:rPr lang="en-US" altLang="zh-CN" sz="24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FEFEFE"/>
                </a:solidFill>
                <a:latin typeface="Times New Roman"/>
                <a:ea typeface="Times New Roman"/>
              </a:rPr>
              <a:t>образца-потока</a:t>
            </a:r>
            <a:r>
              <a:rPr lang="en-US" altLang="zh-CN" sz="24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FEFEFE"/>
                </a:solidFill>
                <a:latin typeface="Times New Roman"/>
                <a:ea typeface="Times New Roman"/>
              </a:rPr>
              <a:t>эффективного</a:t>
            </a:r>
            <a:r>
              <a:rPr lang="en-US" altLang="zh-CN" sz="24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FEFEFE"/>
                </a:solidFill>
                <a:latin typeface="Times New Roman"/>
                <a:ea typeface="Times New Roman"/>
              </a:rPr>
              <a:t>управления</a:t>
            </a:r>
            <a:r>
              <a:rPr lang="en-US" altLang="zh-CN" sz="2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5" dirty="0">
                <a:solidFill>
                  <a:srgbClr val="FEFEFE"/>
                </a:solidFill>
                <a:latin typeface="Times New Roman"/>
                <a:ea typeface="Times New Roman"/>
              </a:rPr>
              <a:t>регионального</a:t>
            </a:r>
            <a:r>
              <a:rPr lang="en-US" altLang="zh-CN" sz="24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FEFEFE"/>
                </a:solidFill>
                <a:latin typeface="Times New Roman"/>
                <a:ea typeface="Times New Roman"/>
              </a:rPr>
              <a:t>уровня</a:t>
            </a:r>
            <a:r>
              <a:rPr lang="en-US" altLang="zh-CN" sz="2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FEFEFE"/>
                </a:solidFill>
                <a:latin typeface="Times New Roman"/>
                <a:ea typeface="Times New Roman"/>
              </a:rPr>
              <a:t>по</a:t>
            </a:r>
            <a:r>
              <a:rPr lang="en-US" altLang="zh-CN" sz="2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FEFEFE"/>
                </a:solidFill>
                <a:latin typeface="Times New Roman"/>
                <a:ea typeface="Times New Roman"/>
              </a:rPr>
              <a:t>направлению</a:t>
            </a:r>
            <a:r>
              <a:rPr lang="en-US" altLang="zh-CN" sz="24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FEFEFE"/>
                </a:solidFill>
                <a:latin typeface="Times New Roman"/>
                <a:ea typeface="Times New Roman"/>
              </a:rPr>
              <a:t>«Эффективный</a:t>
            </a:r>
            <a:r>
              <a:rPr lang="en-US" altLang="zh-CN" sz="2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FEFEFE"/>
                </a:solidFill>
                <a:latin typeface="Times New Roman"/>
                <a:ea typeface="Times New Roman"/>
              </a:rPr>
              <a:t>регион»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Freeform 266"/>
          <p:cNvSpPr/>
          <p:nvPr/>
        </p:nvSpPr>
        <p:spPr>
          <a:xfrm>
            <a:off x="0" y="0"/>
            <a:ext cx="21524976" cy="15268575"/>
          </a:xfrm>
          <a:custGeom>
            <a:avLst/>
            <a:gdLst>
              <a:gd name="connsiteX0" fmla="*/ 0 w 21524976"/>
              <a:gd name="connsiteY0" fmla="*/ 0 h 15268575"/>
              <a:gd name="connsiteX1" fmla="*/ 21524976 w 21524976"/>
              <a:gd name="connsiteY1" fmla="*/ 0 h 15268575"/>
              <a:gd name="connsiteX2" fmla="*/ 21524976 w 21524976"/>
              <a:gd name="connsiteY2" fmla="*/ 15268575 h 15268575"/>
              <a:gd name="connsiteX3" fmla="*/ 0 w 21524976"/>
              <a:gd name="connsiteY3" fmla="*/ 15268575 h 15268575"/>
              <a:gd name="connsiteX4" fmla="*/ 0 w 21524976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5">
                <a:moveTo>
                  <a:pt x="0" y="0"/>
                </a:moveTo>
                <a:lnTo>
                  <a:pt x="21524976" y="0"/>
                </a:lnTo>
                <a:lnTo>
                  <a:pt x="21524976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Freeform 267"/>
          <p:cNvSpPr/>
          <p:nvPr/>
        </p:nvSpPr>
        <p:spPr>
          <a:xfrm>
            <a:off x="0" y="4592184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Freeform 268"/>
          <p:cNvSpPr/>
          <p:nvPr/>
        </p:nvSpPr>
        <p:spPr>
          <a:xfrm>
            <a:off x="2000250" y="6800850"/>
            <a:ext cx="44449" cy="5975349"/>
          </a:xfrm>
          <a:custGeom>
            <a:avLst/>
            <a:gdLst>
              <a:gd name="connsiteX0" fmla="*/ 27482 w 44449"/>
              <a:gd name="connsiteY0" fmla="*/ 29432 h 5975349"/>
              <a:gd name="connsiteX1" fmla="*/ 27482 w 44449"/>
              <a:gd name="connsiteY1" fmla="*/ 5982600 h 597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449" h="5975349">
                <a:moveTo>
                  <a:pt x="27482" y="29432"/>
                </a:moveTo>
                <a:lnTo>
                  <a:pt x="27482" y="5982600"/>
                </a:lnTo>
              </a:path>
            </a:pathLst>
          </a:custGeom>
          <a:ln w="38099">
            <a:solidFill>
              <a:srgbClr val="7B28E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Freeform 269"/>
          <p:cNvSpPr/>
          <p:nvPr/>
        </p:nvSpPr>
        <p:spPr>
          <a:xfrm>
            <a:off x="1708150" y="5594350"/>
            <a:ext cx="8985249" cy="1631949"/>
          </a:xfrm>
          <a:custGeom>
            <a:avLst/>
            <a:gdLst>
              <a:gd name="connsiteX0" fmla="*/ 509750 w 8985249"/>
              <a:gd name="connsiteY0" fmla="*/ 25359 h 1631949"/>
              <a:gd name="connsiteX1" fmla="*/ 8501316 w 8985249"/>
              <a:gd name="connsiteY1" fmla="*/ 25359 h 1631949"/>
              <a:gd name="connsiteX2" fmla="*/ 8844653 w 8985249"/>
              <a:gd name="connsiteY2" fmla="*/ 167502 h 1631949"/>
              <a:gd name="connsiteX3" fmla="*/ 8986870 w 8985249"/>
              <a:gd name="connsiteY3" fmla="*/ 510666 h 1631949"/>
              <a:gd name="connsiteX4" fmla="*/ 8986870 w 8985249"/>
              <a:gd name="connsiteY4" fmla="*/ 1149777 h 1631949"/>
              <a:gd name="connsiteX5" fmla="*/ 8844653 w 8985249"/>
              <a:gd name="connsiteY5" fmla="*/ 1492941 h 1631949"/>
              <a:gd name="connsiteX6" fmla="*/ 8501316 w 8985249"/>
              <a:gd name="connsiteY6" fmla="*/ 1635084 h 1631949"/>
              <a:gd name="connsiteX7" fmla="*/ 509750 w 8985249"/>
              <a:gd name="connsiteY7" fmla="*/ 1635084 h 1631949"/>
              <a:gd name="connsiteX8" fmla="*/ 166412 w 8985249"/>
              <a:gd name="connsiteY8" fmla="*/ 1492941 h 1631949"/>
              <a:gd name="connsiteX9" fmla="*/ 24196 w 8985249"/>
              <a:gd name="connsiteY9" fmla="*/ 1149777 h 1631949"/>
              <a:gd name="connsiteX10" fmla="*/ 24196 w 8985249"/>
              <a:gd name="connsiteY10" fmla="*/ 510666 h 1631949"/>
              <a:gd name="connsiteX11" fmla="*/ 166412 w 8985249"/>
              <a:gd name="connsiteY11" fmla="*/ 167502 h 1631949"/>
              <a:gd name="connsiteX12" fmla="*/ 509750 w 8985249"/>
              <a:gd name="connsiteY12" fmla="*/ 25359 h 163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49" h="1631949">
                <a:moveTo>
                  <a:pt x="509750" y="25359"/>
                </a:moveTo>
                <a:lnTo>
                  <a:pt x="8501316" y="25359"/>
                </a:lnTo>
                <a:cubicBezTo>
                  <a:pt x="8630093" y="25359"/>
                  <a:pt x="8753595" y="76489"/>
                  <a:pt x="8844653" y="167502"/>
                </a:cubicBezTo>
                <a:cubicBezTo>
                  <a:pt x="8935713" y="258515"/>
                  <a:pt x="8986870" y="381954"/>
                  <a:pt x="8986870" y="510666"/>
                </a:cubicBezTo>
                <a:lnTo>
                  <a:pt x="8986870" y="1149777"/>
                </a:lnTo>
                <a:cubicBezTo>
                  <a:pt x="8986870" y="1278489"/>
                  <a:pt x="8935713" y="1401928"/>
                  <a:pt x="8844653" y="1492941"/>
                </a:cubicBezTo>
                <a:cubicBezTo>
                  <a:pt x="8753595" y="1583954"/>
                  <a:pt x="8630093" y="1635084"/>
                  <a:pt x="8501316" y="1635084"/>
                </a:cubicBezTo>
                <a:lnTo>
                  <a:pt x="509750" y="1635084"/>
                </a:lnTo>
                <a:cubicBezTo>
                  <a:pt x="380974" y="1635084"/>
                  <a:pt x="257471" y="1583954"/>
                  <a:pt x="166412" y="1492941"/>
                </a:cubicBezTo>
                <a:cubicBezTo>
                  <a:pt x="75353" y="1401928"/>
                  <a:pt x="24196" y="1278489"/>
                  <a:pt x="24196" y="1149777"/>
                </a:cubicBezTo>
                <a:lnTo>
                  <a:pt x="24196" y="510666"/>
                </a:lnTo>
                <a:cubicBezTo>
                  <a:pt x="24196" y="381954"/>
                  <a:pt x="75353" y="258515"/>
                  <a:pt x="166412" y="167502"/>
                </a:cubicBezTo>
                <a:cubicBezTo>
                  <a:pt x="257471" y="76489"/>
                  <a:pt x="380974" y="25359"/>
                  <a:pt x="509750" y="25359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Freeform 270"/>
          <p:cNvSpPr/>
          <p:nvPr/>
        </p:nvSpPr>
        <p:spPr>
          <a:xfrm>
            <a:off x="2241550" y="5708650"/>
            <a:ext cx="603249" cy="1377949"/>
          </a:xfrm>
          <a:custGeom>
            <a:avLst/>
            <a:gdLst>
              <a:gd name="connsiteX0" fmla="*/ 326707 w 603249"/>
              <a:gd name="connsiteY0" fmla="*/ 392960 h 1377949"/>
              <a:gd name="connsiteX1" fmla="*/ 58252 w 603249"/>
              <a:gd name="connsiteY1" fmla="*/ 524562 h 1377949"/>
              <a:gd name="connsiteX2" fmla="*/ 119852 w 603249"/>
              <a:gd name="connsiteY2" fmla="*/ 717404 h 1377949"/>
              <a:gd name="connsiteX3" fmla="*/ 49752 w 603249"/>
              <a:gd name="connsiteY3" fmla="*/ 921666 h 1377949"/>
              <a:gd name="connsiteX4" fmla="*/ 30028 w 603249"/>
              <a:gd name="connsiteY4" fmla="*/ 1303510 h 1377949"/>
              <a:gd name="connsiteX5" fmla="*/ 270981 w 603249"/>
              <a:gd name="connsiteY5" fmla="*/ 1378139 h 1377949"/>
              <a:gd name="connsiteX6" fmla="*/ 605960 w 603249"/>
              <a:gd name="connsiteY6" fmla="*/ 717404 h 1377949"/>
              <a:gd name="connsiteX7" fmla="*/ 219850 w 603249"/>
              <a:gd name="connsiteY7" fmla="*/ 22045 h 1377949"/>
              <a:gd name="connsiteX8" fmla="*/ 326642 w 603249"/>
              <a:gd name="connsiteY8" fmla="*/ 392993 h 1377949"/>
              <a:gd name="connsiteX9" fmla="*/ 326707 w 603249"/>
              <a:gd name="connsiteY9" fmla="*/ 392960 h 1377949"/>
              <a:gd name="connsiteX10" fmla="*/ 326707 w 603249"/>
              <a:gd name="connsiteY10" fmla="*/ 392960 h 13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3249" h="1377949">
                <a:moveTo>
                  <a:pt x="326707" y="392960"/>
                </a:moveTo>
                <a:lnTo>
                  <a:pt x="58252" y="524562"/>
                </a:lnTo>
                <a:cubicBezTo>
                  <a:pt x="97011" y="578976"/>
                  <a:pt x="119852" y="645499"/>
                  <a:pt x="119852" y="717404"/>
                </a:cubicBezTo>
                <a:cubicBezTo>
                  <a:pt x="119852" y="794396"/>
                  <a:pt x="93630" y="865252"/>
                  <a:pt x="49752" y="921666"/>
                </a:cubicBezTo>
                <a:lnTo>
                  <a:pt x="30028" y="1303510"/>
                </a:lnTo>
                <a:lnTo>
                  <a:pt x="270981" y="1378139"/>
                </a:lnTo>
                <a:cubicBezTo>
                  <a:pt x="474095" y="1229078"/>
                  <a:pt x="605960" y="988649"/>
                  <a:pt x="605960" y="717404"/>
                </a:cubicBezTo>
                <a:cubicBezTo>
                  <a:pt x="605960" y="424007"/>
                  <a:pt x="451680" y="166709"/>
                  <a:pt x="219850" y="22045"/>
                </a:cubicBezTo>
                <a:lnTo>
                  <a:pt x="326642" y="392993"/>
                </a:lnTo>
                <a:lnTo>
                  <a:pt x="326707" y="392960"/>
                </a:lnTo>
                <a:lnTo>
                  <a:pt x="326707" y="392960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Freeform 271"/>
          <p:cNvSpPr/>
          <p:nvPr/>
        </p:nvSpPr>
        <p:spPr>
          <a:xfrm>
            <a:off x="1225550" y="6369050"/>
            <a:ext cx="1174749" cy="869949"/>
          </a:xfrm>
          <a:custGeom>
            <a:avLst/>
            <a:gdLst>
              <a:gd name="connsiteX0" fmla="*/ 949476 w 1174749"/>
              <a:gd name="connsiteY0" fmla="*/ 710519 h 869949"/>
              <a:gd name="connsiteX1" fmla="*/ 968281 w 1174749"/>
              <a:gd name="connsiteY1" fmla="*/ 345938 h 869949"/>
              <a:gd name="connsiteX2" fmla="*/ 802876 w 1174749"/>
              <a:gd name="connsiteY2" fmla="*/ 389981 h 869949"/>
              <a:gd name="connsiteX3" fmla="*/ 477185 w 1174749"/>
              <a:gd name="connsiteY3" fmla="*/ 126514 h 869949"/>
              <a:gd name="connsiteX4" fmla="*/ 350046 w 1174749"/>
              <a:gd name="connsiteY4" fmla="*/ 20247 h 869949"/>
              <a:gd name="connsiteX5" fmla="*/ 23305 w 1174749"/>
              <a:gd name="connsiteY5" fmla="*/ 308919 h 869949"/>
              <a:gd name="connsiteX6" fmla="*/ 802909 w 1174749"/>
              <a:gd name="connsiteY6" fmla="*/ 876122 h 869949"/>
              <a:gd name="connsiteX7" fmla="*/ 1182848 w 1174749"/>
              <a:gd name="connsiteY7" fmla="*/ 782818 h 869949"/>
              <a:gd name="connsiteX8" fmla="*/ 949509 w 1174749"/>
              <a:gd name="connsiteY8" fmla="*/ 710552 h 869949"/>
              <a:gd name="connsiteX9" fmla="*/ 949476 w 1174749"/>
              <a:gd name="connsiteY9" fmla="*/ 710519 h 869949"/>
              <a:gd name="connsiteX10" fmla="*/ 949476 w 1174749"/>
              <a:gd name="connsiteY10" fmla="*/ 710519 h 86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4749" h="869949">
                <a:moveTo>
                  <a:pt x="949476" y="710519"/>
                </a:moveTo>
                <a:lnTo>
                  <a:pt x="968281" y="345938"/>
                </a:lnTo>
                <a:cubicBezTo>
                  <a:pt x="919546" y="373900"/>
                  <a:pt x="863098" y="389981"/>
                  <a:pt x="802876" y="389981"/>
                </a:cubicBezTo>
                <a:cubicBezTo>
                  <a:pt x="642820" y="389981"/>
                  <a:pt x="509183" y="277019"/>
                  <a:pt x="477185" y="126514"/>
                </a:cubicBezTo>
                <a:lnTo>
                  <a:pt x="350046" y="20247"/>
                </a:lnTo>
                <a:lnTo>
                  <a:pt x="23305" y="308919"/>
                </a:lnTo>
                <a:cubicBezTo>
                  <a:pt x="129571" y="638056"/>
                  <a:pt x="438426" y="876122"/>
                  <a:pt x="802909" y="876122"/>
                </a:cubicBezTo>
                <a:cubicBezTo>
                  <a:pt x="940057" y="876122"/>
                  <a:pt x="1069264" y="842384"/>
                  <a:pt x="1182848" y="782818"/>
                </a:cubicBezTo>
                <a:lnTo>
                  <a:pt x="949509" y="710552"/>
                </a:lnTo>
                <a:lnTo>
                  <a:pt x="949476" y="710519"/>
                </a:lnTo>
                <a:lnTo>
                  <a:pt x="949476" y="710519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Freeform 272"/>
          <p:cNvSpPr/>
          <p:nvPr/>
        </p:nvSpPr>
        <p:spPr>
          <a:xfrm>
            <a:off x="1187450" y="5581650"/>
            <a:ext cx="1263649" cy="984249"/>
          </a:xfrm>
          <a:custGeom>
            <a:avLst/>
            <a:gdLst>
              <a:gd name="connsiteX0" fmla="*/ 386472 w 1263649"/>
              <a:gd name="connsiteY0" fmla="*/ 685070 h 984249"/>
              <a:gd name="connsiteX1" fmla="*/ 512430 w 1263649"/>
              <a:gd name="connsiteY1" fmla="*/ 790319 h 984249"/>
              <a:gd name="connsiteX2" fmla="*/ 840976 w 1263649"/>
              <a:gd name="connsiteY2" fmla="*/ 511395 h 984249"/>
              <a:gd name="connsiteX3" fmla="*/ 1044746 w 1263649"/>
              <a:gd name="connsiteY3" fmla="*/ 581134 h 984249"/>
              <a:gd name="connsiteX4" fmla="*/ 1269848 w 1263649"/>
              <a:gd name="connsiteY4" fmla="*/ 470798 h 984249"/>
              <a:gd name="connsiteX5" fmla="*/ 1160169 w 1263649"/>
              <a:gd name="connsiteY5" fmla="*/ 89808 h 984249"/>
              <a:gd name="connsiteX6" fmla="*/ 841009 w 1263649"/>
              <a:gd name="connsiteY6" fmla="*/ 25254 h 984249"/>
              <a:gd name="connsiteX7" fmla="*/ 21859 w 1263649"/>
              <a:gd name="connsiteY7" fmla="*/ 844404 h 984249"/>
              <a:gd name="connsiteX8" fmla="*/ 35708 w 1263649"/>
              <a:gd name="connsiteY8" fmla="*/ 994910 h 984249"/>
              <a:gd name="connsiteX9" fmla="*/ 386472 w 1263649"/>
              <a:gd name="connsiteY9" fmla="*/ 685070 h 984249"/>
              <a:gd name="connsiteX10" fmla="*/ 386472 w 1263649"/>
              <a:gd name="connsiteY10" fmla="*/ 685070 h 984249"/>
              <a:gd name="connsiteX11" fmla="*/ 386472 w 1263649"/>
              <a:gd name="connsiteY11" fmla="*/ 685070 h 98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3649" h="984249">
                <a:moveTo>
                  <a:pt x="386472" y="685070"/>
                </a:moveTo>
                <a:lnTo>
                  <a:pt x="512430" y="790319"/>
                </a:lnTo>
                <a:cubicBezTo>
                  <a:pt x="538258" y="632134"/>
                  <a:pt x="675505" y="511395"/>
                  <a:pt x="840976" y="511395"/>
                </a:cubicBezTo>
                <a:cubicBezTo>
                  <a:pt x="917771" y="511395"/>
                  <a:pt x="988429" y="537453"/>
                  <a:pt x="1044746" y="581134"/>
                </a:cubicBezTo>
                <a:lnTo>
                  <a:pt x="1269848" y="470798"/>
                </a:lnTo>
                <a:lnTo>
                  <a:pt x="1160169" y="89808"/>
                </a:lnTo>
                <a:cubicBezTo>
                  <a:pt x="1062107" y="48227"/>
                  <a:pt x="954232" y="25254"/>
                  <a:pt x="841009" y="25254"/>
                </a:cubicBezTo>
                <a:cubicBezTo>
                  <a:pt x="388605" y="25254"/>
                  <a:pt x="21859" y="392001"/>
                  <a:pt x="21859" y="844404"/>
                </a:cubicBezTo>
                <a:cubicBezTo>
                  <a:pt x="21859" y="895831"/>
                  <a:pt x="26650" y="946141"/>
                  <a:pt x="35708" y="994910"/>
                </a:cubicBezTo>
                <a:lnTo>
                  <a:pt x="386472" y="685070"/>
                </a:lnTo>
                <a:lnTo>
                  <a:pt x="386472" y="685070"/>
                </a:lnTo>
                <a:lnTo>
                  <a:pt x="386472" y="685070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Freeform 273"/>
          <p:cNvSpPr/>
          <p:nvPr/>
        </p:nvSpPr>
        <p:spPr>
          <a:xfrm>
            <a:off x="1327150" y="5721350"/>
            <a:ext cx="1365249" cy="1377949"/>
          </a:xfrm>
          <a:custGeom>
            <a:avLst/>
            <a:gdLst>
              <a:gd name="connsiteX0" fmla="*/ 701589 w 1365249"/>
              <a:gd name="connsiteY0" fmla="*/ 28707 h 1377949"/>
              <a:gd name="connsiteX1" fmla="*/ 25313 w 1365249"/>
              <a:gd name="connsiteY1" fmla="*/ 704982 h 1377949"/>
              <a:gd name="connsiteX2" fmla="*/ 701589 w 1365249"/>
              <a:gd name="connsiteY2" fmla="*/ 1381257 h 1377949"/>
              <a:gd name="connsiteX3" fmla="*/ 1377864 w 1365249"/>
              <a:gd name="connsiteY3" fmla="*/ 704982 h 1377949"/>
              <a:gd name="connsiteX4" fmla="*/ 701589 w 1365249"/>
              <a:gd name="connsiteY4" fmla="*/ 28707 h 13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49" h="1377949">
                <a:moveTo>
                  <a:pt x="701589" y="28707"/>
                </a:moveTo>
                <a:cubicBezTo>
                  <a:pt x="328092" y="28707"/>
                  <a:pt x="25313" y="331486"/>
                  <a:pt x="25313" y="704982"/>
                </a:cubicBezTo>
                <a:cubicBezTo>
                  <a:pt x="25313" y="1078479"/>
                  <a:pt x="328092" y="1381257"/>
                  <a:pt x="701589" y="1381257"/>
                </a:cubicBezTo>
                <a:cubicBezTo>
                  <a:pt x="1075085" y="1381257"/>
                  <a:pt x="1377864" y="1078479"/>
                  <a:pt x="1377864" y="704982"/>
                </a:cubicBezTo>
                <a:cubicBezTo>
                  <a:pt x="1377864" y="331486"/>
                  <a:pt x="1075085" y="28707"/>
                  <a:pt x="701589" y="28707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Freeform 274"/>
          <p:cNvSpPr/>
          <p:nvPr/>
        </p:nvSpPr>
        <p:spPr>
          <a:xfrm>
            <a:off x="1708150" y="7639050"/>
            <a:ext cx="8985249" cy="1631949"/>
          </a:xfrm>
          <a:custGeom>
            <a:avLst/>
            <a:gdLst>
              <a:gd name="connsiteX0" fmla="*/ 509750 w 8985249"/>
              <a:gd name="connsiteY0" fmla="*/ 30457 h 1631949"/>
              <a:gd name="connsiteX1" fmla="*/ 8501316 w 8985249"/>
              <a:gd name="connsiteY1" fmla="*/ 30457 h 1631949"/>
              <a:gd name="connsiteX2" fmla="*/ 8844653 w 8985249"/>
              <a:gd name="connsiteY2" fmla="*/ 172601 h 1631949"/>
              <a:gd name="connsiteX3" fmla="*/ 8986870 w 8985249"/>
              <a:gd name="connsiteY3" fmla="*/ 515764 h 1631949"/>
              <a:gd name="connsiteX4" fmla="*/ 8986870 w 8985249"/>
              <a:gd name="connsiteY4" fmla="*/ 1154876 h 1631949"/>
              <a:gd name="connsiteX5" fmla="*/ 8844653 w 8985249"/>
              <a:gd name="connsiteY5" fmla="*/ 1498040 h 1631949"/>
              <a:gd name="connsiteX6" fmla="*/ 8501316 w 8985249"/>
              <a:gd name="connsiteY6" fmla="*/ 1640182 h 1631949"/>
              <a:gd name="connsiteX7" fmla="*/ 509750 w 8985249"/>
              <a:gd name="connsiteY7" fmla="*/ 1640182 h 1631949"/>
              <a:gd name="connsiteX8" fmla="*/ 166412 w 8985249"/>
              <a:gd name="connsiteY8" fmla="*/ 1498040 h 1631949"/>
              <a:gd name="connsiteX9" fmla="*/ 24196 w 8985249"/>
              <a:gd name="connsiteY9" fmla="*/ 1154876 h 1631949"/>
              <a:gd name="connsiteX10" fmla="*/ 24196 w 8985249"/>
              <a:gd name="connsiteY10" fmla="*/ 515764 h 1631949"/>
              <a:gd name="connsiteX11" fmla="*/ 166412 w 8985249"/>
              <a:gd name="connsiteY11" fmla="*/ 172601 h 1631949"/>
              <a:gd name="connsiteX12" fmla="*/ 509750 w 8985249"/>
              <a:gd name="connsiteY12" fmla="*/ 30457 h 163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49" h="1631949">
                <a:moveTo>
                  <a:pt x="509750" y="30457"/>
                </a:moveTo>
                <a:lnTo>
                  <a:pt x="8501316" y="30457"/>
                </a:lnTo>
                <a:cubicBezTo>
                  <a:pt x="8630093" y="30457"/>
                  <a:pt x="8753595" y="81588"/>
                  <a:pt x="8844653" y="172601"/>
                </a:cubicBezTo>
                <a:cubicBezTo>
                  <a:pt x="8935713" y="263614"/>
                  <a:pt x="8986870" y="387053"/>
                  <a:pt x="8986870" y="515764"/>
                </a:cubicBezTo>
                <a:lnTo>
                  <a:pt x="8986870" y="1154876"/>
                </a:lnTo>
                <a:cubicBezTo>
                  <a:pt x="8986870" y="1283587"/>
                  <a:pt x="8935713" y="1407027"/>
                  <a:pt x="8844653" y="1498040"/>
                </a:cubicBezTo>
                <a:cubicBezTo>
                  <a:pt x="8753595" y="1589052"/>
                  <a:pt x="8630093" y="1640182"/>
                  <a:pt x="8501316" y="1640182"/>
                </a:cubicBezTo>
                <a:lnTo>
                  <a:pt x="509750" y="1640182"/>
                </a:lnTo>
                <a:cubicBezTo>
                  <a:pt x="380974" y="1640182"/>
                  <a:pt x="257471" y="1589052"/>
                  <a:pt x="166412" y="1498040"/>
                </a:cubicBezTo>
                <a:cubicBezTo>
                  <a:pt x="75353" y="1407027"/>
                  <a:pt x="24196" y="1283587"/>
                  <a:pt x="24196" y="1154876"/>
                </a:cubicBezTo>
                <a:lnTo>
                  <a:pt x="24196" y="515764"/>
                </a:lnTo>
                <a:cubicBezTo>
                  <a:pt x="24196" y="387053"/>
                  <a:pt x="75353" y="263614"/>
                  <a:pt x="166412" y="172601"/>
                </a:cubicBezTo>
                <a:cubicBezTo>
                  <a:pt x="257471" y="81588"/>
                  <a:pt x="380974" y="30457"/>
                  <a:pt x="509750" y="30457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Freeform 275"/>
          <p:cNvSpPr/>
          <p:nvPr/>
        </p:nvSpPr>
        <p:spPr>
          <a:xfrm>
            <a:off x="2241550" y="7753350"/>
            <a:ext cx="603249" cy="1377949"/>
          </a:xfrm>
          <a:custGeom>
            <a:avLst/>
            <a:gdLst>
              <a:gd name="connsiteX0" fmla="*/ 326707 w 603249"/>
              <a:gd name="connsiteY0" fmla="*/ 398059 h 1377949"/>
              <a:gd name="connsiteX1" fmla="*/ 58252 w 603249"/>
              <a:gd name="connsiteY1" fmla="*/ 529661 h 1377949"/>
              <a:gd name="connsiteX2" fmla="*/ 119852 w 603249"/>
              <a:gd name="connsiteY2" fmla="*/ 722503 h 1377949"/>
              <a:gd name="connsiteX3" fmla="*/ 49752 w 603249"/>
              <a:gd name="connsiteY3" fmla="*/ 926765 h 1377949"/>
              <a:gd name="connsiteX4" fmla="*/ 30028 w 603249"/>
              <a:gd name="connsiteY4" fmla="*/ 1308609 h 1377949"/>
              <a:gd name="connsiteX5" fmla="*/ 270981 w 603249"/>
              <a:gd name="connsiteY5" fmla="*/ 1383238 h 1377949"/>
              <a:gd name="connsiteX6" fmla="*/ 605960 w 603249"/>
              <a:gd name="connsiteY6" fmla="*/ 722503 h 1377949"/>
              <a:gd name="connsiteX7" fmla="*/ 219850 w 603249"/>
              <a:gd name="connsiteY7" fmla="*/ 27144 h 1377949"/>
              <a:gd name="connsiteX8" fmla="*/ 326642 w 603249"/>
              <a:gd name="connsiteY8" fmla="*/ 398091 h 1377949"/>
              <a:gd name="connsiteX9" fmla="*/ 326707 w 603249"/>
              <a:gd name="connsiteY9" fmla="*/ 398059 h 1377949"/>
              <a:gd name="connsiteX10" fmla="*/ 326707 w 603249"/>
              <a:gd name="connsiteY10" fmla="*/ 398059 h 13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3249" h="1377949">
                <a:moveTo>
                  <a:pt x="326707" y="398059"/>
                </a:moveTo>
                <a:lnTo>
                  <a:pt x="58252" y="529661"/>
                </a:lnTo>
                <a:cubicBezTo>
                  <a:pt x="97011" y="584075"/>
                  <a:pt x="119852" y="650598"/>
                  <a:pt x="119852" y="722503"/>
                </a:cubicBezTo>
                <a:cubicBezTo>
                  <a:pt x="119852" y="799495"/>
                  <a:pt x="93630" y="870350"/>
                  <a:pt x="49752" y="926765"/>
                </a:cubicBezTo>
                <a:lnTo>
                  <a:pt x="30028" y="1308609"/>
                </a:lnTo>
                <a:lnTo>
                  <a:pt x="270981" y="1383238"/>
                </a:lnTo>
                <a:cubicBezTo>
                  <a:pt x="474095" y="1234176"/>
                  <a:pt x="605960" y="993748"/>
                  <a:pt x="605960" y="722503"/>
                </a:cubicBezTo>
                <a:cubicBezTo>
                  <a:pt x="605960" y="429105"/>
                  <a:pt x="451680" y="171808"/>
                  <a:pt x="219850" y="27144"/>
                </a:cubicBezTo>
                <a:lnTo>
                  <a:pt x="326642" y="398091"/>
                </a:lnTo>
                <a:lnTo>
                  <a:pt x="326707" y="398059"/>
                </a:lnTo>
                <a:lnTo>
                  <a:pt x="326707" y="398059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Freeform 276"/>
          <p:cNvSpPr/>
          <p:nvPr/>
        </p:nvSpPr>
        <p:spPr>
          <a:xfrm>
            <a:off x="1225550" y="8413750"/>
            <a:ext cx="1174749" cy="869949"/>
          </a:xfrm>
          <a:custGeom>
            <a:avLst/>
            <a:gdLst>
              <a:gd name="connsiteX0" fmla="*/ 949476 w 1174749"/>
              <a:gd name="connsiteY0" fmla="*/ 715618 h 869949"/>
              <a:gd name="connsiteX1" fmla="*/ 968281 w 1174749"/>
              <a:gd name="connsiteY1" fmla="*/ 351037 h 869949"/>
              <a:gd name="connsiteX2" fmla="*/ 802876 w 1174749"/>
              <a:gd name="connsiteY2" fmla="*/ 395079 h 869949"/>
              <a:gd name="connsiteX3" fmla="*/ 477185 w 1174749"/>
              <a:gd name="connsiteY3" fmla="*/ 131612 h 869949"/>
              <a:gd name="connsiteX4" fmla="*/ 350046 w 1174749"/>
              <a:gd name="connsiteY4" fmla="*/ 25346 h 869949"/>
              <a:gd name="connsiteX5" fmla="*/ 23305 w 1174749"/>
              <a:gd name="connsiteY5" fmla="*/ 314018 h 869949"/>
              <a:gd name="connsiteX6" fmla="*/ 802909 w 1174749"/>
              <a:gd name="connsiteY6" fmla="*/ 881220 h 869949"/>
              <a:gd name="connsiteX7" fmla="*/ 1182848 w 1174749"/>
              <a:gd name="connsiteY7" fmla="*/ 787917 h 869949"/>
              <a:gd name="connsiteX8" fmla="*/ 949509 w 1174749"/>
              <a:gd name="connsiteY8" fmla="*/ 715650 h 869949"/>
              <a:gd name="connsiteX9" fmla="*/ 949476 w 1174749"/>
              <a:gd name="connsiteY9" fmla="*/ 715618 h 869949"/>
              <a:gd name="connsiteX10" fmla="*/ 949476 w 1174749"/>
              <a:gd name="connsiteY10" fmla="*/ 715618 h 86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4749" h="869949">
                <a:moveTo>
                  <a:pt x="949476" y="715618"/>
                </a:moveTo>
                <a:lnTo>
                  <a:pt x="968281" y="351037"/>
                </a:lnTo>
                <a:cubicBezTo>
                  <a:pt x="919546" y="378998"/>
                  <a:pt x="863098" y="395079"/>
                  <a:pt x="802876" y="395079"/>
                </a:cubicBezTo>
                <a:cubicBezTo>
                  <a:pt x="642820" y="395079"/>
                  <a:pt x="509183" y="282118"/>
                  <a:pt x="477185" y="131612"/>
                </a:cubicBezTo>
                <a:lnTo>
                  <a:pt x="350046" y="25346"/>
                </a:lnTo>
                <a:lnTo>
                  <a:pt x="23305" y="314018"/>
                </a:lnTo>
                <a:cubicBezTo>
                  <a:pt x="129571" y="643155"/>
                  <a:pt x="438426" y="881220"/>
                  <a:pt x="802909" y="881220"/>
                </a:cubicBezTo>
                <a:cubicBezTo>
                  <a:pt x="940057" y="881220"/>
                  <a:pt x="1069264" y="847483"/>
                  <a:pt x="1182848" y="787917"/>
                </a:cubicBezTo>
                <a:lnTo>
                  <a:pt x="949509" y="715650"/>
                </a:lnTo>
                <a:lnTo>
                  <a:pt x="949476" y="715618"/>
                </a:lnTo>
                <a:lnTo>
                  <a:pt x="949476" y="715618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Freeform 277"/>
          <p:cNvSpPr/>
          <p:nvPr/>
        </p:nvSpPr>
        <p:spPr>
          <a:xfrm>
            <a:off x="1187450" y="7626350"/>
            <a:ext cx="1263649" cy="996949"/>
          </a:xfrm>
          <a:custGeom>
            <a:avLst/>
            <a:gdLst>
              <a:gd name="connsiteX0" fmla="*/ 386472 w 1263649"/>
              <a:gd name="connsiteY0" fmla="*/ 690169 h 996949"/>
              <a:gd name="connsiteX1" fmla="*/ 512430 w 1263649"/>
              <a:gd name="connsiteY1" fmla="*/ 795418 h 996949"/>
              <a:gd name="connsiteX2" fmla="*/ 840976 w 1263649"/>
              <a:gd name="connsiteY2" fmla="*/ 516494 h 996949"/>
              <a:gd name="connsiteX3" fmla="*/ 1044746 w 1263649"/>
              <a:gd name="connsiteY3" fmla="*/ 586233 h 996949"/>
              <a:gd name="connsiteX4" fmla="*/ 1269848 w 1263649"/>
              <a:gd name="connsiteY4" fmla="*/ 475897 h 996949"/>
              <a:gd name="connsiteX5" fmla="*/ 1160169 w 1263649"/>
              <a:gd name="connsiteY5" fmla="*/ 94907 h 996949"/>
              <a:gd name="connsiteX6" fmla="*/ 841009 w 1263649"/>
              <a:gd name="connsiteY6" fmla="*/ 30353 h 996949"/>
              <a:gd name="connsiteX7" fmla="*/ 21859 w 1263649"/>
              <a:gd name="connsiteY7" fmla="*/ 849503 h 996949"/>
              <a:gd name="connsiteX8" fmla="*/ 35708 w 1263649"/>
              <a:gd name="connsiteY8" fmla="*/ 1000009 h 996949"/>
              <a:gd name="connsiteX9" fmla="*/ 386472 w 1263649"/>
              <a:gd name="connsiteY9" fmla="*/ 690169 h 996949"/>
              <a:gd name="connsiteX10" fmla="*/ 386472 w 1263649"/>
              <a:gd name="connsiteY10" fmla="*/ 690169 h 996949"/>
              <a:gd name="connsiteX11" fmla="*/ 386472 w 1263649"/>
              <a:gd name="connsiteY11" fmla="*/ 690169 h 99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3649" h="996949">
                <a:moveTo>
                  <a:pt x="386472" y="690169"/>
                </a:moveTo>
                <a:lnTo>
                  <a:pt x="512430" y="795418"/>
                </a:lnTo>
                <a:cubicBezTo>
                  <a:pt x="538258" y="637233"/>
                  <a:pt x="675505" y="516494"/>
                  <a:pt x="840976" y="516494"/>
                </a:cubicBezTo>
                <a:cubicBezTo>
                  <a:pt x="917771" y="516494"/>
                  <a:pt x="988429" y="542552"/>
                  <a:pt x="1044746" y="586233"/>
                </a:cubicBezTo>
                <a:lnTo>
                  <a:pt x="1269848" y="475897"/>
                </a:lnTo>
                <a:lnTo>
                  <a:pt x="1160169" y="94907"/>
                </a:lnTo>
                <a:cubicBezTo>
                  <a:pt x="1062107" y="53326"/>
                  <a:pt x="954232" y="30353"/>
                  <a:pt x="841009" y="30353"/>
                </a:cubicBezTo>
                <a:cubicBezTo>
                  <a:pt x="388605" y="30353"/>
                  <a:pt x="21859" y="397100"/>
                  <a:pt x="21859" y="849503"/>
                </a:cubicBezTo>
                <a:cubicBezTo>
                  <a:pt x="21859" y="900930"/>
                  <a:pt x="26650" y="951240"/>
                  <a:pt x="35708" y="1000009"/>
                </a:cubicBezTo>
                <a:lnTo>
                  <a:pt x="386472" y="690169"/>
                </a:lnTo>
                <a:lnTo>
                  <a:pt x="386472" y="690169"/>
                </a:lnTo>
                <a:lnTo>
                  <a:pt x="386472" y="690169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Freeform 278"/>
          <p:cNvSpPr/>
          <p:nvPr/>
        </p:nvSpPr>
        <p:spPr>
          <a:xfrm>
            <a:off x="1327150" y="7778750"/>
            <a:ext cx="1365249" cy="1365249"/>
          </a:xfrm>
          <a:custGeom>
            <a:avLst/>
            <a:gdLst>
              <a:gd name="connsiteX0" fmla="*/ 701589 w 1365249"/>
              <a:gd name="connsiteY0" fmla="*/ 21108 h 1365249"/>
              <a:gd name="connsiteX1" fmla="*/ 25313 w 1365249"/>
              <a:gd name="connsiteY1" fmla="*/ 697383 h 1365249"/>
              <a:gd name="connsiteX2" fmla="*/ 701589 w 1365249"/>
              <a:gd name="connsiteY2" fmla="*/ 1373658 h 1365249"/>
              <a:gd name="connsiteX3" fmla="*/ 1377864 w 1365249"/>
              <a:gd name="connsiteY3" fmla="*/ 697383 h 1365249"/>
              <a:gd name="connsiteX4" fmla="*/ 701589 w 1365249"/>
              <a:gd name="connsiteY4" fmla="*/ 21108 h 136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49" h="1365249">
                <a:moveTo>
                  <a:pt x="701589" y="21108"/>
                </a:moveTo>
                <a:cubicBezTo>
                  <a:pt x="328092" y="21108"/>
                  <a:pt x="25313" y="323887"/>
                  <a:pt x="25313" y="697383"/>
                </a:cubicBezTo>
                <a:cubicBezTo>
                  <a:pt x="25313" y="1070879"/>
                  <a:pt x="328092" y="1373658"/>
                  <a:pt x="701589" y="1373658"/>
                </a:cubicBezTo>
                <a:cubicBezTo>
                  <a:pt x="1075085" y="1373658"/>
                  <a:pt x="1377864" y="1070879"/>
                  <a:pt x="1377864" y="697383"/>
                </a:cubicBezTo>
                <a:cubicBezTo>
                  <a:pt x="1377864" y="323887"/>
                  <a:pt x="1075085" y="21108"/>
                  <a:pt x="701589" y="21108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Freeform 279"/>
          <p:cNvSpPr/>
          <p:nvPr/>
        </p:nvSpPr>
        <p:spPr>
          <a:xfrm>
            <a:off x="1708150" y="9785350"/>
            <a:ext cx="8947149" cy="1619249"/>
          </a:xfrm>
          <a:custGeom>
            <a:avLst/>
            <a:gdLst>
              <a:gd name="connsiteX0" fmla="*/ 510052 w 8947149"/>
              <a:gd name="connsiteY0" fmla="*/ 20461 h 1619249"/>
              <a:gd name="connsiteX1" fmla="*/ 8472440 w 8947149"/>
              <a:gd name="connsiteY1" fmla="*/ 20461 h 1619249"/>
              <a:gd name="connsiteX2" fmla="*/ 8816013 w 8947149"/>
              <a:gd name="connsiteY2" fmla="*/ 162604 h 1619249"/>
              <a:gd name="connsiteX3" fmla="*/ 8958326 w 8947149"/>
              <a:gd name="connsiteY3" fmla="*/ 505768 h 1619249"/>
              <a:gd name="connsiteX4" fmla="*/ 8958326 w 8947149"/>
              <a:gd name="connsiteY4" fmla="*/ 1144879 h 1619249"/>
              <a:gd name="connsiteX5" fmla="*/ 8816013 w 8947149"/>
              <a:gd name="connsiteY5" fmla="*/ 1488043 h 1619249"/>
              <a:gd name="connsiteX6" fmla="*/ 8472440 w 8947149"/>
              <a:gd name="connsiteY6" fmla="*/ 1630186 h 1619249"/>
              <a:gd name="connsiteX7" fmla="*/ 510052 w 8947149"/>
              <a:gd name="connsiteY7" fmla="*/ 1630186 h 1619249"/>
              <a:gd name="connsiteX8" fmla="*/ 166480 w 8947149"/>
              <a:gd name="connsiteY8" fmla="*/ 1488043 h 1619249"/>
              <a:gd name="connsiteX9" fmla="*/ 24167 w 8947149"/>
              <a:gd name="connsiteY9" fmla="*/ 1144879 h 1619249"/>
              <a:gd name="connsiteX10" fmla="*/ 24167 w 8947149"/>
              <a:gd name="connsiteY10" fmla="*/ 505768 h 1619249"/>
              <a:gd name="connsiteX11" fmla="*/ 166480 w 8947149"/>
              <a:gd name="connsiteY11" fmla="*/ 162604 h 1619249"/>
              <a:gd name="connsiteX12" fmla="*/ 510052 w 8947149"/>
              <a:gd name="connsiteY12" fmla="*/ 20461 h 161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47149" h="1619249">
                <a:moveTo>
                  <a:pt x="510052" y="20461"/>
                </a:moveTo>
                <a:lnTo>
                  <a:pt x="8472440" y="20461"/>
                </a:lnTo>
                <a:cubicBezTo>
                  <a:pt x="8601305" y="20461"/>
                  <a:pt x="8724892" y="71591"/>
                  <a:pt x="8816013" y="162604"/>
                </a:cubicBezTo>
                <a:cubicBezTo>
                  <a:pt x="8907135" y="253617"/>
                  <a:pt x="8958326" y="377056"/>
                  <a:pt x="8958326" y="505768"/>
                </a:cubicBezTo>
                <a:lnTo>
                  <a:pt x="8958326" y="1144879"/>
                </a:lnTo>
                <a:cubicBezTo>
                  <a:pt x="8958326" y="1273591"/>
                  <a:pt x="8907135" y="1397031"/>
                  <a:pt x="8816013" y="1488043"/>
                </a:cubicBezTo>
                <a:cubicBezTo>
                  <a:pt x="8724892" y="1579055"/>
                  <a:pt x="8601305" y="1630186"/>
                  <a:pt x="8472440" y="1630186"/>
                </a:cubicBezTo>
                <a:lnTo>
                  <a:pt x="510052" y="1630186"/>
                </a:lnTo>
                <a:cubicBezTo>
                  <a:pt x="381187" y="1630186"/>
                  <a:pt x="257601" y="1579055"/>
                  <a:pt x="166480" y="1488043"/>
                </a:cubicBezTo>
                <a:cubicBezTo>
                  <a:pt x="75359" y="1397031"/>
                  <a:pt x="24167" y="1273591"/>
                  <a:pt x="24167" y="1144879"/>
                </a:cubicBezTo>
                <a:lnTo>
                  <a:pt x="24167" y="505768"/>
                </a:lnTo>
                <a:cubicBezTo>
                  <a:pt x="24167" y="377056"/>
                  <a:pt x="75359" y="253617"/>
                  <a:pt x="166480" y="162604"/>
                </a:cubicBezTo>
                <a:cubicBezTo>
                  <a:pt x="257601" y="71591"/>
                  <a:pt x="381187" y="20461"/>
                  <a:pt x="510052" y="20461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Freeform 280"/>
          <p:cNvSpPr/>
          <p:nvPr/>
        </p:nvSpPr>
        <p:spPr>
          <a:xfrm>
            <a:off x="1187450" y="10496550"/>
            <a:ext cx="1212849" cy="831849"/>
          </a:xfrm>
          <a:custGeom>
            <a:avLst/>
            <a:gdLst>
              <a:gd name="connsiteX0" fmla="*/ 847577 w 1212849"/>
              <a:gd name="connsiteY0" fmla="*/ 744870 h 831849"/>
              <a:gd name="connsiteX1" fmla="*/ 869135 w 1212849"/>
              <a:gd name="connsiteY1" fmla="*/ 446671 h 831849"/>
              <a:gd name="connsiteX2" fmla="*/ 671519 w 1212849"/>
              <a:gd name="connsiteY2" fmla="*/ 402735 h 831849"/>
              <a:gd name="connsiteX3" fmla="*/ 530384 w 1212849"/>
              <a:gd name="connsiteY3" fmla="*/ 239278 h 831849"/>
              <a:gd name="connsiteX4" fmla="*/ 210471 w 1212849"/>
              <a:gd name="connsiteY4" fmla="*/ 29877 h 831849"/>
              <a:gd name="connsiteX5" fmla="*/ 24617 w 1212849"/>
              <a:gd name="connsiteY5" fmla="*/ 200425 h 831849"/>
              <a:gd name="connsiteX6" fmla="*/ 426631 w 1212849"/>
              <a:gd name="connsiteY6" fmla="*/ 822652 h 831849"/>
              <a:gd name="connsiteX7" fmla="*/ 1221818 w 1212849"/>
              <a:gd name="connsiteY7" fmla="*/ 839420 h 831849"/>
              <a:gd name="connsiteX8" fmla="*/ 847581 w 1212849"/>
              <a:gd name="connsiteY8" fmla="*/ 744797 h 831849"/>
              <a:gd name="connsiteX9" fmla="*/ 847577 w 1212849"/>
              <a:gd name="connsiteY9" fmla="*/ 744870 h 831849"/>
              <a:gd name="connsiteX10" fmla="*/ 847577 w 1212849"/>
              <a:gd name="connsiteY10" fmla="*/ 744870 h 831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2849" h="831849">
                <a:moveTo>
                  <a:pt x="847577" y="744870"/>
                </a:moveTo>
                <a:lnTo>
                  <a:pt x="869135" y="446671"/>
                </a:lnTo>
                <a:cubicBezTo>
                  <a:pt x="802605" y="452740"/>
                  <a:pt x="733633" y="438959"/>
                  <a:pt x="671519" y="402735"/>
                </a:cubicBezTo>
                <a:cubicBezTo>
                  <a:pt x="605010" y="363949"/>
                  <a:pt x="557013" y="305602"/>
                  <a:pt x="530384" y="239278"/>
                </a:cubicBezTo>
                <a:lnTo>
                  <a:pt x="210471" y="29877"/>
                </a:lnTo>
                <a:lnTo>
                  <a:pt x="24617" y="200425"/>
                </a:lnTo>
                <a:cubicBezTo>
                  <a:pt x="51059" y="450975"/>
                  <a:pt x="192319" y="686006"/>
                  <a:pt x="426631" y="822652"/>
                </a:cubicBezTo>
                <a:cubicBezTo>
                  <a:pt x="680078" y="970458"/>
                  <a:pt x="980062" y="966805"/>
                  <a:pt x="1221818" y="839420"/>
                </a:cubicBezTo>
                <a:lnTo>
                  <a:pt x="847581" y="744797"/>
                </a:lnTo>
                <a:lnTo>
                  <a:pt x="847577" y="744870"/>
                </a:lnTo>
                <a:lnTo>
                  <a:pt x="847577" y="744870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Freeform 281"/>
          <p:cNvSpPr/>
          <p:nvPr/>
        </p:nvSpPr>
        <p:spPr>
          <a:xfrm>
            <a:off x="1187450" y="9785350"/>
            <a:ext cx="1098549" cy="819149"/>
          </a:xfrm>
          <a:custGeom>
            <a:avLst/>
            <a:gdLst>
              <a:gd name="connsiteX0" fmla="*/ 200880 w 1098549"/>
              <a:gd name="connsiteY0" fmla="*/ 623713 h 819149"/>
              <a:gd name="connsiteX1" fmla="*/ 506345 w 1098549"/>
              <a:gd name="connsiteY1" fmla="*/ 823624 h 819149"/>
              <a:gd name="connsiteX2" fmla="*/ 551626 w 1098549"/>
              <a:gd name="connsiteY2" fmla="*/ 658553 h 819149"/>
              <a:gd name="connsiteX3" fmla="*/ 943293 w 1098549"/>
              <a:gd name="connsiteY3" fmla="*/ 509937 h 819149"/>
              <a:gd name="connsiteX4" fmla="*/ 1099139 w 1098549"/>
              <a:gd name="connsiteY4" fmla="*/ 453645 h 819149"/>
              <a:gd name="connsiteX5" fmla="*/ 1014377 w 1098549"/>
              <a:gd name="connsiteY5" fmla="*/ 25968 h 819149"/>
              <a:gd name="connsiteX6" fmla="*/ 131664 w 1098549"/>
              <a:gd name="connsiteY6" fmla="*/ 413677 h 819149"/>
              <a:gd name="connsiteX7" fmla="*/ 20859 w 1098549"/>
              <a:gd name="connsiteY7" fmla="*/ 788886 h 819149"/>
              <a:gd name="connsiteX8" fmla="*/ 200835 w 1098549"/>
              <a:gd name="connsiteY8" fmla="*/ 623725 h 819149"/>
              <a:gd name="connsiteX9" fmla="*/ 200880 w 1098549"/>
              <a:gd name="connsiteY9" fmla="*/ 623713 h 819149"/>
              <a:gd name="connsiteX10" fmla="*/ 200880 w 1098549"/>
              <a:gd name="connsiteY10" fmla="*/ 623713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8549" h="819149">
                <a:moveTo>
                  <a:pt x="200880" y="623713"/>
                </a:moveTo>
                <a:lnTo>
                  <a:pt x="506345" y="823624"/>
                </a:lnTo>
                <a:cubicBezTo>
                  <a:pt x="506743" y="767438"/>
                  <a:pt x="521288" y="710576"/>
                  <a:pt x="551626" y="658553"/>
                </a:cubicBezTo>
                <a:cubicBezTo>
                  <a:pt x="632258" y="520291"/>
                  <a:pt x="797161" y="461758"/>
                  <a:pt x="943293" y="509937"/>
                </a:cubicBezTo>
                <a:lnTo>
                  <a:pt x="1099139" y="453645"/>
                </a:lnTo>
                <a:lnTo>
                  <a:pt x="1014377" y="25968"/>
                </a:lnTo>
                <a:cubicBezTo>
                  <a:pt x="676523" y="-48044"/>
                  <a:pt x="315281" y="98824"/>
                  <a:pt x="131664" y="413677"/>
                </a:cubicBezTo>
                <a:cubicBezTo>
                  <a:pt x="62572" y="532151"/>
                  <a:pt x="26625" y="660760"/>
                  <a:pt x="20859" y="788886"/>
                </a:cubicBezTo>
                <a:lnTo>
                  <a:pt x="200835" y="623725"/>
                </a:lnTo>
                <a:lnTo>
                  <a:pt x="200880" y="623713"/>
                </a:lnTo>
                <a:lnTo>
                  <a:pt x="200880" y="623713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Freeform 282"/>
          <p:cNvSpPr/>
          <p:nvPr/>
        </p:nvSpPr>
        <p:spPr>
          <a:xfrm>
            <a:off x="2101850" y="9810750"/>
            <a:ext cx="628649" cy="1454149"/>
          </a:xfrm>
          <a:custGeom>
            <a:avLst/>
            <a:gdLst>
              <a:gd name="connsiteX0" fmla="*/ 291469 w 628649"/>
              <a:gd name="connsiteY0" fmla="*/ 488550 h 1454149"/>
              <a:gd name="connsiteX1" fmla="*/ 137097 w 628649"/>
              <a:gd name="connsiteY1" fmla="*/ 544334 h 1454149"/>
              <a:gd name="connsiteX2" fmla="*/ 212529 w 628649"/>
              <a:gd name="connsiteY2" fmla="*/ 968659 h 1454149"/>
              <a:gd name="connsiteX3" fmla="*/ 49632 w 628649"/>
              <a:gd name="connsiteY3" fmla="*/ 1109550 h 1454149"/>
              <a:gd name="connsiteX4" fmla="*/ 31543 w 628649"/>
              <a:gd name="connsiteY4" fmla="*/ 1359586 h 1454149"/>
              <a:gd name="connsiteX5" fmla="*/ 415910 w 628649"/>
              <a:gd name="connsiteY5" fmla="*/ 1456773 h 1454149"/>
              <a:gd name="connsiteX6" fmla="*/ 632458 w 628649"/>
              <a:gd name="connsiteY6" fmla="*/ 1213592 h 1454149"/>
              <a:gd name="connsiteX7" fmla="*/ 337513 w 628649"/>
              <a:gd name="connsiteY7" fmla="*/ 93316 h 1454149"/>
              <a:gd name="connsiteX8" fmla="*/ 200524 w 628649"/>
              <a:gd name="connsiteY8" fmla="*/ 29458 h 1454149"/>
              <a:gd name="connsiteX9" fmla="*/ 291468 w 628649"/>
              <a:gd name="connsiteY9" fmla="*/ 488550 h 1454149"/>
              <a:gd name="connsiteX10" fmla="*/ 291469 w 628649"/>
              <a:gd name="connsiteY10" fmla="*/ 488550 h 1454149"/>
              <a:gd name="connsiteX11" fmla="*/ 291469 w 628649"/>
              <a:gd name="connsiteY11" fmla="*/ 488550 h 145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8649" h="1454149">
                <a:moveTo>
                  <a:pt x="291469" y="488550"/>
                </a:moveTo>
                <a:lnTo>
                  <a:pt x="137097" y="544334"/>
                </a:lnTo>
                <a:cubicBezTo>
                  <a:pt x="260731" y="646335"/>
                  <a:pt x="295889" y="825720"/>
                  <a:pt x="212529" y="968659"/>
                </a:cubicBezTo>
                <a:cubicBezTo>
                  <a:pt x="173841" y="1034998"/>
                  <a:pt x="115736" y="1082908"/>
                  <a:pt x="49632" y="1109550"/>
                </a:cubicBezTo>
                <a:lnTo>
                  <a:pt x="31543" y="1359586"/>
                </a:lnTo>
                <a:lnTo>
                  <a:pt x="415910" y="1456773"/>
                </a:lnTo>
                <a:cubicBezTo>
                  <a:pt x="501230" y="1393012"/>
                  <a:pt x="575419" y="1311399"/>
                  <a:pt x="632458" y="1213592"/>
                </a:cubicBezTo>
                <a:cubicBezTo>
                  <a:pt x="860367" y="822790"/>
                  <a:pt x="728315" y="321224"/>
                  <a:pt x="337513" y="93316"/>
                </a:cubicBezTo>
                <a:cubicBezTo>
                  <a:pt x="293089" y="67408"/>
                  <a:pt x="247215" y="46202"/>
                  <a:pt x="200524" y="29458"/>
                </a:cubicBezTo>
                <a:lnTo>
                  <a:pt x="291468" y="488550"/>
                </a:lnTo>
                <a:lnTo>
                  <a:pt x="291469" y="488550"/>
                </a:lnTo>
                <a:lnTo>
                  <a:pt x="291469" y="488550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Freeform 283"/>
          <p:cNvSpPr/>
          <p:nvPr/>
        </p:nvSpPr>
        <p:spPr>
          <a:xfrm>
            <a:off x="1708150" y="11880850"/>
            <a:ext cx="8985249" cy="1619249"/>
          </a:xfrm>
          <a:custGeom>
            <a:avLst/>
            <a:gdLst>
              <a:gd name="connsiteX0" fmla="*/ 509750 w 8985249"/>
              <a:gd name="connsiteY0" fmla="*/ 21679 h 1619249"/>
              <a:gd name="connsiteX1" fmla="*/ 8501316 w 8985249"/>
              <a:gd name="connsiteY1" fmla="*/ 21679 h 1619249"/>
              <a:gd name="connsiteX2" fmla="*/ 8844653 w 8985249"/>
              <a:gd name="connsiteY2" fmla="*/ 163821 h 1619249"/>
              <a:gd name="connsiteX3" fmla="*/ 8986870 w 8985249"/>
              <a:gd name="connsiteY3" fmla="*/ 506986 h 1619249"/>
              <a:gd name="connsiteX4" fmla="*/ 8986870 w 8985249"/>
              <a:gd name="connsiteY4" fmla="*/ 1146096 h 1619249"/>
              <a:gd name="connsiteX5" fmla="*/ 8844653 w 8985249"/>
              <a:gd name="connsiteY5" fmla="*/ 1489260 h 1619249"/>
              <a:gd name="connsiteX6" fmla="*/ 8501316 w 8985249"/>
              <a:gd name="connsiteY6" fmla="*/ 1631403 h 1619249"/>
              <a:gd name="connsiteX7" fmla="*/ 509750 w 8985249"/>
              <a:gd name="connsiteY7" fmla="*/ 1631403 h 1619249"/>
              <a:gd name="connsiteX8" fmla="*/ 166412 w 8985249"/>
              <a:gd name="connsiteY8" fmla="*/ 1489260 h 1619249"/>
              <a:gd name="connsiteX9" fmla="*/ 24196 w 8985249"/>
              <a:gd name="connsiteY9" fmla="*/ 1146096 h 1619249"/>
              <a:gd name="connsiteX10" fmla="*/ 24196 w 8985249"/>
              <a:gd name="connsiteY10" fmla="*/ 506986 h 1619249"/>
              <a:gd name="connsiteX11" fmla="*/ 166412 w 8985249"/>
              <a:gd name="connsiteY11" fmla="*/ 163821 h 1619249"/>
              <a:gd name="connsiteX12" fmla="*/ 509750 w 8985249"/>
              <a:gd name="connsiteY12" fmla="*/ 21679 h 161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49" h="1619249">
                <a:moveTo>
                  <a:pt x="509750" y="21679"/>
                </a:moveTo>
                <a:lnTo>
                  <a:pt x="8501316" y="21679"/>
                </a:lnTo>
                <a:cubicBezTo>
                  <a:pt x="8630093" y="21679"/>
                  <a:pt x="8753595" y="72809"/>
                  <a:pt x="8844653" y="163821"/>
                </a:cubicBezTo>
                <a:cubicBezTo>
                  <a:pt x="8935713" y="254834"/>
                  <a:pt x="8986870" y="378274"/>
                  <a:pt x="8986870" y="506986"/>
                </a:cubicBezTo>
                <a:lnTo>
                  <a:pt x="8986870" y="1146096"/>
                </a:lnTo>
                <a:cubicBezTo>
                  <a:pt x="8986870" y="1274808"/>
                  <a:pt x="8935713" y="1398248"/>
                  <a:pt x="8844653" y="1489260"/>
                </a:cubicBezTo>
                <a:cubicBezTo>
                  <a:pt x="8753595" y="1580273"/>
                  <a:pt x="8630093" y="1631403"/>
                  <a:pt x="8501316" y="1631403"/>
                </a:cubicBezTo>
                <a:lnTo>
                  <a:pt x="509750" y="1631403"/>
                </a:lnTo>
                <a:cubicBezTo>
                  <a:pt x="380974" y="1631403"/>
                  <a:pt x="257471" y="1580273"/>
                  <a:pt x="166412" y="1489260"/>
                </a:cubicBezTo>
                <a:cubicBezTo>
                  <a:pt x="75353" y="1398248"/>
                  <a:pt x="24196" y="1274808"/>
                  <a:pt x="24196" y="1146096"/>
                </a:cubicBezTo>
                <a:lnTo>
                  <a:pt x="24196" y="506986"/>
                </a:lnTo>
                <a:cubicBezTo>
                  <a:pt x="24196" y="378274"/>
                  <a:pt x="75353" y="254834"/>
                  <a:pt x="166412" y="163821"/>
                </a:cubicBezTo>
                <a:cubicBezTo>
                  <a:pt x="257471" y="72809"/>
                  <a:pt x="380974" y="21679"/>
                  <a:pt x="509750" y="21679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Freeform 284"/>
          <p:cNvSpPr/>
          <p:nvPr/>
        </p:nvSpPr>
        <p:spPr>
          <a:xfrm>
            <a:off x="1187450" y="12642850"/>
            <a:ext cx="1225549" cy="819149"/>
          </a:xfrm>
          <a:custGeom>
            <a:avLst/>
            <a:gdLst>
              <a:gd name="connsiteX0" fmla="*/ 854751 w 1225549"/>
              <a:gd name="connsiteY0" fmla="*/ 729785 h 819149"/>
              <a:gd name="connsiteX1" fmla="*/ 872911 w 1225549"/>
              <a:gd name="connsiteY1" fmla="*/ 431360 h 819149"/>
              <a:gd name="connsiteX2" fmla="*/ 674808 w 1225549"/>
              <a:gd name="connsiteY2" fmla="*/ 389677 h 819149"/>
              <a:gd name="connsiteX3" fmla="*/ 531821 w 1225549"/>
              <a:gd name="connsiteY3" fmla="*/ 227838 h 819149"/>
              <a:gd name="connsiteX4" fmla="*/ 209544 w 1225549"/>
              <a:gd name="connsiteY4" fmla="*/ 22094 h 819149"/>
              <a:gd name="connsiteX5" fmla="*/ 25645 w 1225549"/>
              <a:gd name="connsiteY5" fmla="*/ 194748 h 819149"/>
              <a:gd name="connsiteX6" fmla="*/ 434718 w 1225549"/>
              <a:gd name="connsiteY6" fmla="*/ 812357 h 819149"/>
              <a:gd name="connsiteX7" fmla="*/ 1230045 w 1225549"/>
              <a:gd name="connsiteY7" fmla="*/ 820068 h 819149"/>
              <a:gd name="connsiteX8" fmla="*/ 854755 w 1225549"/>
              <a:gd name="connsiteY8" fmla="*/ 729712 h 819149"/>
              <a:gd name="connsiteX9" fmla="*/ 854751 w 1225549"/>
              <a:gd name="connsiteY9" fmla="*/ 729785 h 819149"/>
              <a:gd name="connsiteX10" fmla="*/ 854751 w 1225549"/>
              <a:gd name="connsiteY10" fmla="*/ 729785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5549" h="819149">
                <a:moveTo>
                  <a:pt x="854751" y="729785"/>
                </a:moveTo>
                <a:lnTo>
                  <a:pt x="872911" y="431360"/>
                </a:lnTo>
                <a:cubicBezTo>
                  <a:pt x="806455" y="438187"/>
                  <a:pt x="737331" y="425193"/>
                  <a:pt x="674808" y="389677"/>
                </a:cubicBezTo>
                <a:cubicBezTo>
                  <a:pt x="607862" y="351651"/>
                  <a:pt x="559203" y="293855"/>
                  <a:pt x="531821" y="227838"/>
                </a:cubicBezTo>
                <a:lnTo>
                  <a:pt x="209544" y="22094"/>
                </a:lnTo>
                <a:lnTo>
                  <a:pt x="25645" y="194748"/>
                </a:lnTo>
                <a:cubicBezTo>
                  <a:pt x="54938" y="444981"/>
                  <a:pt x="198866" y="678388"/>
                  <a:pt x="434718" y="812357"/>
                </a:cubicBezTo>
                <a:cubicBezTo>
                  <a:pt x="689832" y="957267"/>
                  <a:pt x="989755" y="950198"/>
                  <a:pt x="1230045" y="820068"/>
                </a:cubicBezTo>
                <a:lnTo>
                  <a:pt x="854755" y="729712"/>
                </a:lnTo>
                <a:lnTo>
                  <a:pt x="854751" y="729785"/>
                </a:lnTo>
                <a:lnTo>
                  <a:pt x="854751" y="729785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Freeform 285"/>
          <p:cNvSpPr/>
          <p:nvPr/>
        </p:nvSpPr>
        <p:spPr>
          <a:xfrm>
            <a:off x="1187450" y="11918950"/>
            <a:ext cx="1085849" cy="819149"/>
          </a:xfrm>
          <a:custGeom>
            <a:avLst/>
            <a:gdLst>
              <a:gd name="connsiteX0" fmla="*/ 198618 w 1085849"/>
              <a:gd name="connsiteY0" fmla="*/ 628747 h 819149"/>
              <a:gd name="connsiteX1" fmla="*/ 506339 w 1085849"/>
              <a:gd name="connsiteY1" fmla="*/ 825166 h 819149"/>
              <a:gd name="connsiteX2" fmla="*/ 549737 w 1085849"/>
              <a:gd name="connsiteY2" fmla="*/ 659591 h 819149"/>
              <a:gd name="connsiteX3" fmla="*/ 939686 w 1085849"/>
              <a:gd name="connsiteY3" fmla="*/ 506524 h 819149"/>
              <a:gd name="connsiteX4" fmla="*/ 1094881 w 1085849"/>
              <a:gd name="connsiteY4" fmla="*/ 448460 h 819149"/>
              <a:gd name="connsiteX5" fmla="*/ 1005255 w 1085849"/>
              <a:gd name="connsiteY5" fmla="*/ 21778 h 819149"/>
              <a:gd name="connsiteX6" fmla="*/ 127014 w 1085849"/>
              <a:gd name="connsiteY6" fmla="*/ 419513 h 819149"/>
              <a:gd name="connsiteX7" fmla="*/ 20489 w 1085849"/>
              <a:gd name="connsiteY7" fmla="*/ 795960 h 819149"/>
              <a:gd name="connsiteX8" fmla="*/ 198573 w 1085849"/>
              <a:gd name="connsiteY8" fmla="*/ 628760 h 819149"/>
              <a:gd name="connsiteX9" fmla="*/ 198618 w 1085849"/>
              <a:gd name="connsiteY9" fmla="*/ 628747 h 819149"/>
              <a:gd name="connsiteX10" fmla="*/ 198618 w 1085849"/>
              <a:gd name="connsiteY10" fmla="*/ 628747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5849" h="819149">
                <a:moveTo>
                  <a:pt x="198618" y="628747"/>
                </a:moveTo>
                <a:lnTo>
                  <a:pt x="506339" y="825166"/>
                </a:lnTo>
                <a:cubicBezTo>
                  <a:pt x="506097" y="768980"/>
                  <a:pt x="519993" y="711955"/>
                  <a:pt x="549737" y="659591"/>
                </a:cubicBezTo>
                <a:cubicBezTo>
                  <a:pt x="628790" y="520420"/>
                  <a:pt x="793015" y="460013"/>
                  <a:pt x="939686" y="506524"/>
                </a:cubicBezTo>
                <a:lnTo>
                  <a:pt x="1094881" y="448460"/>
                </a:lnTo>
                <a:lnTo>
                  <a:pt x="1005255" y="21778"/>
                </a:lnTo>
                <a:cubicBezTo>
                  <a:pt x="666579" y="-48383"/>
                  <a:pt x="307033" y="102589"/>
                  <a:pt x="127014" y="419513"/>
                </a:cubicBezTo>
                <a:cubicBezTo>
                  <a:pt x="59276" y="538766"/>
                  <a:pt x="24795" y="667777"/>
                  <a:pt x="20489" y="795960"/>
                </a:cubicBezTo>
                <a:lnTo>
                  <a:pt x="198573" y="628760"/>
                </a:lnTo>
                <a:lnTo>
                  <a:pt x="198618" y="628747"/>
                </a:lnTo>
                <a:lnTo>
                  <a:pt x="198618" y="628747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Freeform 286"/>
          <p:cNvSpPr/>
          <p:nvPr/>
        </p:nvSpPr>
        <p:spPr>
          <a:xfrm>
            <a:off x="2114550" y="11944350"/>
            <a:ext cx="615949" cy="1441449"/>
          </a:xfrm>
          <a:custGeom>
            <a:avLst/>
            <a:gdLst>
              <a:gd name="connsiteX0" fmla="*/ 275191 w 615949"/>
              <a:gd name="connsiteY0" fmla="*/ 482147 h 1441449"/>
              <a:gd name="connsiteX1" fmla="*/ 121464 w 615949"/>
              <a:gd name="connsiteY1" fmla="*/ 539686 h 1441449"/>
              <a:gd name="connsiteX2" fmla="*/ 201723 w 615949"/>
              <a:gd name="connsiteY2" fmla="*/ 963124 h 1441449"/>
              <a:gd name="connsiteX3" fmla="*/ 40441 w 615949"/>
              <a:gd name="connsiteY3" fmla="*/ 1105861 h 1441449"/>
              <a:gd name="connsiteX4" fmla="*/ 25201 w 615949"/>
              <a:gd name="connsiteY4" fmla="*/ 1356086 h 1441449"/>
              <a:gd name="connsiteX5" fmla="*/ 410650 w 615949"/>
              <a:gd name="connsiteY5" fmla="*/ 1448890 h 1441449"/>
              <a:gd name="connsiteX6" fmla="*/ 624415 w 615949"/>
              <a:gd name="connsiteY6" fmla="*/ 1203259 h 1441449"/>
              <a:gd name="connsiteX7" fmla="*/ 316731 w 615949"/>
              <a:gd name="connsiteY7" fmla="*/ 86414 h 1441449"/>
              <a:gd name="connsiteX8" fmla="*/ 179024 w 615949"/>
              <a:gd name="connsiteY8" fmla="*/ 24121 h 1441449"/>
              <a:gd name="connsiteX9" fmla="*/ 275191 w 615949"/>
              <a:gd name="connsiteY9" fmla="*/ 482147 h 1441449"/>
              <a:gd name="connsiteX10" fmla="*/ 275191 w 615949"/>
              <a:gd name="connsiteY10" fmla="*/ 482147 h 1441449"/>
              <a:gd name="connsiteX11" fmla="*/ 275191 w 615949"/>
              <a:gd name="connsiteY11" fmla="*/ 482147 h 144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949" h="1441449">
                <a:moveTo>
                  <a:pt x="275191" y="482147"/>
                </a:moveTo>
                <a:lnTo>
                  <a:pt x="121464" y="539686"/>
                </a:lnTo>
                <a:cubicBezTo>
                  <a:pt x="246252" y="640272"/>
                  <a:pt x="283450" y="819244"/>
                  <a:pt x="201723" y="963124"/>
                </a:cubicBezTo>
                <a:cubicBezTo>
                  <a:pt x="163794" y="1029899"/>
                  <a:pt x="106238" y="1078468"/>
                  <a:pt x="40441" y="1105861"/>
                </a:cubicBezTo>
                <a:lnTo>
                  <a:pt x="25201" y="1356086"/>
                </a:lnTo>
                <a:lnTo>
                  <a:pt x="410650" y="1448890"/>
                </a:lnTo>
                <a:cubicBezTo>
                  <a:pt x="495238" y="1384161"/>
                  <a:pt x="568493" y="1301708"/>
                  <a:pt x="624415" y="1203259"/>
                </a:cubicBezTo>
                <a:cubicBezTo>
                  <a:pt x="847858" y="809886"/>
                  <a:pt x="710103" y="309857"/>
                  <a:pt x="316731" y="86414"/>
                </a:cubicBezTo>
                <a:cubicBezTo>
                  <a:pt x="272015" y="61014"/>
                  <a:pt x="225902" y="40331"/>
                  <a:pt x="179024" y="24121"/>
                </a:cubicBezTo>
                <a:lnTo>
                  <a:pt x="275191" y="482147"/>
                </a:lnTo>
                <a:lnTo>
                  <a:pt x="275191" y="482147"/>
                </a:lnTo>
                <a:lnTo>
                  <a:pt x="275191" y="482147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Freeform 287"/>
          <p:cNvSpPr/>
          <p:nvPr/>
        </p:nvSpPr>
        <p:spPr>
          <a:xfrm>
            <a:off x="1327150" y="9912350"/>
            <a:ext cx="1365249" cy="1365249"/>
          </a:xfrm>
          <a:custGeom>
            <a:avLst/>
            <a:gdLst>
              <a:gd name="connsiteX0" fmla="*/ 701589 w 1365249"/>
              <a:gd name="connsiteY0" fmla="*/ 23807 h 1365249"/>
              <a:gd name="connsiteX1" fmla="*/ 25313 w 1365249"/>
              <a:gd name="connsiteY1" fmla="*/ 700082 h 1365249"/>
              <a:gd name="connsiteX2" fmla="*/ 701589 w 1365249"/>
              <a:gd name="connsiteY2" fmla="*/ 1376357 h 1365249"/>
              <a:gd name="connsiteX3" fmla="*/ 1377864 w 1365249"/>
              <a:gd name="connsiteY3" fmla="*/ 700082 h 1365249"/>
              <a:gd name="connsiteX4" fmla="*/ 701589 w 1365249"/>
              <a:gd name="connsiteY4" fmla="*/ 23807 h 136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49" h="1365249">
                <a:moveTo>
                  <a:pt x="701589" y="23807"/>
                </a:moveTo>
                <a:cubicBezTo>
                  <a:pt x="328092" y="23807"/>
                  <a:pt x="25313" y="326586"/>
                  <a:pt x="25313" y="700082"/>
                </a:cubicBezTo>
                <a:cubicBezTo>
                  <a:pt x="25313" y="1073579"/>
                  <a:pt x="328092" y="1376357"/>
                  <a:pt x="701589" y="1376357"/>
                </a:cubicBezTo>
                <a:cubicBezTo>
                  <a:pt x="1075085" y="1376357"/>
                  <a:pt x="1377864" y="1073579"/>
                  <a:pt x="1377864" y="700082"/>
                </a:cubicBezTo>
                <a:cubicBezTo>
                  <a:pt x="1377864" y="326586"/>
                  <a:pt x="1075085" y="23807"/>
                  <a:pt x="701589" y="23807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Freeform 288"/>
          <p:cNvSpPr/>
          <p:nvPr/>
        </p:nvSpPr>
        <p:spPr>
          <a:xfrm>
            <a:off x="1327150" y="12007850"/>
            <a:ext cx="1365249" cy="1365249"/>
          </a:xfrm>
          <a:custGeom>
            <a:avLst/>
            <a:gdLst>
              <a:gd name="connsiteX0" fmla="*/ 701589 w 1365249"/>
              <a:gd name="connsiteY0" fmla="*/ 25027 h 1365249"/>
              <a:gd name="connsiteX1" fmla="*/ 25313 w 1365249"/>
              <a:gd name="connsiteY1" fmla="*/ 701303 h 1365249"/>
              <a:gd name="connsiteX2" fmla="*/ 701589 w 1365249"/>
              <a:gd name="connsiteY2" fmla="*/ 1377578 h 1365249"/>
              <a:gd name="connsiteX3" fmla="*/ 1377864 w 1365249"/>
              <a:gd name="connsiteY3" fmla="*/ 701303 h 1365249"/>
              <a:gd name="connsiteX4" fmla="*/ 701589 w 1365249"/>
              <a:gd name="connsiteY4" fmla="*/ 25027 h 136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49" h="1365249">
                <a:moveTo>
                  <a:pt x="701589" y="25027"/>
                </a:moveTo>
                <a:cubicBezTo>
                  <a:pt x="328092" y="25027"/>
                  <a:pt x="25313" y="327807"/>
                  <a:pt x="25313" y="701303"/>
                </a:cubicBezTo>
                <a:cubicBezTo>
                  <a:pt x="25313" y="1074800"/>
                  <a:pt x="328092" y="1377578"/>
                  <a:pt x="701589" y="1377578"/>
                </a:cubicBezTo>
                <a:cubicBezTo>
                  <a:pt x="1075085" y="1377578"/>
                  <a:pt x="1377864" y="1074800"/>
                  <a:pt x="1377864" y="701303"/>
                </a:cubicBezTo>
                <a:cubicBezTo>
                  <a:pt x="1377864" y="327807"/>
                  <a:pt x="1075085" y="25027"/>
                  <a:pt x="701589" y="25027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Freeform 289"/>
          <p:cNvSpPr/>
          <p:nvPr/>
        </p:nvSpPr>
        <p:spPr>
          <a:xfrm>
            <a:off x="12045941" y="6775441"/>
            <a:ext cx="57158" cy="5213358"/>
          </a:xfrm>
          <a:custGeom>
            <a:avLst/>
            <a:gdLst>
              <a:gd name="connsiteX0" fmla="*/ 21974 w 57158"/>
              <a:gd name="connsiteY0" fmla="*/ 30260 h 5213358"/>
              <a:gd name="connsiteX1" fmla="*/ 21974 w 57158"/>
              <a:gd name="connsiteY1" fmla="*/ 5221497 h 521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8" h="5213358">
                <a:moveTo>
                  <a:pt x="21974" y="30260"/>
                </a:moveTo>
                <a:lnTo>
                  <a:pt x="21974" y="5221497"/>
                </a:lnTo>
              </a:path>
            </a:pathLst>
          </a:custGeom>
          <a:ln w="38117">
            <a:solidFill>
              <a:srgbClr val="7B28E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Freeform 290"/>
          <p:cNvSpPr/>
          <p:nvPr/>
        </p:nvSpPr>
        <p:spPr>
          <a:xfrm>
            <a:off x="11741141" y="5568941"/>
            <a:ext cx="8985258" cy="1631958"/>
          </a:xfrm>
          <a:custGeom>
            <a:avLst/>
            <a:gdLst>
              <a:gd name="connsiteX0" fmla="*/ 516995 w 8985258"/>
              <a:gd name="connsiteY0" fmla="*/ 26116 h 1631958"/>
              <a:gd name="connsiteX1" fmla="*/ 8508560 w 8985258"/>
              <a:gd name="connsiteY1" fmla="*/ 26116 h 1631958"/>
              <a:gd name="connsiteX2" fmla="*/ 8851899 w 8985258"/>
              <a:gd name="connsiteY2" fmla="*/ 168259 h 1631958"/>
              <a:gd name="connsiteX3" fmla="*/ 8994115 w 8985258"/>
              <a:gd name="connsiteY3" fmla="*/ 511423 h 1631958"/>
              <a:gd name="connsiteX4" fmla="*/ 8994115 w 8985258"/>
              <a:gd name="connsiteY4" fmla="*/ 1150534 h 1631958"/>
              <a:gd name="connsiteX5" fmla="*/ 8851899 w 8985258"/>
              <a:gd name="connsiteY5" fmla="*/ 1493697 h 1631958"/>
              <a:gd name="connsiteX6" fmla="*/ 8508560 w 8985258"/>
              <a:gd name="connsiteY6" fmla="*/ 1635841 h 1631958"/>
              <a:gd name="connsiteX7" fmla="*/ 516995 w 8985258"/>
              <a:gd name="connsiteY7" fmla="*/ 1635841 h 1631958"/>
              <a:gd name="connsiteX8" fmla="*/ 173657 w 8985258"/>
              <a:gd name="connsiteY8" fmla="*/ 1493697 h 1631958"/>
              <a:gd name="connsiteX9" fmla="*/ 31441 w 8985258"/>
              <a:gd name="connsiteY9" fmla="*/ 1150534 h 1631958"/>
              <a:gd name="connsiteX10" fmla="*/ 31441 w 8985258"/>
              <a:gd name="connsiteY10" fmla="*/ 511423 h 1631958"/>
              <a:gd name="connsiteX11" fmla="*/ 173657 w 8985258"/>
              <a:gd name="connsiteY11" fmla="*/ 168259 h 1631958"/>
              <a:gd name="connsiteX12" fmla="*/ 516995 w 8985258"/>
              <a:gd name="connsiteY12" fmla="*/ 26116 h 163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58" h="1631958">
                <a:moveTo>
                  <a:pt x="516995" y="26116"/>
                </a:moveTo>
                <a:lnTo>
                  <a:pt x="8508560" y="26116"/>
                </a:lnTo>
                <a:cubicBezTo>
                  <a:pt x="8637338" y="26116"/>
                  <a:pt x="8760841" y="77246"/>
                  <a:pt x="8851899" y="168259"/>
                </a:cubicBezTo>
                <a:cubicBezTo>
                  <a:pt x="8942958" y="259272"/>
                  <a:pt x="8994115" y="382711"/>
                  <a:pt x="8994115" y="511423"/>
                </a:cubicBezTo>
                <a:lnTo>
                  <a:pt x="8994115" y="1150534"/>
                </a:lnTo>
                <a:cubicBezTo>
                  <a:pt x="8994115" y="1279245"/>
                  <a:pt x="8942958" y="1402685"/>
                  <a:pt x="8851899" y="1493697"/>
                </a:cubicBezTo>
                <a:cubicBezTo>
                  <a:pt x="8760841" y="1584711"/>
                  <a:pt x="8637338" y="1635841"/>
                  <a:pt x="8508560" y="1635841"/>
                </a:cubicBezTo>
                <a:lnTo>
                  <a:pt x="516995" y="1635841"/>
                </a:lnTo>
                <a:cubicBezTo>
                  <a:pt x="388218" y="1635841"/>
                  <a:pt x="264716" y="1584711"/>
                  <a:pt x="173657" y="1493697"/>
                </a:cubicBezTo>
                <a:cubicBezTo>
                  <a:pt x="82598" y="1402685"/>
                  <a:pt x="31441" y="1279245"/>
                  <a:pt x="31441" y="1150534"/>
                </a:cubicBezTo>
                <a:lnTo>
                  <a:pt x="31441" y="511423"/>
                </a:lnTo>
                <a:cubicBezTo>
                  <a:pt x="31441" y="382711"/>
                  <a:pt x="82598" y="259272"/>
                  <a:pt x="173657" y="168259"/>
                </a:cubicBezTo>
                <a:cubicBezTo>
                  <a:pt x="264716" y="77246"/>
                  <a:pt x="388218" y="26116"/>
                  <a:pt x="516995" y="26116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Freeform 291"/>
          <p:cNvSpPr/>
          <p:nvPr/>
        </p:nvSpPr>
        <p:spPr>
          <a:xfrm>
            <a:off x="12287241" y="5683241"/>
            <a:ext cx="590558" cy="1377958"/>
          </a:xfrm>
          <a:custGeom>
            <a:avLst/>
            <a:gdLst>
              <a:gd name="connsiteX0" fmla="*/ 321254 w 590558"/>
              <a:gd name="connsiteY0" fmla="*/ 393717 h 1377958"/>
              <a:gd name="connsiteX1" fmla="*/ 52798 w 590558"/>
              <a:gd name="connsiteY1" fmla="*/ 525319 h 1377958"/>
              <a:gd name="connsiteX2" fmla="*/ 114398 w 590558"/>
              <a:gd name="connsiteY2" fmla="*/ 718161 h 1377958"/>
              <a:gd name="connsiteX3" fmla="*/ 44298 w 590558"/>
              <a:gd name="connsiteY3" fmla="*/ 922423 h 1377958"/>
              <a:gd name="connsiteX4" fmla="*/ 24574 w 590558"/>
              <a:gd name="connsiteY4" fmla="*/ 1304267 h 1377958"/>
              <a:gd name="connsiteX5" fmla="*/ 265527 w 590558"/>
              <a:gd name="connsiteY5" fmla="*/ 1378896 h 1377958"/>
              <a:gd name="connsiteX6" fmla="*/ 600505 w 590558"/>
              <a:gd name="connsiteY6" fmla="*/ 718161 h 1377958"/>
              <a:gd name="connsiteX7" fmla="*/ 214396 w 590558"/>
              <a:gd name="connsiteY7" fmla="*/ 22802 h 1377958"/>
              <a:gd name="connsiteX8" fmla="*/ 321188 w 590558"/>
              <a:gd name="connsiteY8" fmla="*/ 393750 h 1377958"/>
              <a:gd name="connsiteX9" fmla="*/ 321254 w 590558"/>
              <a:gd name="connsiteY9" fmla="*/ 393717 h 1377958"/>
              <a:gd name="connsiteX10" fmla="*/ 321254 w 590558"/>
              <a:gd name="connsiteY10" fmla="*/ 393717 h 137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0558" h="1377958">
                <a:moveTo>
                  <a:pt x="321254" y="393717"/>
                </a:moveTo>
                <a:lnTo>
                  <a:pt x="52798" y="525319"/>
                </a:lnTo>
                <a:cubicBezTo>
                  <a:pt x="91557" y="579733"/>
                  <a:pt x="114398" y="646256"/>
                  <a:pt x="114398" y="718161"/>
                </a:cubicBezTo>
                <a:cubicBezTo>
                  <a:pt x="114398" y="795153"/>
                  <a:pt x="88176" y="866009"/>
                  <a:pt x="44298" y="922423"/>
                </a:cubicBezTo>
                <a:lnTo>
                  <a:pt x="24574" y="1304267"/>
                </a:lnTo>
                <a:lnTo>
                  <a:pt x="265527" y="1378896"/>
                </a:lnTo>
                <a:cubicBezTo>
                  <a:pt x="468641" y="1229835"/>
                  <a:pt x="600505" y="989406"/>
                  <a:pt x="600505" y="718161"/>
                </a:cubicBezTo>
                <a:cubicBezTo>
                  <a:pt x="600505" y="424763"/>
                  <a:pt x="446226" y="167466"/>
                  <a:pt x="214396" y="22802"/>
                </a:cubicBezTo>
                <a:lnTo>
                  <a:pt x="321188" y="393750"/>
                </a:lnTo>
                <a:lnTo>
                  <a:pt x="321254" y="393717"/>
                </a:lnTo>
                <a:lnTo>
                  <a:pt x="321254" y="393717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Freeform 292"/>
          <p:cNvSpPr/>
          <p:nvPr/>
        </p:nvSpPr>
        <p:spPr>
          <a:xfrm>
            <a:off x="11258541" y="6343641"/>
            <a:ext cx="1187458" cy="869958"/>
          </a:xfrm>
          <a:custGeom>
            <a:avLst/>
            <a:gdLst>
              <a:gd name="connsiteX0" fmla="*/ 956722 w 1187458"/>
              <a:gd name="connsiteY0" fmla="*/ 711276 h 869958"/>
              <a:gd name="connsiteX1" fmla="*/ 975527 w 1187458"/>
              <a:gd name="connsiteY1" fmla="*/ 346695 h 869958"/>
              <a:gd name="connsiteX2" fmla="*/ 810121 w 1187458"/>
              <a:gd name="connsiteY2" fmla="*/ 390738 h 869958"/>
              <a:gd name="connsiteX3" fmla="*/ 484431 w 1187458"/>
              <a:gd name="connsiteY3" fmla="*/ 127271 h 869958"/>
              <a:gd name="connsiteX4" fmla="*/ 357292 w 1187458"/>
              <a:gd name="connsiteY4" fmla="*/ 21004 h 869958"/>
              <a:gd name="connsiteX5" fmla="*/ 30550 w 1187458"/>
              <a:gd name="connsiteY5" fmla="*/ 309676 h 869958"/>
              <a:gd name="connsiteX6" fmla="*/ 810155 w 1187458"/>
              <a:gd name="connsiteY6" fmla="*/ 876879 h 869958"/>
              <a:gd name="connsiteX7" fmla="*/ 1190094 w 1187458"/>
              <a:gd name="connsiteY7" fmla="*/ 783575 h 869958"/>
              <a:gd name="connsiteX8" fmla="*/ 956754 w 1187458"/>
              <a:gd name="connsiteY8" fmla="*/ 711309 h 869958"/>
              <a:gd name="connsiteX9" fmla="*/ 956722 w 1187458"/>
              <a:gd name="connsiteY9" fmla="*/ 711276 h 869958"/>
              <a:gd name="connsiteX10" fmla="*/ 956722 w 1187458"/>
              <a:gd name="connsiteY10" fmla="*/ 711276 h 86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458" h="869958">
                <a:moveTo>
                  <a:pt x="956722" y="711276"/>
                </a:moveTo>
                <a:lnTo>
                  <a:pt x="975527" y="346695"/>
                </a:lnTo>
                <a:cubicBezTo>
                  <a:pt x="926792" y="374656"/>
                  <a:pt x="870343" y="390738"/>
                  <a:pt x="810121" y="390738"/>
                </a:cubicBezTo>
                <a:cubicBezTo>
                  <a:pt x="650066" y="390738"/>
                  <a:pt x="516429" y="277776"/>
                  <a:pt x="484431" y="127271"/>
                </a:cubicBezTo>
                <a:lnTo>
                  <a:pt x="357292" y="21004"/>
                </a:lnTo>
                <a:lnTo>
                  <a:pt x="30550" y="309676"/>
                </a:lnTo>
                <a:cubicBezTo>
                  <a:pt x="136817" y="638812"/>
                  <a:pt x="445672" y="876879"/>
                  <a:pt x="810155" y="876879"/>
                </a:cubicBezTo>
                <a:cubicBezTo>
                  <a:pt x="947303" y="876879"/>
                  <a:pt x="1076510" y="843141"/>
                  <a:pt x="1190094" y="783575"/>
                </a:cubicBezTo>
                <a:lnTo>
                  <a:pt x="956754" y="711309"/>
                </a:lnTo>
                <a:lnTo>
                  <a:pt x="956722" y="711276"/>
                </a:lnTo>
                <a:lnTo>
                  <a:pt x="956722" y="711276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Freeform 293"/>
          <p:cNvSpPr/>
          <p:nvPr/>
        </p:nvSpPr>
        <p:spPr>
          <a:xfrm>
            <a:off x="11220441" y="5556241"/>
            <a:ext cx="1276358" cy="984258"/>
          </a:xfrm>
          <a:custGeom>
            <a:avLst/>
            <a:gdLst>
              <a:gd name="connsiteX0" fmla="*/ 393718 w 1276358"/>
              <a:gd name="connsiteY0" fmla="*/ 685827 h 984258"/>
              <a:gd name="connsiteX1" fmla="*/ 519676 w 1276358"/>
              <a:gd name="connsiteY1" fmla="*/ 791076 h 984258"/>
              <a:gd name="connsiteX2" fmla="*/ 848221 w 1276358"/>
              <a:gd name="connsiteY2" fmla="*/ 512152 h 984258"/>
              <a:gd name="connsiteX3" fmla="*/ 1051992 w 1276358"/>
              <a:gd name="connsiteY3" fmla="*/ 581891 h 984258"/>
              <a:gd name="connsiteX4" fmla="*/ 1277094 w 1276358"/>
              <a:gd name="connsiteY4" fmla="*/ 471555 h 984258"/>
              <a:gd name="connsiteX5" fmla="*/ 1167414 w 1276358"/>
              <a:gd name="connsiteY5" fmla="*/ 90565 h 984258"/>
              <a:gd name="connsiteX6" fmla="*/ 848255 w 1276358"/>
              <a:gd name="connsiteY6" fmla="*/ 26011 h 984258"/>
              <a:gd name="connsiteX7" fmla="*/ 29105 w 1276358"/>
              <a:gd name="connsiteY7" fmla="*/ 845161 h 984258"/>
              <a:gd name="connsiteX8" fmla="*/ 42953 w 1276358"/>
              <a:gd name="connsiteY8" fmla="*/ 995667 h 984258"/>
              <a:gd name="connsiteX9" fmla="*/ 393718 w 1276358"/>
              <a:gd name="connsiteY9" fmla="*/ 685827 h 984258"/>
              <a:gd name="connsiteX10" fmla="*/ 393718 w 1276358"/>
              <a:gd name="connsiteY10" fmla="*/ 685827 h 984258"/>
              <a:gd name="connsiteX11" fmla="*/ 393718 w 1276358"/>
              <a:gd name="connsiteY11" fmla="*/ 685827 h 98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6358" h="984258">
                <a:moveTo>
                  <a:pt x="393718" y="685827"/>
                </a:moveTo>
                <a:lnTo>
                  <a:pt x="519676" y="791076"/>
                </a:lnTo>
                <a:cubicBezTo>
                  <a:pt x="545503" y="632891"/>
                  <a:pt x="682751" y="512152"/>
                  <a:pt x="848221" y="512152"/>
                </a:cubicBezTo>
                <a:cubicBezTo>
                  <a:pt x="925017" y="512152"/>
                  <a:pt x="995675" y="538210"/>
                  <a:pt x="1051992" y="581891"/>
                </a:cubicBezTo>
                <a:lnTo>
                  <a:pt x="1277094" y="471555"/>
                </a:lnTo>
                <a:lnTo>
                  <a:pt x="1167414" y="90565"/>
                </a:lnTo>
                <a:cubicBezTo>
                  <a:pt x="1069353" y="48984"/>
                  <a:pt x="961478" y="26011"/>
                  <a:pt x="848255" y="26011"/>
                </a:cubicBezTo>
                <a:cubicBezTo>
                  <a:pt x="395851" y="26011"/>
                  <a:pt x="29105" y="392758"/>
                  <a:pt x="29105" y="845161"/>
                </a:cubicBezTo>
                <a:cubicBezTo>
                  <a:pt x="29105" y="896588"/>
                  <a:pt x="33896" y="946898"/>
                  <a:pt x="42953" y="995667"/>
                </a:cubicBezTo>
                <a:lnTo>
                  <a:pt x="393718" y="685827"/>
                </a:lnTo>
                <a:lnTo>
                  <a:pt x="393718" y="685827"/>
                </a:lnTo>
                <a:lnTo>
                  <a:pt x="393718" y="685827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Freeform 294"/>
          <p:cNvSpPr/>
          <p:nvPr/>
        </p:nvSpPr>
        <p:spPr>
          <a:xfrm>
            <a:off x="11372841" y="5695941"/>
            <a:ext cx="1365258" cy="1377958"/>
          </a:xfrm>
          <a:custGeom>
            <a:avLst/>
            <a:gdLst>
              <a:gd name="connsiteX0" fmla="*/ 696135 w 1365258"/>
              <a:gd name="connsiteY0" fmla="*/ 29467 h 1377958"/>
              <a:gd name="connsiteX1" fmla="*/ 19860 w 1365258"/>
              <a:gd name="connsiteY1" fmla="*/ 705742 h 1377958"/>
              <a:gd name="connsiteX2" fmla="*/ 696135 w 1365258"/>
              <a:gd name="connsiteY2" fmla="*/ 1382017 h 1377958"/>
              <a:gd name="connsiteX3" fmla="*/ 1372410 w 1365258"/>
              <a:gd name="connsiteY3" fmla="*/ 705742 h 1377958"/>
              <a:gd name="connsiteX4" fmla="*/ 696135 w 1365258"/>
              <a:gd name="connsiteY4" fmla="*/ 29467 h 137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8" h="1377958">
                <a:moveTo>
                  <a:pt x="696135" y="29467"/>
                </a:moveTo>
                <a:cubicBezTo>
                  <a:pt x="322638" y="29467"/>
                  <a:pt x="19860" y="332246"/>
                  <a:pt x="19860" y="705742"/>
                </a:cubicBezTo>
                <a:cubicBezTo>
                  <a:pt x="19860" y="1079239"/>
                  <a:pt x="322638" y="1382017"/>
                  <a:pt x="696135" y="1382017"/>
                </a:cubicBezTo>
                <a:cubicBezTo>
                  <a:pt x="1069631" y="1382017"/>
                  <a:pt x="1372410" y="1079239"/>
                  <a:pt x="1372410" y="705742"/>
                </a:cubicBezTo>
                <a:cubicBezTo>
                  <a:pt x="1372410" y="332246"/>
                  <a:pt x="1069631" y="29467"/>
                  <a:pt x="696135" y="29467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Freeform 295"/>
          <p:cNvSpPr/>
          <p:nvPr/>
        </p:nvSpPr>
        <p:spPr>
          <a:xfrm>
            <a:off x="11741141" y="7613641"/>
            <a:ext cx="8985258" cy="2597158"/>
          </a:xfrm>
          <a:custGeom>
            <a:avLst/>
            <a:gdLst>
              <a:gd name="connsiteX0" fmla="*/ 516932 w 8985258"/>
              <a:gd name="connsiteY0" fmla="*/ 31217 h 2597158"/>
              <a:gd name="connsiteX1" fmla="*/ 8508625 w 8985258"/>
              <a:gd name="connsiteY1" fmla="*/ 31217 h 2597158"/>
              <a:gd name="connsiteX2" fmla="*/ 8851968 w 8985258"/>
              <a:gd name="connsiteY2" fmla="*/ 173239 h 2597158"/>
              <a:gd name="connsiteX3" fmla="*/ 8994188 w 8985258"/>
              <a:gd name="connsiteY3" fmla="*/ 516111 h 2597158"/>
              <a:gd name="connsiteX4" fmla="*/ 8994188 w 8985258"/>
              <a:gd name="connsiteY4" fmla="*/ 2118074 h 2597158"/>
              <a:gd name="connsiteX5" fmla="*/ 8851968 w 8985258"/>
              <a:gd name="connsiteY5" fmla="*/ 2460945 h 2597158"/>
              <a:gd name="connsiteX6" fmla="*/ 8508625 w 8985258"/>
              <a:gd name="connsiteY6" fmla="*/ 2602967 h 2597158"/>
              <a:gd name="connsiteX7" fmla="*/ 516932 w 8985258"/>
              <a:gd name="connsiteY7" fmla="*/ 2602967 h 2597158"/>
              <a:gd name="connsiteX8" fmla="*/ 173587 w 8985258"/>
              <a:gd name="connsiteY8" fmla="*/ 2460945 h 2597158"/>
              <a:gd name="connsiteX9" fmla="*/ 31370 w 8985258"/>
              <a:gd name="connsiteY9" fmla="*/ 2118074 h 2597158"/>
              <a:gd name="connsiteX10" fmla="*/ 31370 w 8985258"/>
              <a:gd name="connsiteY10" fmla="*/ 516111 h 2597158"/>
              <a:gd name="connsiteX11" fmla="*/ 173587 w 8985258"/>
              <a:gd name="connsiteY11" fmla="*/ 173239 h 2597158"/>
              <a:gd name="connsiteX12" fmla="*/ 516932 w 8985258"/>
              <a:gd name="connsiteY12" fmla="*/ 31217 h 259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58" h="2597158">
                <a:moveTo>
                  <a:pt x="516932" y="31217"/>
                </a:moveTo>
                <a:lnTo>
                  <a:pt x="8508625" y="31217"/>
                </a:lnTo>
                <a:cubicBezTo>
                  <a:pt x="8637405" y="31217"/>
                  <a:pt x="8760909" y="82304"/>
                  <a:pt x="8851968" y="173239"/>
                </a:cubicBezTo>
                <a:cubicBezTo>
                  <a:pt x="8943030" y="264174"/>
                  <a:pt x="8994188" y="387509"/>
                  <a:pt x="8994188" y="516111"/>
                </a:cubicBezTo>
                <a:lnTo>
                  <a:pt x="8994188" y="2118074"/>
                </a:lnTo>
                <a:cubicBezTo>
                  <a:pt x="8994188" y="2246676"/>
                  <a:pt x="8943030" y="2370010"/>
                  <a:pt x="8851968" y="2460945"/>
                </a:cubicBezTo>
                <a:cubicBezTo>
                  <a:pt x="8760909" y="2551880"/>
                  <a:pt x="8637405" y="2602967"/>
                  <a:pt x="8508625" y="2602967"/>
                </a:cubicBezTo>
                <a:lnTo>
                  <a:pt x="516932" y="2602967"/>
                </a:lnTo>
                <a:cubicBezTo>
                  <a:pt x="388153" y="2602967"/>
                  <a:pt x="264648" y="2551880"/>
                  <a:pt x="173587" y="2460945"/>
                </a:cubicBezTo>
                <a:cubicBezTo>
                  <a:pt x="82527" y="2370010"/>
                  <a:pt x="31370" y="2246676"/>
                  <a:pt x="31370" y="2118074"/>
                </a:cubicBezTo>
                <a:lnTo>
                  <a:pt x="31370" y="516111"/>
                </a:lnTo>
                <a:cubicBezTo>
                  <a:pt x="31370" y="387509"/>
                  <a:pt x="82527" y="264174"/>
                  <a:pt x="173587" y="173239"/>
                </a:cubicBezTo>
                <a:cubicBezTo>
                  <a:pt x="264648" y="82304"/>
                  <a:pt x="388153" y="31217"/>
                  <a:pt x="516932" y="31217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Freeform 296"/>
          <p:cNvSpPr/>
          <p:nvPr/>
        </p:nvSpPr>
        <p:spPr>
          <a:xfrm>
            <a:off x="12287241" y="8274041"/>
            <a:ext cx="590558" cy="1365258"/>
          </a:xfrm>
          <a:custGeom>
            <a:avLst/>
            <a:gdLst>
              <a:gd name="connsiteX0" fmla="*/ 321254 w 590558"/>
              <a:gd name="connsiteY0" fmla="*/ 390770 h 1365258"/>
              <a:gd name="connsiteX1" fmla="*/ 52798 w 590558"/>
              <a:gd name="connsiteY1" fmla="*/ 522373 h 1365258"/>
              <a:gd name="connsiteX2" fmla="*/ 114398 w 590558"/>
              <a:gd name="connsiteY2" fmla="*/ 715214 h 1365258"/>
              <a:gd name="connsiteX3" fmla="*/ 44298 w 590558"/>
              <a:gd name="connsiteY3" fmla="*/ 919477 h 1365258"/>
              <a:gd name="connsiteX4" fmla="*/ 24574 w 590558"/>
              <a:gd name="connsiteY4" fmla="*/ 1301320 h 1365258"/>
              <a:gd name="connsiteX5" fmla="*/ 265527 w 590558"/>
              <a:gd name="connsiteY5" fmla="*/ 1375950 h 1365258"/>
              <a:gd name="connsiteX6" fmla="*/ 600505 w 590558"/>
              <a:gd name="connsiteY6" fmla="*/ 715214 h 1365258"/>
              <a:gd name="connsiteX7" fmla="*/ 214396 w 590558"/>
              <a:gd name="connsiteY7" fmla="*/ 19856 h 1365258"/>
              <a:gd name="connsiteX8" fmla="*/ 321188 w 590558"/>
              <a:gd name="connsiteY8" fmla="*/ 390804 h 1365258"/>
              <a:gd name="connsiteX9" fmla="*/ 321254 w 590558"/>
              <a:gd name="connsiteY9" fmla="*/ 390770 h 1365258"/>
              <a:gd name="connsiteX10" fmla="*/ 321254 w 590558"/>
              <a:gd name="connsiteY10" fmla="*/ 390770 h 136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0558" h="1365258">
                <a:moveTo>
                  <a:pt x="321254" y="390770"/>
                </a:moveTo>
                <a:lnTo>
                  <a:pt x="52798" y="522373"/>
                </a:lnTo>
                <a:cubicBezTo>
                  <a:pt x="91557" y="576786"/>
                  <a:pt x="114398" y="643309"/>
                  <a:pt x="114398" y="715214"/>
                </a:cubicBezTo>
                <a:cubicBezTo>
                  <a:pt x="114398" y="792206"/>
                  <a:pt x="88176" y="863062"/>
                  <a:pt x="44298" y="919477"/>
                </a:cubicBezTo>
                <a:lnTo>
                  <a:pt x="24574" y="1301320"/>
                </a:lnTo>
                <a:lnTo>
                  <a:pt x="265527" y="1375950"/>
                </a:lnTo>
                <a:cubicBezTo>
                  <a:pt x="468641" y="1226887"/>
                  <a:pt x="600505" y="986459"/>
                  <a:pt x="600505" y="715214"/>
                </a:cubicBezTo>
                <a:cubicBezTo>
                  <a:pt x="600505" y="421817"/>
                  <a:pt x="446226" y="164520"/>
                  <a:pt x="214396" y="19856"/>
                </a:cubicBezTo>
                <a:lnTo>
                  <a:pt x="321188" y="390804"/>
                </a:lnTo>
                <a:lnTo>
                  <a:pt x="321254" y="390770"/>
                </a:lnTo>
                <a:lnTo>
                  <a:pt x="321254" y="390770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7"/>
          <p:cNvSpPr/>
          <p:nvPr/>
        </p:nvSpPr>
        <p:spPr>
          <a:xfrm>
            <a:off x="11258541" y="8921741"/>
            <a:ext cx="1187458" cy="882658"/>
          </a:xfrm>
          <a:custGeom>
            <a:avLst/>
            <a:gdLst>
              <a:gd name="connsiteX0" fmla="*/ 956722 w 1187458"/>
              <a:gd name="connsiteY0" fmla="*/ 721029 h 882658"/>
              <a:gd name="connsiteX1" fmla="*/ 975527 w 1187458"/>
              <a:gd name="connsiteY1" fmla="*/ 356448 h 882658"/>
              <a:gd name="connsiteX2" fmla="*/ 810121 w 1187458"/>
              <a:gd name="connsiteY2" fmla="*/ 400491 h 882658"/>
              <a:gd name="connsiteX3" fmla="*/ 484431 w 1187458"/>
              <a:gd name="connsiteY3" fmla="*/ 137024 h 882658"/>
              <a:gd name="connsiteX4" fmla="*/ 357292 w 1187458"/>
              <a:gd name="connsiteY4" fmla="*/ 30757 h 882658"/>
              <a:gd name="connsiteX5" fmla="*/ 30550 w 1187458"/>
              <a:gd name="connsiteY5" fmla="*/ 319429 h 882658"/>
              <a:gd name="connsiteX6" fmla="*/ 810155 w 1187458"/>
              <a:gd name="connsiteY6" fmla="*/ 886631 h 882658"/>
              <a:gd name="connsiteX7" fmla="*/ 1190094 w 1187458"/>
              <a:gd name="connsiteY7" fmla="*/ 793329 h 882658"/>
              <a:gd name="connsiteX8" fmla="*/ 956754 w 1187458"/>
              <a:gd name="connsiteY8" fmla="*/ 721062 h 882658"/>
              <a:gd name="connsiteX9" fmla="*/ 956722 w 1187458"/>
              <a:gd name="connsiteY9" fmla="*/ 721029 h 882658"/>
              <a:gd name="connsiteX10" fmla="*/ 956722 w 1187458"/>
              <a:gd name="connsiteY10" fmla="*/ 721029 h 88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458" h="882658">
                <a:moveTo>
                  <a:pt x="956722" y="721029"/>
                </a:moveTo>
                <a:lnTo>
                  <a:pt x="975527" y="356448"/>
                </a:lnTo>
                <a:cubicBezTo>
                  <a:pt x="926792" y="384410"/>
                  <a:pt x="870343" y="400491"/>
                  <a:pt x="810121" y="400491"/>
                </a:cubicBezTo>
                <a:cubicBezTo>
                  <a:pt x="650066" y="400491"/>
                  <a:pt x="516429" y="287530"/>
                  <a:pt x="484431" y="137024"/>
                </a:cubicBezTo>
                <a:lnTo>
                  <a:pt x="357292" y="30757"/>
                </a:lnTo>
                <a:lnTo>
                  <a:pt x="30550" y="319429"/>
                </a:lnTo>
                <a:cubicBezTo>
                  <a:pt x="136817" y="648566"/>
                  <a:pt x="445672" y="886631"/>
                  <a:pt x="810155" y="886631"/>
                </a:cubicBezTo>
                <a:cubicBezTo>
                  <a:pt x="947303" y="886631"/>
                  <a:pt x="1076510" y="852894"/>
                  <a:pt x="1190094" y="793329"/>
                </a:cubicBezTo>
                <a:lnTo>
                  <a:pt x="956754" y="721062"/>
                </a:lnTo>
                <a:lnTo>
                  <a:pt x="956722" y="721029"/>
                </a:lnTo>
                <a:lnTo>
                  <a:pt x="956722" y="721029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Freeform 298"/>
          <p:cNvSpPr/>
          <p:nvPr/>
        </p:nvSpPr>
        <p:spPr>
          <a:xfrm>
            <a:off x="11220441" y="8147041"/>
            <a:ext cx="1276358" cy="984258"/>
          </a:xfrm>
          <a:custGeom>
            <a:avLst/>
            <a:gdLst>
              <a:gd name="connsiteX0" fmla="*/ 393718 w 1276358"/>
              <a:gd name="connsiteY0" fmla="*/ 682880 h 984258"/>
              <a:gd name="connsiteX1" fmla="*/ 519676 w 1276358"/>
              <a:gd name="connsiteY1" fmla="*/ 788130 h 984258"/>
              <a:gd name="connsiteX2" fmla="*/ 848221 w 1276358"/>
              <a:gd name="connsiteY2" fmla="*/ 509205 h 984258"/>
              <a:gd name="connsiteX3" fmla="*/ 1051992 w 1276358"/>
              <a:gd name="connsiteY3" fmla="*/ 578944 h 984258"/>
              <a:gd name="connsiteX4" fmla="*/ 1277094 w 1276358"/>
              <a:gd name="connsiteY4" fmla="*/ 468608 h 984258"/>
              <a:gd name="connsiteX5" fmla="*/ 1167414 w 1276358"/>
              <a:gd name="connsiteY5" fmla="*/ 87618 h 984258"/>
              <a:gd name="connsiteX6" fmla="*/ 848255 w 1276358"/>
              <a:gd name="connsiteY6" fmla="*/ 23064 h 984258"/>
              <a:gd name="connsiteX7" fmla="*/ 29105 w 1276358"/>
              <a:gd name="connsiteY7" fmla="*/ 842214 h 984258"/>
              <a:gd name="connsiteX8" fmla="*/ 42953 w 1276358"/>
              <a:gd name="connsiteY8" fmla="*/ 992720 h 984258"/>
              <a:gd name="connsiteX9" fmla="*/ 393718 w 1276358"/>
              <a:gd name="connsiteY9" fmla="*/ 682880 h 984258"/>
              <a:gd name="connsiteX10" fmla="*/ 393718 w 1276358"/>
              <a:gd name="connsiteY10" fmla="*/ 682880 h 984258"/>
              <a:gd name="connsiteX11" fmla="*/ 393718 w 1276358"/>
              <a:gd name="connsiteY11" fmla="*/ 682880 h 98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6358" h="984258">
                <a:moveTo>
                  <a:pt x="393718" y="682880"/>
                </a:moveTo>
                <a:lnTo>
                  <a:pt x="519676" y="788130"/>
                </a:lnTo>
                <a:cubicBezTo>
                  <a:pt x="545503" y="629944"/>
                  <a:pt x="682751" y="509205"/>
                  <a:pt x="848221" y="509205"/>
                </a:cubicBezTo>
                <a:cubicBezTo>
                  <a:pt x="925017" y="509205"/>
                  <a:pt x="995675" y="535263"/>
                  <a:pt x="1051992" y="578944"/>
                </a:cubicBezTo>
                <a:lnTo>
                  <a:pt x="1277094" y="468608"/>
                </a:lnTo>
                <a:lnTo>
                  <a:pt x="1167414" y="87618"/>
                </a:lnTo>
                <a:cubicBezTo>
                  <a:pt x="1069353" y="46037"/>
                  <a:pt x="961478" y="23064"/>
                  <a:pt x="848255" y="23064"/>
                </a:cubicBezTo>
                <a:cubicBezTo>
                  <a:pt x="395851" y="23064"/>
                  <a:pt x="29105" y="389811"/>
                  <a:pt x="29105" y="842214"/>
                </a:cubicBezTo>
                <a:cubicBezTo>
                  <a:pt x="29105" y="893641"/>
                  <a:pt x="33896" y="943952"/>
                  <a:pt x="42953" y="992720"/>
                </a:cubicBezTo>
                <a:lnTo>
                  <a:pt x="393718" y="682880"/>
                </a:lnTo>
                <a:lnTo>
                  <a:pt x="393718" y="682880"/>
                </a:lnTo>
                <a:lnTo>
                  <a:pt x="393718" y="682880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Freeform 299"/>
          <p:cNvSpPr/>
          <p:nvPr/>
        </p:nvSpPr>
        <p:spPr>
          <a:xfrm>
            <a:off x="11372841" y="8286741"/>
            <a:ext cx="1365258" cy="1377958"/>
          </a:xfrm>
          <a:custGeom>
            <a:avLst/>
            <a:gdLst>
              <a:gd name="connsiteX0" fmla="*/ 696135 w 1365258"/>
              <a:gd name="connsiteY0" fmla="*/ 26517 h 1377958"/>
              <a:gd name="connsiteX1" fmla="*/ 19860 w 1365258"/>
              <a:gd name="connsiteY1" fmla="*/ 702792 h 1377958"/>
              <a:gd name="connsiteX2" fmla="*/ 696135 w 1365258"/>
              <a:gd name="connsiteY2" fmla="*/ 1379067 h 1377958"/>
              <a:gd name="connsiteX3" fmla="*/ 1372410 w 1365258"/>
              <a:gd name="connsiteY3" fmla="*/ 702792 h 1377958"/>
              <a:gd name="connsiteX4" fmla="*/ 696135 w 1365258"/>
              <a:gd name="connsiteY4" fmla="*/ 26517 h 137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8" h="1377958">
                <a:moveTo>
                  <a:pt x="696135" y="26517"/>
                </a:moveTo>
                <a:cubicBezTo>
                  <a:pt x="322638" y="26517"/>
                  <a:pt x="19860" y="329296"/>
                  <a:pt x="19860" y="702792"/>
                </a:cubicBezTo>
                <a:cubicBezTo>
                  <a:pt x="19860" y="1076289"/>
                  <a:pt x="322638" y="1379067"/>
                  <a:pt x="696135" y="1379067"/>
                </a:cubicBezTo>
                <a:cubicBezTo>
                  <a:pt x="1069631" y="1379067"/>
                  <a:pt x="1372410" y="1076289"/>
                  <a:pt x="1372410" y="702792"/>
                </a:cubicBezTo>
                <a:cubicBezTo>
                  <a:pt x="1372410" y="329296"/>
                  <a:pt x="1069631" y="26517"/>
                  <a:pt x="696135" y="26517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Freeform 300"/>
          <p:cNvSpPr/>
          <p:nvPr/>
        </p:nvSpPr>
        <p:spPr>
          <a:xfrm>
            <a:off x="11741141" y="10496541"/>
            <a:ext cx="8985258" cy="1657358"/>
          </a:xfrm>
          <a:custGeom>
            <a:avLst/>
            <a:gdLst>
              <a:gd name="connsiteX0" fmla="*/ 516929 w 8985258"/>
              <a:gd name="connsiteY0" fmla="*/ 20317 h 1657358"/>
              <a:gd name="connsiteX1" fmla="*/ 8508628 w 8985258"/>
              <a:gd name="connsiteY1" fmla="*/ 20317 h 1657358"/>
              <a:gd name="connsiteX2" fmla="*/ 8851973 w 8985258"/>
              <a:gd name="connsiteY2" fmla="*/ 162620 h 1657358"/>
              <a:gd name="connsiteX3" fmla="*/ 8994191 w 8985258"/>
              <a:gd name="connsiteY3" fmla="*/ 506169 h 1657358"/>
              <a:gd name="connsiteX4" fmla="*/ 8994191 w 8985258"/>
              <a:gd name="connsiteY4" fmla="*/ 1172765 h 1657358"/>
              <a:gd name="connsiteX5" fmla="*/ 8851973 w 8985258"/>
              <a:gd name="connsiteY5" fmla="*/ 1516315 h 1657358"/>
              <a:gd name="connsiteX6" fmla="*/ 8508628 w 8985258"/>
              <a:gd name="connsiteY6" fmla="*/ 1658617 h 1657358"/>
              <a:gd name="connsiteX7" fmla="*/ 516929 w 8985258"/>
              <a:gd name="connsiteY7" fmla="*/ 1658617 h 1657358"/>
              <a:gd name="connsiteX8" fmla="*/ 173585 w 8985258"/>
              <a:gd name="connsiteY8" fmla="*/ 1516315 h 1657358"/>
              <a:gd name="connsiteX9" fmla="*/ 31367 w 8985258"/>
              <a:gd name="connsiteY9" fmla="*/ 1172765 h 1657358"/>
              <a:gd name="connsiteX10" fmla="*/ 31367 w 8985258"/>
              <a:gd name="connsiteY10" fmla="*/ 506169 h 1657358"/>
              <a:gd name="connsiteX11" fmla="*/ 173585 w 8985258"/>
              <a:gd name="connsiteY11" fmla="*/ 162620 h 1657358"/>
              <a:gd name="connsiteX12" fmla="*/ 516929 w 8985258"/>
              <a:gd name="connsiteY12" fmla="*/ 20317 h 165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58" h="1657358">
                <a:moveTo>
                  <a:pt x="516929" y="20317"/>
                </a:moveTo>
                <a:lnTo>
                  <a:pt x="8508628" y="20317"/>
                </a:lnTo>
                <a:cubicBezTo>
                  <a:pt x="8637408" y="20317"/>
                  <a:pt x="8760914" y="71504"/>
                  <a:pt x="8851973" y="162620"/>
                </a:cubicBezTo>
                <a:cubicBezTo>
                  <a:pt x="8943034" y="253734"/>
                  <a:pt x="8994191" y="377313"/>
                  <a:pt x="8994191" y="506169"/>
                </a:cubicBezTo>
                <a:lnTo>
                  <a:pt x="8994191" y="1172765"/>
                </a:lnTo>
                <a:cubicBezTo>
                  <a:pt x="8994191" y="1301621"/>
                  <a:pt x="8943034" y="1425199"/>
                  <a:pt x="8851973" y="1516315"/>
                </a:cubicBezTo>
                <a:cubicBezTo>
                  <a:pt x="8760914" y="1607429"/>
                  <a:pt x="8637408" y="1658617"/>
                  <a:pt x="8508628" y="1658617"/>
                </a:cubicBezTo>
                <a:lnTo>
                  <a:pt x="516929" y="1658617"/>
                </a:lnTo>
                <a:cubicBezTo>
                  <a:pt x="388150" y="1658617"/>
                  <a:pt x="264645" y="1607429"/>
                  <a:pt x="173585" y="1516315"/>
                </a:cubicBezTo>
                <a:cubicBezTo>
                  <a:pt x="82524" y="1425199"/>
                  <a:pt x="31367" y="1301621"/>
                  <a:pt x="31367" y="1172765"/>
                </a:cubicBezTo>
                <a:lnTo>
                  <a:pt x="31367" y="506169"/>
                </a:lnTo>
                <a:cubicBezTo>
                  <a:pt x="31367" y="377313"/>
                  <a:pt x="82524" y="253734"/>
                  <a:pt x="173585" y="162620"/>
                </a:cubicBezTo>
                <a:cubicBezTo>
                  <a:pt x="264645" y="71504"/>
                  <a:pt x="388150" y="20317"/>
                  <a:pt x="516929" y="20317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Freeform 301"/>
          <p:cNvSpPr/>
          <p:nvPr/>
        </p:nvSpPr>
        <p:spPr>
          <a:xfrm>
            <a:off x="11233141" y="11220441"/>
            <a:ext cx="1212858" cy="831858"/>
          </a:xfrm>
          <a:custGeom>
            <a:avLst/>
            <a:gdLst>
              <a:gd name="connsiteX0" fmla="*/ 842121 w 1212858"/>
              <a:gd name="connsiteY0" fmla="*/ 745412 h 831858"/>
              <a:gd name="connsiteX1" fmla="*/ 863679 w 1212858"/>
              <a:gd name="connsiteY1" fmla="*/ 447213 h 831858"/>
              <a:gd name="connsiteX2" fmla="*/ 666063 w 1212858"/>
              <a:gd name="connsiteY2" fmla="*/ 403277 h 831858"/>
              <a:gd name="connsiteX3" fmla="*/ 524929 w 1212858"/>
              <a:gd name="connsiteY3" fmla="*/ 239820 h 831858"/>
              <a:gd name="connsiteX4" fmla="*/ 205016 w 1212858"/>
              <a:gd name="connsiteY4" fmla="*/ 30419 h 831858"/>
              <a:gd name="connsiteX5" fmla="*/ 19162 w 1212858"/>
              <a:gd name="connsiteY5" fmla="*/ 200967 h 831858"/>
              <a:gd name="connsiteX6" fmla="*/ 421175 w 1212858"/>
              <a:gd name="connsiteY6" fmla="*/ 823194 h 831858"/>
              <a:gd name="connsiteX7" fmla="*/ 1216362 w 1212858"/>
              <a:gd name="connsiteY7" fmla="*/ 839962 h 831858"/>
              <a:gd name="connsiteX8" fmla="*/ 842126 w 1212858"/>
              <a:gd name="connsiteY8" fmla="*/ 745339 h 831858"/>
              <a:gd name="connsiteX9" fmla="*/ 842121 w 1212858"/>
              <a:gd name="connsiteY9" fmla="*/ 745412 h 831858"/>
              <a:gd name="connsiteX10" fmla="*/ 842121 w 1212858"/>
              <a:gd name="connsiteY10" fmla="*/ 745412 h 83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2858" h="831858">
                <a:moveTo>
                  <a:pt x="842121" y="745412"/>
                </a:moveTo>
                <a:lnTo>
                  <a:pt x="863679" y="447213"/>
                </a:lnTo>
                <a:cubicBezTo>
                  <a:pt x="797150" y="453283"/>
                  <a:pt x="728178" y="439501"/>
                  <a:pt x="666063" y="403277"/>
                </a:cubicBezTo>
                <a:cubicBezTo>
                  <a:pt x="599554" y="364490"/>
                  <a:pt x="551557" y="306144"/>
                  <a:pt x="524929" y="239820"/>
                </a:cubicBezTo>
                <a:lnTo>
                  <a:pt x="205016" y="30419"/>
                </a:lnTo>
                <a:lnTo>
                  <a:pt x="19162" y="200967"/>
                </a:lnTo>
                <a:cubicBezTo>
                  <a:pt x="45604" y="451518"/>
                  <a:pt x="186864" y="686548"/>
                  <a:pt x="421175" y="823194"/>
                </a:cubicBezTo>
                <a:cubicBezTo>
                  <a:pt x="674623" y="971000"/>
                  <a:pt x="974607" y="967347"/>
                  <a:pt x="1216362" y="839962"/>
                </a:cubicBezTo>
                <a:lnTo>
                  <a:pt x="842126" y="745339"/>
                </a:lnTo>
                <a:lnTo>
                  <a:pt x="842121" y="745412"/>
                </a:lnTo>
                <a:lnTo>
                  <a:pt x="842121" y="745412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Freeform 302"/>
          <p:cNvSpPr/>
          <p:nvPr/>
        </p:nvSpPr>
        <p:spPr>
          <a:xfrm>
            <a:off x="11220441" y="10509241"/>
            <a:ext cx="1098558" cy="819158"/>
          </a:xfrm>
          <a:custGeom>
            <a:avLst/>
            <a:gdLst>
              <a:gd name="connsiteX0" fmla="*/ 208125 w 1098558"/>
              <a:gd name="connsiteY0" fmla="*/ 624255 h 819158"/>
              <a:gd name="connsiteX1" fmla="*/ 513590 w 1098558"/>
              <a:gd name="connsiteY1" fmla="*/ 824166 h 819158"/>
              <a:gd name="connsiteX2" fmla="*/ 558871 w 1098558"/>
              <a:gd name="connsiteY2" fmla="*/ 659096 h 819158"/>
              <a:gd name="connsiteX3" fmla="*/ 950538 w 1098558"/>
              <a:gd name="connsiteY3" fmla="*/ 510480 h 819158"/>
              <a:gd name="connsiteX4" fmla="*/ 1106383 w 1098558"/>
              <a:gd name="connsiteY4" fmla="*/ 454187 h 819158"/>
              <a:gd name="connsiteX5" fmla="*/ 1021622 w 1098558"/>
              <a:gd name="connsiteY5" fmla="*/ 26511 h 819158"/>
              <a:gd name="connsiteX6" fmla="*/ 138909 w 1098558"/>
              <a:gd name="connsiteY6" fmla="*/ 414219 h 819158"/>
              <a:gd name="connsiteX7" fmla="*/ 28104 w 1098558"/>
              <a:gd name="connsiteY7" fmla="*/ 789428 h 819158"/>
              <a:gd name="connsiteX8" fmla="*/ 208080 w 1098558"/>
              <a:gd name="connsiteY8" fmla="*/ 624267 h 819158"/>
              <a:gd name="connsiteX9" fmla="*/ 208125 w 1098558"/>
              <a:gd name="connsiteY9" fmla="*/ 624255 h 819158"/>
              <a:gd name="connsiteX10" fmla="*/ 208125 w 1098558"/>
              <a:gd name="connsiteY10" fmla="*/ 624255 h 81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8558" h="819158">
                <a:moveTo>
                  <a:pt x="208125" y="624255"/>
                </a:moveTo>
                <a:lnTo>
                  <a:pt x="513590" y="824166"/>
                </a:lnTo>
                <a:cubicBezTo>
                  <a:pt x="513988" y="767981"/>
                  <a:pt x="528532" y="711117"/>
                  <a:pt x="558871" y="659096"/>
                </a:cubicBezTo>
                <a:cubicBezTo>
                  <a:pt x="639502" y="520834"/>
                  <a:pt x="804405" y="462300"/>
                  <a:pt x="950538" y="510480"/>
                </a:cubicBezTo>
                <a:lnTo>
                  <a:pt x="1106383" y="454187"/>
                </a:lnTo>
                <a:lnTo>
                  <a:pt x="1021622" y="26511"/>
                </a:lnTo>
                <a:cubicBezTo>
                  <a:pt x="683768" y="-47501"/>
                  <a:pt x="322526" y="99366"/>
                  <a:pt x="138909" y="414219"/>
                </a:cubicBezTo>
                <a:cubicBezTo>
                  <a:pt x="69817" y="532693"/>
                  <a:pt x="33870" y="661303"/>
                  <a:pt x="28104" y="789428"/>
                </a:cubicBezTo>
                <a:lnTo>
                  <a:pt x="208080" y="624267"/>
                </a:lnTo>
                <a:lnTo>
                  <a:pt x="208125" y="624255"/>
                </a:lnTo>
                <a:lnTo>
                  <a:pt x="208125" y="624255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Freeform 303"/>
          <p:cNvSpPr/>
          <p:nvPr/>
        </p:nvSpPr>
        <p:spPr>
          <a:xfrm>
            <a:off x="12147541" y="10534641"/>
            <a:ext cx="615958" cy="1454158"/>
          </a:xfrm>
          <a:custGeom>
            <a:avLst/>
            <a:gdLst>
              <a:gd name="connsiteX0" fmla="*/ 286013 w 615958"/>
              <a:gd name="connsiteY0" fmla="*/ 489092 h 1454158"/>
              <a:gd name="connsiteX1" fmla="*/ 131641 w 615958"/>
              <a:gd name="connsiteY1" fmla="*/ 544877 h 1454158"/>
              <a:gd name="connsiteX2" fmla="*/ 207074 w 615958"/>
              <a:gd name="connsiteY2" fmla="*/ 969202 h 1454158"/>
              <a:gd name="connsiteX3" fmla="*/ 44176 w 615958"/>
              <a:gd name="connsiteY3" fmla="*/ 1110093 h 1454158"/>
              <a:gd name="connsiteX4" fmla="*/ 26088 w 615958"/>
              <a:gd name="connsiteY4" fmla="*/ 1360128 h 1454158"/>
              <a:gd name="connsiteX5" fmla="*/ 410454 w 615958"/>
              <a:gd name="connsiteY5" fmla="*/ 1457316 h 1454158"/>
              <a:gd name="connsiteX6" fmla="*/ 627002 w 615958"/>
              <a:gd name="connsiteY6" fmla="*/ 1214135 h 1454158"/>
              <a:gd name="connsiteX7" fmla="*/ 332058 w 615958"/>
              <a:gd name="connsiteY7" fmla="*/ 93857 h 1454158"/>
              <a:gd name="connsiteX8" fmla="*/ 195068 w 615958"/>
              <a:gd name="connsiteY8" fmla="*/ 30001 h 1454158"/>
              <a:gd name="connsiteX9" fmla="*/ 286013 w 615958"/>
              <a:gd name="connsiteY9" fmla="*/ 489092 h 1454158"/>
              <a:gd name="connsiteX10" fmla="*/ 286013 w 615958"/>
              <a:gd name="connsiteY10" fmla="*/ 489092 h 1454158"/>
              <a:gd name="connsiteX11" fmla="*/ 286013 w 615958"/>
              <a:gd name="connsiteY11" fmla="*/ 489092 h 1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958" h="1454158">
                <a:moveTo>
                  <a:pt x="286013" y="489092"/>
                </a:moveTo>
                <a:lnTo>
                  <a:pt x="131641" y="544877"/>
                </a:lnTo>
                <a:cubicBezTo>
                  <a:pt x="255276" y="646878"/>
                  <a:pt x="290433" y="826262"/>
                  <a:pt x="207074" y="969202"/>
                </a:cubicBezTo>
                <a:cubicBezTo>
                  <a:pt x="168386" y="1035540"/>
                  <a:pt x="110280" y="1083450"/>
                  <a:pt x="44176" y="1110093"/>
                </a:cubicBezTo>
                <a:lnTo>
                  <a:pt x="26088" y="1360128"/>
                </a:lnTo>
                <a:lnTo>
                  <a:pt x="410454" y="1457316"/>
                </a:lnTo>
                <a:cubicBezTo>
                  <a:pt x="495774" y="1393554"/>
                  <a:pt x="569963" y="1311941"/>
                  <a:pt x="627002" y="1214135"/>
                </a:cubicBezTo>
                <a:cubicBezTo>
                  <a:pt x="854911" y="823333"/>
                  <a:pt x="722859" y="321766"/>
                  <a:pt x="332058" y="93857"/>
                </a:cubicBezTo>
                <a:cubicBezTo>
                  <a:pt x="287633" y="67950"/>
                  <a:pt x="241759" y="46744"/>
                  <a:pt x="195068" y="30001"/>
                </a:cubicBezTo>
                <a:lnTo>
                  <a:pt x="286013" y="489092"/>
                </a:lnTo>
                <a:lnTo>
                  <a:pt x="286013" y="489092"/>
                </a:lnTo>
                <a:lnTo>
                  <a:pt x="286013" y="489092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Freeform 304"/>
          <p:cNvSpPr/>
          <p:nvPr/>
        </p:nvSpPr>
        <p:spPr>
          <a:xfrm>
            <a:off x="11372841" y="10636241"/>
            <a:ext cx="1365258" cy="1365258"/>
          </a:xfrm>
          <a:custGeom>
            <a:avLst/>
            <a:gdLst>
              <a:gd name="connsiteX0" fmla="*/ 696135 w 1365258"/>
              <a:gd name="connsiteY0" fmla="*/ 24350 h 1365258"/>
              <a:gd name="connsiteX1" fmla="*/ 19860 w 1365258"/>
              <a:gd name="connsiteY1" fmla="*/ 700625 h 1365258"/>
              <a:gd name="connsiteX2" fmla="*/ 696135 w 1365258"/>
              <a:gd name="connsiteY2" fmla="*/ 1376900 h 1365258"/>
              <a:gd name="connsiteX3" fmla="*/ 1372410 w 1365258"/>
              <a:gd name="connsiteY3" fmla="*/ 700625 h 1365258"/>
              <a:gd name="connsiteX4" fmla="*/ 696135 w 1365258"/>
              <a:gd name="connsiteY4" fmla="*/ 24350 h 136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8" h="1365258">
                <a:moveTo>
                  <a:pt x="696135" y="24350"/>
                </a:moveTo>
                <a:cubicBezTo>
                  <a:pt x="322638" y="24350"/>
                  <a:pt x="19860" y="327128"/>
                  <a:pt x="19860" y="700625"/>
                </a:cubicBezTo>
                <a:cubicBezTo>
                  <a:pt x="19860" y="1074121"/>
                  <a:pt x="322638" y="1376900"/>
                  <a:pt x="696135" y="1376900"/>
                </a:cubicBezTo>
                <a:cubicBezTo>
                  <a:pt x="1069631" y="1376900"/>
                  <a:pt x="1372410" y="1074121"/>
                  <a:pt x="1372410" y="700625"/>
                </a:cubicBezTo>
                <a:cubicBezTo>
                  <a:pt x="1372410" y="327128"/>
                  <a:pt x="1069631" y="24350"/>
                  <a:pt x="696135" y="24350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Freeform 305"/>
          <p:cNvSpPr/>
          <p:nvPr/>
        </p:nvSpPr>
        <p:spPr>
          <a:xfrm>
            <a:off x="11588741" y="12350741"/>
            <a:ext cx="844558" cy="1250958"/>
          </a:xfrm>
          <a:custGeom>
            <a:avLst/>
            <a:gdLst>
              <a:gd name="connsiteX0" fmla="*/ 122113 w 844558"/>
              <a:gd name="connsiteY0" fmla="*/ 1253950 h 1250958"/>
              <a:gd name="connsiteX1" fmla="*/ 25571 w 844558"/>
              <a:gd name="connsiteY1" fmla="*/ 1211857 h 1250958"/>
              <a:gd name="connsiteX2" fmla="*/ 32467 w 844558"/>
              <a:gd name="connsiteY2" fmla="*/ 1025680 h 1250958"/>
              <a:gd name="connsiteX3" fmla="*/ 468631 w 844558"/>
              <a:gd name="connsiteY3" fmla="*/ 620542 h 1250958"/>
              <a:gd name="connsiteX4" fmla="*/ 32467 w 844558"/>
              <a:gd name="connsiteY4" fmla="*/ 215415 h 1250958"/>
              <a:gd name="connsiteX5" fmla="*/ 25571 w 844558"/>
              <a:gd name="connsiteY5" fmla="*/ 29240 h 1250958"/>
              <a:gd name="connsiteX6" fmla="*/ 211688 w 844558"/>
              <a:gd name="connsiteY6" fmla="*/ 22342 h 1250958"/>
              <a:gd name="connsiteX7" fmla="*/ 855749 w 844558"/>
              <a:gd name="connsiteY7" fmla="*/ 620542 h 1250958"/>
              <a:gd name="connsiteX8" fmla="*/ 211688 w 844558"/>
              <a:gd name="connsiteY8" fmla="*/ 1218754 h 1250958"/>
              <a:gd name="connsiteX9" fmla="*/ 122113 w 844558"/>
              <a:gd name="connsiteY9" fmla="*/ 1253950 h 1250958"/>
              <a:gd name="connsiteX10" fmla="*/ 122113 w 844558"/>
              <a:gd name="connsiteY10" fmla="*/ 1253950 h 125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4558" h="1250958">
                <a:moveTo>
                  <a:pt x="122113" y="1253950"/>
                </a:moveTo>
                <a:cubicBezTo>
                  <a:pt x="86755" y="1253950"/>
                  <a:pt x="51513" y="1239813"/>
                  <a:pt x="25571" y="1211857"/>
                </a:cubicBezTo>
                <a:cubicBezTo>
                  <a:pt x="-23929" y="1158548"/>
                  <a:pt x="-20833" y="1075175"/>
                  <a:pt x="32467" y="1025680"/>
                </a:cubicBezTo>
                <a:lnTo>
                  <a:pt x="468631" y="620542"/>
                </a:lnTo>
                <a:lnTo>
                  <a:pt x="32467" y="215415"/>
                </a:lnTo>
                <a:cubicBezTo>
                  <a:pt x="-20833" y="165910"/>
                  <a:pt x="-23929" y="82557"/>
                  <a:pt x="25571" y="29240"/>
                </a:cubicBezTo>
                <a:cubicBezTo>
                  <a:pt x="75026" y="-24100"/>
                  <a:pt x="158375" y="-27185"/>
                  <a:pt x="211688" y="22342"/>
                </a:cubicBezTo>
                <a:lnTo>
                  <a:pt x="855749" y="620542"/>
                </a:lnTo>
                <a:lnTo>
                  <a:pt x="211688" y="1218754"/>
                </a:lnTo>
                <a:cubicBezTo>
                  <a:pt x="186337" y="1242307"/>
                  <a:pt x="154180" y="1253950"/>
                  <a:pt x="122113" y="1253950"/>
                </a:cubicBezTo>
                <a:lnTo>
                  <a:pt x="122113" y="1253950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" name="Picture 3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26500" cy="4663440"/>
          </a:xfrm>
          <a:prstGeom prst="rect">
            <a:avLst/>
          </a:prstGeom>
        </p:spPr>
      </p:pic>
      <p:sp>
        <p:nvSpPr>
          <p:cNvPr id="2" name="TextBox 307"/>
          <p:cNvSpPr txBox="1"/>
          <p:nvPr/>
        </p:nvSpPr>
        <p:spPr>
          <a:xfrm>
            <a:off x="1756940" y="5504636"/>
            <a:ext cx="725727" cy="8280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251250"/>
              </a:lnSpc>
            </a:pPr>
            <a:r>
              <a:rPr lang="en-US" altLang="zh-CN" sz="5400" spc="-595" dirty="0">
                <a:solidFill>
                  <a:srgbClr val="362368"/>
                </a:solidFill>
                <a:latin typeface="Times New Roman"/>
                <a:ea typeface="Times New Roman"/>
              </a:rPr>
              <a:t>01</a:t>
            </a:r>
            <a:r>
              <a:rPr lang="en-US" altLang="zh-CN" sz="5400" dirty="0">
                <a:solidFill>
                  <a:srgbClr val="362368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-595" dirty="0">
                <a:solidFill>
                  <a:srgbClr val="362368"/>
                </a:solidFill>
                <a:latin typeface="Times New Roman"/>
                <a:ea typeface="Times New Roman"/>
              </a:rPr>
              <a:t>02</a:t>
            </a:r>
            <a:r>
              <a:rPr lang="en-US" altLang="zh-CN" sz="5400" dirty="0">
                <a:solidFill>
                  <a:srgbClr val="362368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-595" dirty="0">
                <a:solidFill>
                  <a:srgbClr val="362368"/>
                </a:solidFill>
                <a:latin typeface="Times New Roman"/>
                <a:ea typeface="Times New Roman"/>
              </a:rPr>
              <a:t>03</a:t>
            </a:r>
            <a:r>
              <a:rPr lang="en-US" altLang="zh-CN" sz="5400" dirty="0">
                <a:solidFill>
                  <a:srgbClr val="362368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-575" dirty="0">
                <a:solidFill>
                  <a:srgbClr val="362368"/>
                </a:solidFill>
                <a:latin typeface="Times New Roman"/>
                <a:ea typeface="Times New Roman"/>
              </a:rPr>
              <a:t>04</a:t>
            </a:r>
          </a:p>
        </p:txBody>
      </p:sp>
      <p:sp>
        <p:nvSpPr>
          <p:cNvPr id="308" name="TextBox 308"/>
          <p:cNvSpPr txBox="1"/>
          <p:nvPr/>
        </p:nvSpPr>
        <p:spPr>
          <a:xfrm>
            <a:off x="3074399" y="5972885"/>
            <a:ext cx="7417235" cy="70760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2666" hangingPunct="0">
              <a:lnSpc>
                <a:spcPct val="102499"/>
              </a:lnSpc>
            </a:pPr>
            <a:r>
              <a:rPr lang="en-US" altLang="zh-CN" sz="2300" spc="229" dirty="0">
                <a:solidFill>
                  <a:srgbClr val="FEFEFE"/>
                </a:solidFill>
                <a:latin typeface="Times New Roman"/>
                <a:ea typeface="Times New Roman"/>
              </a:rPr>
              <a:t>Разработать,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утвердить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95" dirty="0">
                <a:solidFill>
                  <a:srgbClr val="FEFEFE"/>
                </a:solidFill>
                <a:latin typeface="Times New Roman"/>
                <a:ea typeface="Times New Roman"/>
              </a:rPr>
              <a:t>общий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регламент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процесса</a:t>
            </a:r>
            <a:r>
              <a:rPr lang="en-US" altLang="zh-CN" sz="2300" spc="1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(порядок</a:t>
            </a:r>
            <a:r>
              <a:rPr lang="en-US" altLang="zh-CN" sz="2300" spc="1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действий,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регламентные</a:t>
            </a:r>
            <a:r>
              <a:rPr lang="en-US" altLang="zh-CN" sz="2300" spc="19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сроки)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4"/>
              </a:lnSpc>
            </a:pPr>
            <a:endParaRPr lang="en-US" dirty="0" smtClean="0"/>
          </a:p>
          <a:p>
            <a:pPr marL="0" hangingPunct="0">
              <a:lnSpc>
                <a:spcPct val="103333"/>
              </a:lnSpc>
            </a:pP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Сформировать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75" dirty="0">
                <a:solidFill>
                  <a:srgbClr val="FEFEFE"/>
                </a:solidFill>
                <a:latin typeface="Times New Roman"/>
                <a:ea typeface="Times New Roman"/>
              </a:rPr>
              <a:t>форму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0" dirty="0">
                <a:solidFill>
                  <a:srgbClr val="FEFEFE"/>
                </a:solidFill>
                <a:latin typeface="Times New Roman"/>
                <a:ea typeface="Times New Roman"/>
              </a:rPr>
              <a:t>стратегии,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9" dirty="0">
                <a:solidFill>
                  <a:srgbClr val="FEFEFE"/>
                </a:solidFill>
                <a:latin typeface="Times New Roman"/>
                <a:ea typeface="Times New Roman"/>
              </a:rPr>
              <a:t>как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9" dirty="0">
                <a:solidFill>
                  <a:srgbClr val="FEFEFE"/>
                </a:solidFill>
                <a:latin typeface="Times New Roman"/>
                <a:ea typeface="Times New Roman"/>
              </a:rPr>
              <a:t>документа.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Утвердить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период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действия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стратегии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175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34" dirty="0">
                <a:solidFill>
                  <a:srgbClr val="FEFEFE"/>
                </a:solidFill>
                <a:latin typeface="Times New Roman"/>
                <a:ea typeface="Times New Roman"/>
              </a:rPr>
              <a:t>года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5"/>
              </a:lnSpc>
            </a:pPr>
            <a:endParaRPr lang="en-US" dirty="0" smtClean="0"/>
          </a:p>
          <a:p>
            <a:pPr marL="55164" hangingPunct="0">
              <a:lnSpc>
                <a:spcPct val="102499"/>
              </a:lnSpc>
            </a:pPr>
            <a:r>
              <a:rPr lang="en-US" altLang="zh-CN" sz="2300" spc="234" dirty="0">
                <a:solidFill>
                  <a:srgbClr val="FEFEFE"/>
                </a:solidFill>
                <a:latin typeface="Times New Roman"/>
                <a:ea typeface="Times New Roman"/>
              </a:rPr>
              <a:t>Использовать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бесплатную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версию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систем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300" spc="300" dirty="0">
                <a:solidFill>
                  <a:srgbClr val="FEFEFE"/>
                </a:solidFill>
                <a:latin typeface="Times New Roman"/>
                <a:ea typeface="Times New Roman"/>
              </a:rPr>
              <a:t>ЭДО</a:t>
            </a:r>
            <a:r>
              <a:rPr lang="en-US" altLang="zh-CN" sz="23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15" dirty="0">
                <a:solidFill>
                  <a:srgbClr val="FEFEFE"/>
                </a:solidFill>
                <a:latin typeface="Times New Roman"/>
                <a:ea typeface="Times New Roman"/>
              </a:rPr>
              <a:t>для</a:t>
            </a:r>
            <a:r>
              <a:rPr lang="en-US" altLang="zh-CN" sz="23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0" dirty="0">
                <a:solidFill>
                  <a:srgbClr val="FEFEFE"/>
                </a:solidFill>
                <a:latin typeface="Times New Roman"/>
                <a:ea typeface="Times New Roman"/>
              </a:rPr>
              <a:t>подписания</a:t>
            </a:r>
            <a:r>
              <a:rPr lang="en-US" altLang="zh-CN" sz="23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15" dirty="0">
                <a:solidFill>
                  <a:srgbClr val="FEFEFE"/>
                </a:solidFill>
                <a:latin typeface="Times New Roman"/>
                <a:ea typeface="Times New Roman"/>
              </a:rPr>
              <a:t>договоров</a:t>
            </a:r>
            <a:r>
              <a:rPr lang="en-US" altLang="zh-CN" sz="23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15" dirty="0">
                <a:solidFill>
                  <a:srgbClr val="FEFEFE"/>
                </a:solidFill>
                <a:latin typeface="Times New Roman"/>
                <a:ea typeface="Times New Roman"/>
              </a:rPr>
              <a:t>с</a:t>
            </a:r>
            <a:r>
              <a:rPr lang="en-US" altLang="zh-CN" sz="23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9" dirty="0">
                <a:solidFill>
                  <a:srgbClr val="FEFEFE"/>
                </a:solidFill>
                <a:latin typeface="Times New Roman"/>
                <a:ea typeface="Times New Roman"/>
              </a:rPr>
              <a:t>помощью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300" spc="304" dirty="0">
                <a:solidFill>
                  <a:srgbClr val="FEFEFE"/>
                </a:solidFill>
                <a:latin typeface="Times New Roman"/>
                <a:ea typeface="Times New Roman"/>
              </a:rPr>
              <a:t>ЭЦП</a:t>
            </a:r>
            <a:r>
              <a:rPr lang="en-US" altLang="zh-CN" sz="23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09" dirty="0">
                <a:solidFill>
                  <a:srgbClr val="FEFEFE"/>
                </a:solidFill>
                <a:latin typeface="Times New Roman"/>
                <a:ea typeface="Times New Roman"/>
              </a:rPr>
              <a:t>(договорына</a:t>
            </a:r>
            <a:r>
              <a:rPr lang="en-US" altLang="zh-CN" sz="23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09" dirty="0">
                <a:solidFill>
                  <a:srgbClr val="FEFEFE"/>
                </a:solidFill>
                <a:latin typeface="Times New Roman"/>
                <a:ea typeface="Times New Roman"/>
              </a:rPr>
              <a:t>оказание</a:t>
            </a:r>
            <a:r>
              <a:rPr lang="en-US" altLang="zh-CN" sz="23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00" dirty="0">
                <a:solidFill>
                  <a:srgbClr val="FEFEFE"/>
                </a:solidFill>
                <a:latin typeface="Times New Roman"/>
                <a:ea typeface="Times New Roman"/>
              </a:rPr>
              <a:t>услуг)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64"/>
              </a:lnSpc>
            </a:pPr>
            <a:endParaRPr lang="en-US" dirty="0" smtClean="0"/>
          </a:p>
          <a:p>
            <a:pPr marL="69237" hangingPunct="0">
              <a:lnSpc>
                <a:spcPct val="103333"/>
              </a:lnSpc>
            </a:pPr>
            <a:r>
              <a:rPr lang="en-US" altLang="zh-CN" sz="2300" spc="229" dirty="0">
                <a:solidFill>
                  <a:srgbClr val="FEFEFE"/>
                </a:solidFill>
                <a:latin typeface="Times New Roman"/>
                <a:ea typeface="Times New Roman"/>
              </a:rPr>
              <a:t>Разработать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9" dirty="0">
                <a:solidFill>
                  <a:srgbClr val="FEFEFE"/>
                </a:solidFill>
                <a:latin typeface="Times New Roman"/>
                <a:ea typeface="Times New Roman"/>
              </a:rPr>
              <a:t>типовую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75" dirty="0">
                <a:solidFill>
                  <a:srgbClr val="FEFEFE"/>
                </a:solidFill>
                <a:latin typeface="Times New Roman"/>
                <a:ea typeface="Times New Roman"/>
              </a:rPr>
              <a:t>форму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5" dirty="0">
                <a:solidFill>
                  <a:srgbClr val="FEFEFE"/>
                </a:solidFill>
                <a:latin typeface="Times New Roman"/>
                <a:ea typeface="Times New Roman"/>
              </a:rPr>
              <a:t>договора,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приложения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9" dirty="0">
                <a:solidFill>
                  <a:srgbClr val="FEFEFE"/>
                </a:solidFill>
                <a:latin typeface="Times New Roman"/>
                <a:ea typeface="Times New Roman"/>
              </a:rPr>
              <a:t>к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нему</a:t>
            </a:r>
          </a:p>
        </p:txBody>
      </p:sp>
      <p:sp>
        <p:nvSpPr>
          <p:cNvPr id="309" name="TextBox 309"/>
          <p:cNvSpPr txBox="1"/>
          <p:nvPr/>
        </p:nvSpPr>
        <p:spPr>
          <a:xfrm>
            <a:off x="11797177" y="6069879"/>
            <a:ext cx="554277" cy="5713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575" dirty="0">
                <a:solidFill>
                  <a:srgbClr val="362368"/>
                </a:solidFill>
                <a:latin typeface="Times New Roman"/>
                <a:ea typeface="Times New Roman"/>
              </a:rPr>
              <a:t>05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5400" spc="-575" dirty="0">
                <a:solidFill>
                  <a:srgbClr val="362368"/>
                </a:solidFill>
                <a:latin typeface="Times New Roman"/>
                <a:ea typeface="Times New Roman"/>
              </a:rPr>
              <a:t>06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5400" spc="-575" dirty="0">
                <a:solidFill>
                  <a:srgbClr val="362368"/>
                </a:solidFill>
                <a:latin typeface="Times New Roman"/>
                <a:ea typeface="Times New Roman"/>
              </a:rPr>
              <a:t>07</a:t>
            </a:r>
          </a:p>
        </p:txBody>
      </p:sp>
      <p:sp>
        <p:nvSpPr>
          <p:cNvPr id="310" name="TextBox 310"/>
          <p:cNvSpPr txBox="1"/>
          <p:nvPr/>
        </p:nvSpPr>
        <p:spPr>
          <a:xfrm>
            <a:off x="12919587" y="5864883"/>
            <a:ext cx="7899219" cy="79861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7713" hangingPunct="0">
              <a:lnSpc>
                <a:spcPct val="102499"/>
              </a:lnSpc>
            </a:pPr>
            <a:r>
              <a:rPr lang="en-US" altLang="zh-CN" sz="2300" spc="259" dirty="0">
                <a:solidFill>
                  <a:srgbClr val="FEFEFE"/>
                </a:solidFill>
                <a:latin typeface="Times New Roman"/>
                <a:ea typeface="Times New Roman"/>
              </a:rPr>
              <a:t>Утвердить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срок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предоставления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пакета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300" spc="234" dirty="0">
                <a:solidFill>
                  <a:srgbClr val="FEFEFE"/>
                </a:solidFill>
                <a:latin typeface="Times New Roman"/>
                <a:ea typeface="Times New Roman"/>
              </a:rPr>
              <a:t>отчетных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5" dirty="0">
                <a:solidFill>
                  <a:srgbClr val="FEFEFE"/>
                </a:solidFill>
                <a:latin typeface="Times New Roman"/>
                <a:ea typeface="Times New Roman"/>
              </a:rPr>
              <a:t>документов,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65" dirty="0">
                <a:solidFill>
                  <a:srgbClr val="FEFEFE"/>
                </a:solidFill>
                <a:latin typeface="Times New Roman"/>
                <a:ea typeface="Times New Roman"/>
              </a:rPr>
              <a:t>штрафные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санкции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300" spc="215" dirty="0">
                <a:solidFill>
                  <a:srgbClr val="FEFEFE"/>
                </a:solidFill>
                <a:latin typeface="Times New Roman"/>
                <a:ea typeface="Times New Roman"/>
              </a:rPr>
              <a:t>за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70" dirty="0">
                <a:solidFill>
                  <a:srgbClr val="FEFEFE"/>
                </a:solidFill>
                <a:latin typeface="Times New Roman"/>
                <a:ea typeface="Times New Roman"/>
              </a:rPr>
              <a:t>нарушения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срока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9"/>
              </a:lnSpc>
            </a:pPr>
            <a:endParaRPr lang="en-US" dirty="0" smtClean="0"/>
          </a:p>
          <a:p>
            <a:pPr marL="160429" hangingPunct="0">
              <a:lnSpc>
                <a:spcPct val="102083"/>
              </a:lnSpc>
            </a:pPr>
            <a:r>
              <a:rPr lang="en-US" altLang="zh-CN" sz="2300" spc="229" dirty="0">
                <a:solidFill>
                  <a:srgbClr val="FEFEFE"/>
                </a:solidFill>
                <a:latin typeface="Times New Roman"/>
                <a:ea typeface="Times New Roman"/>
              </a:rPr>
              <a:t>Проработать</a:t>
            </a:r>
            <a:r>
              <a:rPr lang="en-US" altLang="zh-CN" sz="23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9" dirty="0">
                <a:solidFill>
                  <a:srgbClr val="FEFEFE"/>
                </a:solidFill>
                <a:latin typeface="Times New Roman"/>
                <a:ea typeface="Times New Roman"/>
              </a:rPr>
              <a:t>вопрос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5" dirty="0">
                <a:solidFill>
                  <a:srgbClr val="FEFEFE"/>
                </a:solidFill>
                <a:latin typeface="Times New Roman"/>
                <a:ea typeface="Times New Roman"/>
              </a:rPr>
              <a:t>использования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систем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320" dirty="0">
                <a:solidFill>
                  <a:srgbClr val="FEFEFE"/>
                </a:solidFill>
                <a:latin typeface="Times New Roman"/>
                <a:ea typeface="Times New Roman"/>
              </a:rPr>
              <a:t>ЭДО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у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0" dirty="0">
                <a:solidFill>
                  <a:srgbClr val="FEFEFE"/>
                </a:solidFill>
                <a:latin typeface="Times New Roman"/>
                <a:ea typeface="Times New Roman"/>
              </a:rPr>
              <a:t>контрагентов,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9" dirty="0">
                <a:solidFill>
                  <a:srgbClr val="FEFEFE"/>
                </a:solidFill>
                <a:latin typeface="Times New Roman"/>
                <a:ea typeface="Times New Roman"/>
              </a:rPr>
              <a:t>позволяющих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фонду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34" dirty="0">
                <a:solidFill>
                  <a:srgbClr val="FEFEFE"/>
                </a:solidFill>
                <a:latin typeface="Times New Roman"/>
                <a:ea typeface="Times New Roman"/>
              </a:rPr>
              <a:t>бесплатно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195" dirty="0">
                <a:solidFill>
                  <a:srgbClr val="FEFEFE"/>
                </a:solidFill>
                <a:latin typeface="Times New Roman"/>
                <a:ea typeface="Times New Roman"/>
              </a:rPr>
              <a:t>получать</a:t>
            </a:r>
            <a:r>
              <a:rPr lang="en-US" altLang="zh-CN" sz="23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0" dirty="0">
                <a:solidFill>
                  <a:srgbClr val="FEFEFE"/>
                </a:solidFill>
                <a:latin typeface="Times New Roman"/>
                <a:ea typeface="Times New Roman"/>
              </a:rPr>
              <a:t>документы</a:t>
            </a:r>
            <a:r>
              <a:rPr lang="en-US" altLang="zh-CN" sz="23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189" dirty="0">
                <a:solidFill>
                  <a:srgbClr val="FEFEFE"/>
                </a:solidFill>
                <a:latin typeface="Times New Roman"/>
                <a:ea typeface="Times New Roman"/>
              </a:rPr>
              <a:t>с</a:t>
            </a:r>
            <a:r>
              <a:rPr lang="en-US" altLang="zh-CN" sz="23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ЭЦП.</a:t>
            </a:r>
            <a:r>
              <a:rPr lang="en-US" altLang="zh-CN" sz="23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09" dirty="0">
                <a:solidFill>
                  <a:srgbClr val="FEFEFE"/>
                </a:solidFill>
                <a:latin typeface="Times New Roman"/>
                <a:ea typeface="Times New Roman"/>
              </a:rPr>
              <a:t>Провести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9" dirty="0">
                <a:solidFill>
                  <a:srgbClr val="FEFEFE"/>
                </a:solidFill>
                <a:latin typeface="Times New Roman"/>
                <a:ea typeface="Times New Roman"/>
              </a:rPr>
              <a:t>информационную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5" dirty="0">
                <a:solidFill>
                  <a:srgbClr val="FEFEFE"/>
                </a:solidFill>
                <a:latin typeface="Times New Roman"/>
                <a:ea typeface="Times New Roman"/>
              </a:rPr>
              <a:t>работу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175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5" dirty="0">
                <a:solidFill>
                  <a:srgbClr val="FEFEFE"/>
                </a:solidFill>
                <a:latin typeface="Times New Roman"/>
                <a:ea typeface="Times New Roman"/>
              </a:rPr>
              <a:t>направить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письмо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всем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контрагентам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0" dirty="0">
                <a:solidFill>
                  <a:srgbClr val="FEFEFE"/>
                </a:solidFill>
                <a:latin typeface="Times New Roman"/>
                <a:ea typeface="Times New Roman"/>
              </a:rPr>
              <a:t>(счета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9" dirty="0">
                <a:solidFill>
                  <a:srgbClr val="FEFEFE"/>
                </a:solidFill>
                <a:latin typeface="Times New Roman"/>
                <a:ea typeface="Times New Roman"/>
              </a:rPr>
              <a:t>оплату,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отчетные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34" dirty="0">
                <a:solidFill>
                  <a:srgbClr val="FEFEFE"/>
                </a:solidFill>
                <a:latin typeface="Times New Roman"/>
                <a:ea typeface="Times New Roman"/>
              </a:rPr>
              <a:t>документы</a:t>
            </a:r>
            <a:r>
              <a:rPr lang="en-US" altLang="zh-CN" sz="23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170" dirty="0">
                <a:solidFill>
                  <a:srgbClr val="FEFEFE"/>
                </a:solidFill>
                <a:latin typeface="Times New Roman"/>
                <a:ea typeface="Times New Roman"/>
              </a:rPr>
              <a:t>т.д)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75"/>
              </a:lnSpc>
            </a:pPr>
            <a:endParaRPr lang="en-US" dirty="0" smtClean="0"/>
          </a:p>
          <a:p>
            <a:pPr marL="0" indent="250213">
              <a:lnSpc>
                <a:spcPct val="108333"/>
              </a:lnSpc>
            </a:pPr>
            <a:r>
              <a:rPr lang="en-US" altLang="zh-CN" sz="2300" spc="270" dirty="0">
                <a:solidFill>
                  <a:srgbClr val="FEFEFE"/>
                </a:solidFill>
                <a:latin typeface="Times New Roman"/>
                <a:ea typeface="Times New Roman"/>
              </a:rPr>
              <a:t>Внедрение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9" dirty="0">
                <a:solidFill>
                  <a:srgbClr val="FEFEFE"/>
                </a:solidFill>
                <a:latin typeface="Times New Roman"/>
                <a:ea typeface="Times New Roman"/>
              </a:rPr>
              <a:t>процесса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65" dirty="0">
                <a:solidFill>
                  <a:srgbClr val="FEFEFE"/>
                </a:solidFill>
                <a:latin typeface="Times New Roman"/>
                <a:ea typeface="Times New Roman"/>
              </a:rPr>
              <a:t>проверки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контрагента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14"/>
              </a:lnSpc>
            </a:pPr>
            <a:endParaRPr lang="en-US" dirty="0" smtClean="0"/>
          </a:p>
          <a:p>
            <a:pPr marL="0" hangingPunct="0">
              <a:lnSpc>
                <a:spcPct val="97083"/>
              </a:lnSpc>
            </a:pPr>
            <a:r>
              <a:rPr lang="en-US" altLang="zh-CN" sz="2400" b="1" spc="129" dirty="0">
                <a:solidFill>
                  <a:srgbClr val="000000"/>
                </a:solidFill>
                <a:latin typeface="Times New Roman"/>
                <a:ea typeface="Times New Roman"/>
              </a:rPr>
              <a:t>Результат:</a:t>
            </a:r>
            <a:r>
              <a:rPr lang="en-US" altLang="zh-CN" sz="2400" b="1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основе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карты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000000"/>
                </a:solidFill>
                <a:latin typeface="Times New Roman"/>
                <a:ea typeface="Times New Roman"/>
              </a:rPr>
              <a:t>текущего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потока</a:t>
            </a:r>
            <a:r>
              <a:rPr lang="en-US" altLang="zh-CN" sz="2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7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000000"/>
                </a:solidFill>
                <a:latin typeface="Times New Roman"/>
                <a:ea typeface="Times New Roman"/>
              </a:rPr>
              <a:t>карты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4" dirty="0">
                <a:solidFill>
                  <a:srgbClr val="000000"/>
                </a:solidFill>
                <a:latin typeface="Times New Roman"/>
                <a:ea typeface="Times New Roman"/>
              </a:rPr>
              <a:t>идеального</a:t>
            </a:r>
            <a:r>
              <a:rPr lang="en-US" altLang="zh-CN" sz="2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70" dirty="0">
                <a:solidFill>
                  <a:srgbClr val="000000"/>
                </a:solidFill>
                <a:latin typeface="Times New Roman"/>
                <a:ea typeface="Times New Roman"/>
              </a:rPr>
              <a:t>потока</a:t>
            </a:r>
            <a:r>
              <a:rPr lang="en-US" altLang="zh-CN" sz="2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0" dirty="0">
                <a:solidFill>
                  <a:srgbClr val="000000"/>
                </a:solidFill>
                <a:latin typeface="Times New Roman"/>
                <a:ea typeface="Times New Roman"/>
              </a:rPr>
              <a:t>разработана</a:t>
            </a:r>
            <a:r>
              <a:rPr lang="en-US" altLang="zh-CN" sz="2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70" dirty="0">
                <a:solidFill>
                  <a:srgbClr val="000000"/>
                </a:solidFill>
                <a:latin typeface="Times New Roman"/>
                <a:ea typeface="Times New Roman"/>
              </a:rPr>
              <a:t>карта</a:t>
            </a:r>
            <a:r>
              <a:rPr lang="en-US" altLang="zh-CN" sz="2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4" dirty="0">
                <a:solidFill>
                  <a:srgbClr val="000000"/>
                </a:solidFill>
                <a:latin typeface="Times New Roman"/>
                <a:ea typeface="Times New Roman"/>
              </a:rPr>
              <a:t>целевого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0" dirty="0">
                <a:solidFill>
                  <a:srgbClr val="000000"/>
                </a:solidFill>
                <a:latin typeface="Times New Roman"/>
                <a:ea typeface="Times New Roman"/>
              </a:rPr>
              <a:t>потока,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включающая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контрольные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точки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меры</a:t>
            </a:r>
          </a:p>
          <a:p>
            <a:pPr marL="0" indent="72479">
              <a:lnSpc>
                <a:spcPct val="100000"/>
              </a:lnSpc>
            </a:pPr>
            <a:r>
              <a:rPr lang="en-US" altLang="zh-CN" sz="2400" spc="135" dirty="0">
                <a:solidFill>
                  <a:srgbClr val="000000"/>
                </a:solidFill>
                <a:latin typeface="Times New Roman"/>
                <a:ea typeface="Times New Roman"/>
              </a:rPr>
              <a:t>для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улучшения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процесса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Freeform 328"/>
          <p:cNvSpPr/>
          <p:nvPr/>
        </p:nvSpPr>
        <p:spPr>
          <a:xfrm>
            <a:off x="0" y="2"/>
            <a:ext cx="21524976" cy="15268571"/>
          </a:xfrm>
          <a:custGeom>
            <a:avLst/>
            <a:gdLst>
              <a:gd name="connsiteX0" fmla="*/ 0 w 21524976"/>
              <a:gd name="connsiteY0" fmla="*/ 0 h 15268571"/>
              <a:gd name="connsiteX1" fmla="*/ 21524976 w 21524976"/>
              <a:gd name="connsiteY1" fmla="*/ 0 h 15268571"/>
              <a:gd name="connsiteX2" fmla="*/ 21524976 w 21524976"/>
              <a:gd name="connsiteY2" fmla="*/ 15268571 h 15268571"/>
              <a:gd name="connsiteX3" fmla="*/ 0 w 21524976"/>
              <a:gd name="connsiteY3" fmla="*/ 15268571 h 15268571"/>
              <a:gd name="connsiteX4" fmla="*/ 0 w 21524976"/>
              <a:gd name="connsiteY4" fmla="*/ 0 h 152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1">
                <a:moveTo>
                  <a:pt x="0" y="0"/>
                </a:moveTo>
                <a:lnTo>
                  <a:pt x="21524976" y="0"/>
                </a:lnTo>
                <a:lnTo>
                  <a:pt x="21524976" y="15268571"/>
                </a:lnTo>
                <a:lnTo>
                  <a:pt x="0" y="15268571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Freeform 329"/>
          <p:cNvSpPr/>
          <p:nvPr/>
        </p:nvSpPr>
        <p:spPr>
          <a:xfrm>
            <a:off x="0" y="4592190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Freeform 330"/>
          <p:cNvSpPr/>
          <p:nvPr/>
        </p:nvSpPr>
        <p:spPr>
          <a:xfrm>
            <a:off x="18077003" y="0"/>
            <a:ext cx="3447972" cy="4659421"/>
          </a:xfrm>
          <a:custGeom>
            <a:avLst/>
            <a:gdLst>
              <a:gd name="connsiteX0" fmla="*/ 3447972 w 3447972"/>
              <a:gd name="connsiteY0" fmla="*/ 4659421 h 4659421"/>
              <a:gd name="connsiteX1" fmla="*/ 0 w 3447972"/>
              <a:gd name="connsiteY1" fmla="*/ 0 h 4659421"/>
              <a:gd name="connsiteX2" fmla="*/ 68602 w 3447972"/>
              <a:gd name="connsiteY2" fmla="*/ 0 h 4659421"/>
              <a:gd name="connsiteX3" fmla="*/ 3447972 w 3447972"/>
              <a:gd name="connsiteY3" fmla="*/ 4590818 h 4659421"/>
              <a:gd name="connsiteX4" fmla="*/ 3447972 w 3447972"/>
              <a:gd name="connsiteY4" fmla="*/ 4659421 h 465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972" h="4659421">
                <a:moveTo>
                  <a:pt x="3447972" y="4659421"/>
                </a:moveTo>
                <a:lnTo>
                  <a:pt x="0" y="0"/>
                </a:lnTo>
                <a:lnTo>
                  <a:pt x="68602" y="0"/>
                </a:lnTo>
                <a:lnTo>
                  <a:pt x="3447972" y="4590818"/>
                </a:lnTo>
                <a:lnTo>
                  <a:pt x="3447972" y="4659421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Freeform 331"/>
          <p:cNvSpPr/>
          <p:nvPr/>
        </p:nvSpPr>
        <p:spPr>
          <a:xfrm>
            <a:off x="18109875" y="53625"/>
            <a:ext cx="3415100" cy="4572923"/>
          </a:xfrm>
          <a:custGeom>
            <a:avLst/>
            <a:gdLst>
              <a:gd name="connsiteX0" fmla="*/ 3415100 w 3415100"/>
              <a:gd name="connsiteY0" fmla="*/ 4572923 h 4572923"/>
              <a:gd name="connsiteX1" fmla="*/ 0 w 3415100"/>
              <a:gd name="connsiteY1" fmla="*/ 68602 h 4572923"/>
              <a:gd name="connsiteX2" fmla="*/ 68602 w 3415100"/>
              <a:gd name="connsiteY2" fmla="*/ 0 h 4572923"/>
              <a:gd name="connsiteX3" fmla="*/ 3415100 w 3415100"/>
              <a:gd name="connsiteY3" fmla="*/ 4504321 h 4572923"/>
              <a:gd name="connsiteX4" fmla="*/ 3415100 w 3415100"/>
              <a:gd name="connsiteY4" fmla="*/ 4572923 h 457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5100" h="4572923">
                <a:moveTo>
                  <a:pt x="3415100" y="4572923"/>
                </a:moveTo>
                <a:lnTo>
                  <a:pt x="0" y="68602"/>
                </a:lnTo>
                <a:lnTo>
                  <a:pt x="68602" y="0"/>
                </a:lnTo>
                <a:lnTo>
                  <a:pt x="3415100" y="4504321"/>
                </a:lnTo>
                <a:lnTo>
                  <a:pt x="3415100" y="4572923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3" name="Picture 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" y="4716779"/>
            <a:ext cx="15506700" cy="10553700"/>
          </a:xfrm>
          <a:prstGeom prst="rect">
            <a:avLst/>
          </a:prstGeom>
        </p:spPr>
      </p:pic>
      <p:sp>
        <p:nvSpPr>
          <p:cNvPr id="2" name="Freeform 333"/>
          <p:cNvSpPr/>
          <p:nvPr/>
        </p:nvSpPr>
        <p:spPr>
          <a:xfrm>
            <a:off x="15805150" y="6419850"/>
            <a:ext cx="831850" cy="1238250"/>
          </a:xfrm>
          <a:custGeom>
            <a:avLst/>
            <a:gdLst>
              <a:gd name="connsiteX0" fmla="*/ 109343 w 831850"/>
              <a:gd name="connsiteY0" fmla="*/ 1248367 h 1238250"/>
              <a:gd name="connsiteX1" fmla="*/ 12800 w 831850"/>
              <a:gd name="connsiteY1" fmla="*/ 1206272 h 1238250"/>
              <a:gd name="connsiteX2" fmla="*/ 19698 w 831850"/>
              <a:gd name="connsiteY2" fmla="*/ 1020098 h 1238250"/>
              <a:gd name="connsiteX3" fmla="*/ 455862 w 831850"/>
              <a:gd name="connsiteY3" fmla="*/ 614960 h 1238250"/>
              <a:gd name="connsiteX4" fmla="*/ 19698 w 831850"/>
              <a:gd name="connsiteY4" fmla="*/ 209832 h 1238250"/>
              <a:gd name="connsiteX5" fmla="*/ 12800 w 831850"/>
              <a:gd name="connsiteY5" fmla="*/ 23657 h 1238250"/>
              <a:gd name="connsiteX6" fmla="*/ 198919 w 831850"/>
              <a:gd name="connsiteY6" fmla="*/ 16759 h 1238250"/>
              <a:gd name="connsiteX7" fmla="*/ 842979 w 831850"/>
              <a:gd name="connsiteY7" fmla="*/ 614960 h 1238250"/>
              <a:gd name="connsiteX8" fmla="*/ 198919 w 831850"/>
              <a:gd name="connsiteY8" fmla="*/ 1213170 h 1238250"/>
              <a:gd name="connsiteX9" fmla="*/ 109343 w 831850"/>
              <a:gd name="connsiteY9" fmla="*/ 1248367 h 1238250"/>
              <a:gd name="connsiteX10" fmla="*/ 109343 w 831850"/>
              <a:gd name="connsiteY10" fmla="*/ 1248367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1850" h="1238250">
                <a:moveTo>
                  <a:pt x="109343" y="1248367"/>
                </a:moveTo>
                <a:cubicBezTo>
                  <a:pt x="73986" y="1248367"/>
                  <a:pt x="38743" y="1234229"/>
                  <a:pt x="12800" y="1206272"/>
                </a:cubicBezTo>
                <a:cubicBezTo>
                  <a:pt x="-36700" y="1152966"/>
                  <a:pt x="-33604" y="1069591"/>
                  <a:pt x="19698" y="1020098"/>
                </a:cubicBezTo>
                <a:lnTo>
                  <a:pt x="455862" y="614960"/>
                </a:lnTo>
                <a:lnTo>
                  <a:pt x="19698" y="209832"/>
                </a:lnTo>
                <a:cubicBezTo>
                  <a:pt x="-33604" y="160326"/>
                  <a:pt x="-36700" y="76974"/>
                  <a:pt x="12800" y="23657"/>
                </a:cubicBezTo>
                <a:cubicBezTo>
                  <a:pt x="62256" y="-29683"/>
                  <a:pt x="145605" y="-32768"/>
                  <a:pt x="198919" y="16759"/>
                </a:cubicBezTo>
                <a:lnTo>
                  <a:pt x="842979" y="614960"/>
                </a:lnTo>
                <a:lnTo>
                  <a:pt x="198919" y="1213170"/>
                </a:lnTo>
                <a:cubicBezTo>
                  <a:pt x="173567" y="1236724"/>
                  <a:pt x="141409" y="1248367"/>
                  <a:pt x="109343" y="1248367"/>
                </a:cubicBezTo>
                <a:lnTo>
                  <a:pt x="109343" y="1248367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Freeform 334"/>
          <p:cNvSpPr/>
          <p:nvPr/>
        </p:nvSpPr>
        <p:spPr>
          <a:xfrm>
            <a:off x="925" y="14777497"/>
            <a:ext cx="16647847" cy="491077"/>
          </a:xfrm>
          <a:custGeom>
            <a:avLst/>
            <a:gdLst>
              <a:gd name="connsiteX0" fmla="*/ 0 w 16647847"/>
              <a:gd name="connsiteY0" fmla="*/ 0 h 491077"/>
              <a:gd name="connsiteX1" fmla="*/ 16647847 w 16647847"/>
              <a:gd name="connsiteY1" fmla="*/ 0 h 491077"/>
              <a:gd name="connsiteX2" fmla="*/ 16647847 w 16647847"/>
              <a:gd name="connsiteY2" fmla="*/ 491077 h 491077"/>
              <a:gd name="connsiteX3" fmla="*/ 0 w 16647847"/>
              <a:gd name="connsiteY3" fmla="*/ 491077 h 491077"/>
              <a:gd name="connsiteX4" fmla="*/ 0 w 16647847"/>
              <a:gd name="connsiteY4" fmla="*/ 0 h 49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47847" h="491077">
                <a:moveTo>
                  <a:pt x="0" y="0"/>
                </a:moveTo>
                <a:lnTo>
                  <a:pt x="16647847" y="0"/>
                </a:lnTo>
                <a:lnTo>
                  <a:pt x="16647847" y="491077"/>
                </a:lnTo>
                <a:lnTo>
                  <a:pt x="0" y="491077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6" name="Picture 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4480" y="9204959"/>
            <a:ext cx="4732020" cy="6065520"/>
          </a:xfrm>
          <a:prstGeom prst="rect">
            <a:avLst/>
          </a:prstGeom>
        </p:spPr>
      </p:pic>
      <p:pic>
        <p:nvPicPr>
          <p:cNvPr id="337" name="Picture 3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5950"/>
            <a:ext cx="21526500" cy="2716529"/>
          </a:xfrm>
          <a:prstGeom prst="rect">
            <a:avLst/>
          </a:prstGeom>
        </p:spPr>
      </p:pic>
      <p:sp>
        <p:nvSpPr>
          <p:cNvPr id="3" name="TextBox 337"/>
          <p:cNvSpPr txBox="1"/>
          <p:nvPr/>
        </p:nvSpPr>
        <p:spPr>
          <a:xfrm>
            <a:off x="16874845" y="6369421"/>
            <a:ext cx="3508475" cy="2127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6666"/>
              </a:lnSpc>
            </a:pPr>
            <a:r>
              <a:rPr lang="en-US" altLang="zh-CN" sz="2400" b="1" spc="185" dirty="0">
                <a:solidFill>
                  <a:srgbClr val="000000"/>
                </a:solidFill>
                <a:latin typeface="Times New Roman"/>
                <a:ea typeface="Times New Roman"/>
              </a:rPr>
              <a:t>Результат:</a:t>
            </a:r>
            <a:r>
              <a:rPr lang="en-US" altLang="zh-CN" sz="2400" b="1" spc="-3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5" dirty="0">
                <a:solidFill>
                  <a:srgbClr val="000000"/>
                </a:solidFill>
                <a:latin typeface="Times New Roman"/>
                <a:ea typeface="Times New Roman"/>
              </a:rPr>
              <a:t>разработан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План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мероприятий</a:t>
            </a:r>
            <a:r>
              <a:rPr lang="en-US" altLang="zh-CN" sz="2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для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4" dirty="0">
                <a:solidFill>
                  <a:srgbClr val="000000"/>
                </a:solidFill>
                <a:latin typeface="Times New Roman"/>
                <a:ea typeface="Times New Roman"/>
              </a:rPr>
              <a:t>достижения</a:t>
            </a:r>
            <a:r>
              <a:rPr lang="en-US" altLang="zh-CN" sz="2400" spc="-2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9" dirty="0">
                <a:solidFill>
                  <a:srgbClr val="000000"/>
                </a:solidFill>
                <a:latin typeface="Times New Roman"/>
                <a:ea typeface="Times New Roman"/>
              </a:rPr>
              <a:t>целевых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0" dirty="0">
                <a:solidFill>
                  <a:srgbClr val="000000"/>
                </a:solidFill>
                <a:latin typeface="Times New Roman"/>
                <a:ea typeface="Times New Roman"/>
              </a:rPr>
              <a:t>показателей</a:t>
            </a:r>
            <a:r>
              <a:rPr lang="en-US" altLang="zh-CN" sz="2400" spc="-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4" dirty="0">
                <a:solidFill>
                  <a:srgbClr val="000000"/>
                </a:solidFill>
                <a:latin typeface="Times New Roman"/>
                <a:ea typeface="Times New Roman"/>
              </a:rPr>
              <a:t>ВПП,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5" dirty="0">
                <a:solidFill>
                  <a:srgbClr val="000000"/>
                </a:solidFill>
                <a:latin typeface="Times New Roman"/>
                <a:ea typeface="Times New Roman"/>
              </a:rPr>
              <a:t>учитывающий</a:t>
            </a:r>
            <a:r>
              <a:rPr lang="en-US" altLang="zh-CN" sz="2400" spc="-3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5" dirty="0">
                <a:solidFill>
                  <a:srgbClr val="000000"/>
                </a:solidFill>
                <a:latin typeface="Times New Roman"/>
                <a:ea typeface="Times New Roman"/>
              </a:rPr>
              <a:t>решение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4" dirty="0">
                <a:solidFill>
                  <a:srgbClr val="000000"/>
                </a:solidFill>
                <a:latin typeface="Times New Roman"/>
                <a:ea typeface="Times New Roman"/>
              </a:rPr>
              <a:t>выявленных</a:t>
            </a:r>
            <a:r>
              <a:rPr lang="en-US" altLang="zh-CN"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проблем.</a:t>
            </a:r>
          </a:p>
        </p:txBody>
      </p:sp>
      <p:pic>
        <p:nvPicPr>
          <p:cNvPr id="12" name="Picture 3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526500" cy="23400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Freeform 338"/>
          <p:cNvSpPr/>
          <p:nvPr/>
        </p:nvSpPr>
        <p:spPr>
          <a:xfrm>
            <a:off x="0" y="0"/>
            <a:ext cx="21524976" cy="15268575"/>
          </a:xfrm>
          <a:custGeom>
            <a:avLst/>
            <a:gdLst>
              <a:gd name="connsiteX0" fmla="*/ 0 w 21524976"/>
              <a:gd name="connsiteY0" fmla="*/ 0 h 15268575"/>
              <a:gd name="connsiteX1" fmla="*/ 21524976 w 21524976"/>
              <a:gd name="connsiteY1" fmla="*/ 0 h 15268575"/>
              <a:gd name="connsiteX2" fmla="*/ 21524976 w 21524976"/>
              <a:gd name="connsiteY2" fmla="*/ 15268575 h 15268575"/>
              <a:gd name="connsiteX3" fmla="*/ 0 w 21524976"/>
              <a:gd name="connsiteY3" fmla="*/ 15268575 h 15268575"/>
              <a:gd name="connsiteX4" fmla="*/ 0 w 21524976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5">
                <a:moveTo>
                  <a:pt x="0" y="0"/>
                </a:moveTo>
                <a:lnTo>
                  <a:pt x="21524976" y="0"/>
                </a:lnTo>
                <a:lnTo>
                  <a:pt x="21524976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Freeform 339"/>
          <p:cNvSpPr/>
          <p:nvPr/>
        </p:nvSpPr>
        <p:spPr>
          <a:xfrm>
            <a:off x="0" y="4592186"/>
            <a:ext cx="21524976" cy="10163175"/>
          </a:xfrm>
          <a:custGeom>
            <a:avLst/>
            <a:gdLst>
              <a:gd name="connsiteX0" fmla="*/ 0 w 21524976"/>
              <a:gd name="connsiteY0" fmla="*/ 0 h 10163175"/>
              <a:gd name="connsiteX1" fmla="*/ 21524976 w 21524976"/>
              <a:gd name="connsiteY1" fmla="*/ 0 h 10163175"/>
              <a:gd name="connsiteX2" fmla="*/ 21524976 w 21524976"/>
              <a:gd name="connsiteY2" fmla="*/ 10163175 h 10163175"/>
              <a:gd name="connsiteX3" fmla="*/ 0 w 21524976"/>
              <a:gd name="connsiteY3" fmla="*/ 10163175 h 10163175"/>
              <a:gd name="connsiteX4" fmla="*/ 0 w 21524976"/>
              <a:gd name="connsiteY4" fmla="*/ 0 h 1016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5">
                <a:moveTo>
                  <a:pt x="0" y="0"/>
                </a:moveTo>
                <a:lnTo>
                  <a:pt x="21524976" y="0"/>
                </a:lnTo>
                <a:lnTo>
                  <a:pt x="21524976" y="10163175"/>
                </a:lnTo>
                <a:lnTo>
                  <a:pt x="0" y="10163175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Freeform 340"/>
          <p:cNvSpPr/>
          <p:nvPr/>
        </p:nvSpPr>
        <p:spPr>
          <a:xfrm>
            <a:off x="12503150" y="11436350"/>
            <a:ext cx="831850" cy="1238250"/>
          </a:xfrm>
          <a:custGeom>
            <a:avLst/>
            <a:gdLst>
              <a:gd name="connsiteX0" fmla="*/ 103129 w 831850"/>
              <a:gd name="connsiteY0" fmla="*/ 1241514 h 1238250"/>
              <a:gd name="connsiteX1" fmla="*/ 6587 w 831850"/>
              <a:gd name="connsiteY1" fmla="*/ 1199420 h 1238250"/>
              <a:gd name="connsiteX2" fmla="*/ 13483 w 831850"/>
              <a:gd name="connsiteY2" fmla="*/ 1013245 h 1238250"/>
              <a:gd name="connsiteX3" fmla="*/ 449647 w 831850"/>
              <a:gd name="connsiteY3" fmla="*/ 608107 h 1238250"/>
              <a:gd name="connsiteX4" fmla="*/ 13483 w 831850"/>
              <a:gd name="connsiteY4" fmla="*/ 202979 h 1238250"/>
              <a:gd name="connsiteX5" fmla="*/ 6587 w 831850"/>
              <a:gd name="connsiteY5" fmla="*/ 16804 h 1238250"/>
              <a:gd name="connsiteX6" fmla="*/ 192705 w 831850"/>
              <a:gd name="connsiteY6" fmla="*/ 9907 h 1238250"/>
              <a:gd name="connsiteX7" fmla="*/ 836764 w 831850"/>
              <a:gd name="connsiteY7" fmla="*/ 608107 h 1238250"/>
              <a:gd name="connsiteX8" fmla="*/ 192705 w 831850"/>
              <a:gd name="connsiteY8" fmla="*/ 1206317 h 1238250"/>
              <a:gd name="connsiteX9" fmla="*/ 103129 w 831850"/>
              <a:gd name="connsiteY9" fmla="*/ 1241514 h 1238250"/>
              <a:gd name="connsiteX10" fmla="*/ 103129 w 831850"/>
              <a:gd name="connsiteY10" fmla="*/ 1241514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1850" h="1238250">
                <a:moveTo>
                  <a:pt x="103129" y="1241514"/>
                </a:moveTo>
                <a:cubicBezTo>
                  <a:pt x="67771" y="1241514"/>
                  <a:pt x="32529" y="1227377"/>
                  <a:pt x="6587" y="1199420"/>
                </a:cubicBezTo>
                <a:cubicBezTo>
                  <a:pt x="-42913" y="1146112"/>
                  <a:pt x="-39817" y="1062739"/>
                  <a:pt x="13483" y="1013245"/>
                </a:cubicBezTo>
                <a:lnTo>
                  <a:pt x="449647" y="608107"/>
                </a:lnTo>
                <a:lnTo>
                  <a:pt x="13483" y="202979"/>
                </a:lnTo>
                <a:cubicBezTo>
                  <a:pt x="-39817" y="153473"/>
                  <a:pt x="-42913" y="70122"/>
                  <a:pt x="6587" y="16804"/>
                </a:cubicBezTo>
                <a:cubicBezTo>
                  <a:pt x="56042" y="-36535"/>
                  <a:pt x="139391" y="-39620"/>
                  <a:pt x="192705" y="9907"/>
                </a:cubicBezTo>
                <a:lnTo>
                  <a:pt x="836764" y="608107"/>
                </a:lnTo>
                <a:lnTo>
                  <a:pt x="192705" y="1206317"/>
                </a:lnTo>
                <a:cubicBezTo>
                  <a:pt x="167353" y="1229871"/>
                  <a:pt x="135196" y="1241514"/>
                  <a:pt x="103129" y="1241514"/>
                </a:cubicBezTo>
                <a:lnTo>
                  <a:pt x="103129" y="1241514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2" name="Picture 3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4945380"/>
            <a:ext cx="3337560" cy="9410700"/>
          </a:xfrm>
          <a:prstGeom prst="rect">
            <a:avLst/>
          </a:prstGeom>
        </p:spPr>
      </p:pic>
      <p:pic>
        <p:nvPicPr>
          <p:cNvPr id="343" name="Picture 3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79" y="5166360"/>
            <a:ext cx="3375660" cy="9227820"/>
          </a:xfrm>
          <a:prstGeom prst="rect">
            <a:avLst/>
          </a:prstGeom>
        </p:spPr>
      </p:pic>
      <p:pic>
        <p:nvPicPr>
          <p:cNvPr id="344" name="Picture 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580" y="5074920"/>
            <a:ext cx="3467100" cy="9456420"/>
          </a:xfrm>
          <a:prstGeom prst="rect">
            <a:avLst/>
          </a:prstGeom>
        </p:spPr>
      </p:pic>
      <p:pic>
        <p:nvPicPr>
          <p:cNvPr id="345" name="Picture 3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526500" cy="4602479"/>
          </a:xfrm>
          <a:prstGeom prst="rect">
            <a:avLst/>
          </a:prstGeom>
        </p:spPr>
      </p:pic>
      <p:sp>
        <p:nvSpPr>
          <p:cNvPr id="2" name="Freeform 345"/>
          <p:cNvSpPr/>
          <p:nvPr/>
        </p:nvSpPr>
        <p:spPr>
          <a:xfrm>
            <a:off x="18077003" y="0"/>
            <a:ext cx="3447972" cy="4659418"/>
          </a:xfrm>
          <a:custGeom>
            <a:avLst/>
            <a:gdLst>
              <a:gd name="connsiteX0" fmla="*/ 3447972 w 3447972"/>
              <a:gd name="connsiteY0" fmla="*/ 4659418 h 4659418"/>
              <a:gd name="connsiteX1" fmla="*/ 0 w 3447972"/>
              <a:gd name="connsiteY1" fmla="*/ 0 h 4659418"/>
              <a:gd name="connsiteX2" fmla="*/ 68602 w 3447972"/>
              <a:gd name="connsiteY2" fmla="*/ 0 h 4659418"/>
              <a:gd name="connsiteX3" fmla="*/ 3447972 w 3447972"/>
              <a:gd name="connsiteY3" fmla="*/ 4590815 h 4659418"/>
              <a:gd name="connsiteX4" fmla="*/ 3447972 w 3447972"/>
              <a:gd name="connsiteY4" fmla="*/ 4659418 h 46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972" h="4659418">
                <a:moveTo>
                  <a:pt x="3447972" y="4659418"/>
                </a:moveTo>
                <a:lnTo>
                  <a:pt x="0" y="0"/>
                </a:lnTo>
                <a:lnTo>
                  <a:pt x="68602" y="0"/>
                </a:lnTo>
                <a:lnTo>
                  <a:pt x="3447972" y="4590815"/>
                </a:lnTo>
                <a:lnTo>
                  <a:pt x="3447972" y="4659418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Freeform 346"/>
          <p:cNvSpPr/>
          <p:nvPr/>
        </p:nvSpPr>
        <p:spPr>
          <a:xfrm>
            <a:off x="18109875" y="53622"/>
            <a:ext cx="3415100" cy="4572923"/>
          </a:xfrm>
          <a:custGeom>
            <a:avLst/>
            <a:gdLst>
              <a:gd name="connsiteX0" fmla="*/ 3415100 w 3415100"/>
              <a:gd name="connsiteY0" fmla="*/ 4572923 h 4572923"/>
              <a:gd name="connsiteX1" fmla="*/ 0 w 3415100"/>
              <a:gd name="connsiteY1" fmla="*/ 68602 h 4572923"/>
              <a:gd name="connsiteX2" fmla="*/ 68602 w 3415100"/>
              <a:gd name="connsiteY2" fmla="*/ 0 h 4572923"/>
              <a:gd name="connsiteX3" fmla="*/ 3415100 w 3415100"/>
              <a:gd name="connsiteY3" fmla="*/ 4504321 h 4572923"/>
              <a:gd name="connsiteX4" fmla="*/ 3415100 w 3415100"/>
              <a:gd name="connsiteY4" fmla="*/ 4572923 h 457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5100" h="4572923">
                <a:moveTo>
                  <a:pt x="3415100" y="4572923"/>
                </a:moveTo>
                <a:lnTo>
                  <a:pt x="0" y="68602"/>
                </a:lnTo>
                <a:lnTo>
                  <a:pt x="68602" y="0"/>
                </a:lnTo>
                <a:lnTo>
                  <a:pt x="3415100" y="4504321"/>
                </a:lnTo>
                <a:lnTo>
                  <a:pt x="3415100" y="4572923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Freeform 347"/>
          <p:cNvSpPr/>
          <p:nvPr/>
        </p:nvSpPr>
        <p:spPr>
          <a:xfrm>
            <a:off x="18014950" y="6140450"/>
            <a:ext cx="1466850" cy="1441450"/>
          </a:xfrm>
          <a:custGeom>
            <a:avLst/>
            <a:gdLst>
              <a:gd name="connsiteX0" fmla="*/ 16478 w 1466850"/>
              <a:gd name="connsiteY0" fmla="*/ 17044 h 1441450"/>
              <a:gd name="connsiteX1" fmla="*/ 16478 w 1466850"/>
              <a:gd name="connsiteY1" fmla="*/ 1444920 h 1441450"/>
              <a:gd name="connsiteX2" fmla="*/ 1467186 w 1466850"/>
              <a:gd name="connsiteY2" fmla="*/ 1444920 h 1441450"/>
              <a:gd name="connsiteX3" fmla="*/ 1467186 w 1466850"/>
              <a:gd name="connsiteY3" fmla="*/ 591681 h 1441450"/>
              <a:gd name="connsiteX4" fmla="*/ 1317725 w 1466850"/>
              <a:gd name="connsiteY4" fmla="*/ 735689 h 1441450"/>
              <a:gd name="connsiteX5" fmla="*/ 1317725 w 1466850"/>
              <a:gd name="connsiteY5" fmla="*/ 1295682 h 1441450"/>
              <a:gd name="connsiteX6" fmla="*/ 165589 w 1466850"/>
              <a:gd name="connsiteY6" fmla="*/ 1295682 h 1441450"/>
              <a:gd name="connsiteX7" fmla="*/ 165589 w 1466850"/>
              <a:gd name="connsiteY7" fmla="*/ 166282 h 1441450"/>
              <a:gd name="connsiteX8" fmla="*/ 1262679 w 1466850"/>
              <a:gd name="connsiteY8" fmla="*/ 166282 h 1441450"/>
              <a:gd name="connsiteX9" fmla="*/ 1417366 w 1466850"/>
              <a:gd name="connsiteY9" fmla="*/ 17044 h 1441450"/>
              <a:gd name="connsiteX10" fmla="*/ 16478 w 1466850"/>
              <a:gd name="connsiteY10" fmla="*/ 17044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6850" h="1441450">
                <a:moveTo>
                  <a:pt x="16478" y="17044"/>
                </a:moveTo>
                <a:lnTo>
                  <a:pt x="16478" y="1444920"/>
                </a:lnTo>
                <a:lnTo>
                  <a:pt x="1467186" y="1444920"/>
                </a:lnTo>
                <a:lnTo>
                  <a:pt x="1467186" y="591681"/>
                </a:lnTo>
                <a:lnTo>
                  <a:pt x="1317725" y="735689"/>
                </a:lnTo>
                <a:lnTo>
                  <a:pt x="1317725" y="1295682"/>
                </a:lnTo>
                <a:lnTo>
                  <a:pt x="165589" y="1295682"/>
                </a:lnTo>
                <a:lnTo>
                  <a:pt x="165589" y="166282"/>
                </a:lnTo>
                <a:lnTo>
                  <a:pt x="1262679" y="166282"/>
                </a:lnTo>
                <a:lnTo>
                  <a:pt x="1417366" y="17044"/>
                </a:lnTo>
                <a:lnTo>
                  <a:pt x="16478" y="17044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Freeform 348"/>
          <p:cNvSpPr/>
          <p:nvPr/>
        </p:nvSpPr>
        <p:spPr>
          <a:xfrm>
            <a:off x="18383250" y="6242050"/>
            <a:ext cx="1263650" cy="920750"/>
          </a:xfrm>
          <a:custGeom>
            <a:avLst/>
            <a:gdLst>
              <a:gd name="connsiteX0" fmla="*/ 432061 w 1263650"/>
              <a:gd name="connsiteY0" fmla="*/ 929777 h 920750"/>
              <a:gd name="connsiteX1" fmla="*/ 12944 w 1263650"/>
              <a:gd name="connsiteY1" fmla="*/ 525996 h 920750"/>
              <a:gd name="connsiteX2" fmla="*/ 116766 w 1263650"/>
              <a:gd name="connsiteY2" fmla="*/ 418600 h 920750"/>
              <a:gd name="connsiteX3" fmla="*/ 432061 w 1263650"/>
              <a:gd name="connsiteY3" fmla="*/ 722307 h 920750"/>
              <a:gd name="connsiteX4" fmla="*/ 1166125 w 1263650"/>
              <a:gd name="connsiteY4" fmla="*/ 12379 h 920750"/>
              <a:gd name="connsiteX5" fmla="*/ 1269598 w 1263650"/>
              <a:gd name="connsiteY5" fmla="*/ 119078 h 920750"/>
              <a:gd name="connsiteX6" fmla="*/ 432061 w 1263650"/>
              <a:gd name="connsiteY6" fmla="*/ 929777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3650" h="920750">
                <a:moveTo>
                  <a:pt x="432061" y="929777"/>
                </a:moveTo>
                <a:lnTo>
                  <a:pt x="12944" y="525996"/>
                </a:lnTo>
                <a:lnTo>
                  <a:pt x="116766" y="418600"/>
                </a:lnTo>
                <a:lnTo>
                  <a:pt x="432061" y="722307"/>
                </a:lnTo>
                <a:lnTo>
                  <a:pt x="1166125" y="12379"/>
                </a:lnTo>
                <a:lnTo>
                  <a:pt x="1269598" y="119078"/>
                </a:lnTo>
                <a:lnTo>
                  <a:pt x="432061" y="929777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Freeform 349"/>
          <p:cNvSpPr/>
          <p:nvPr/>
        </p:nvSpPr>
        <p:spPr>
          <a:xfrm>
            <a:off x="15716250" y="6140450"/>
            <a:ext cx="1454150" cy="1441450"/>
          </a:xfrm>
          <a:custGeom>
            <a:avLst/>
            <a:gdLst>
              <a:gd name="connsiteX0" fmla="*/ 12300 w 1454150"/>
              <a:gd name="connsiteY0" fmla="*/ 17044 h 1441450"/>
              <a:gd name="connsiteX1" fmla="*/ 12300 w 1454150"/>
              <a:gd name="connsiteY1" fmla="*/ 1444920 h 1441450"/>
              <a:gd name="connsiteX2" fmla="*/ 1461963 w 1454150"/>
              <a:gd name="connsiteY2" fmla="*/ 1444920 h 1441450"/>
              <a:gd name="connsiteX3" fmla="*/ 1461963 w 1454150"/>
              <a:gd name="connsiteY3" fmla="*/ 591681 h 1441450"/>
              <a:gd name="connsiteX4" fmla="*/ 1312850 w 1454150"/>
              <a:gd name="connsiteY4" fmla="*/ 735689 h 1441450"/>
              <a:gd name="connsiteX5" fmla="*/ 1312850 w 1454150"/>
              <a:gd name="connsiteY5" fmla="*/ 1295682 h 1441450"/>
              <a:gd name="connsiteX6" fmla="*/ 161411 w 1454150"/>
              <a:gd name="connsiteY6" fmla="*/ 1295682 h 1441450"/>
              <a:gd name="connsiteX7" fmla="*/ 161411 w 1454150"/>
              <a:gd name="connsiteY7" fmla="*/ 166282 h 1441450"/>
              <a:gd name="connsiteX8" fmla="*/ 1257805 w 1454150"/>
              <a:gd name="connsiteY8" fmla="*/ 166282 h 1441450"/>
              <a:gd name="connsiteX9" fmla="*/ 1412143 w 1454150"/>
              <a:gd name="connsiteY9" fmla="*/ 17044 h 1441450"/>
              <a:gd name="connsiteX10" fmla="*/ 12300 w 1454150"/>
              <a:gd name="connsiteY10" fmla="*/ 17044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4150" h="1441450">
                <a:moveTo>
                  <a:pt x="12300" y="17044"/>
                </a:moveTo>
                <a:lnTo>
                  <a:pt x="12300" y="1444920"/>
                </a:lnTo>
                <a:lnTo>
                  <a:pt x="1461963" y="1444920"/>
                </a:lnTo>
                <a:lnTo>
                  <a:pt x="1461963" y="591681"/>
                </a:lnTo>
                <a:lnTo>
                  <a:pt x="1312850" y="735689"/>
                </a:lnTo>
                <a:lnTo>
                  <a:pt x="1312850" y="1295682"/>
                </a:lnTo>
                <a:lnTo>
                  <a:pt x="161411" y="1295682"/>
                </a:lnTo>
                <a:lnTo>
                  <a:pt x="161411" y="166282"/>
                </a:lnTo>
                <a:lnTo>
                  <a:pt x="1257805" y="166282"/>
                </a:lnTo>
                <a:lnTo>
                  <a:pt x="1412143" y="17044"/>
                </a:lnTo>
                <a:lnTo>
                  <a:pt x="12300" y="17044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Freeform 350"/>
          <p:cNvSpPr/>
          <p:nvPr/>
        </p:nvSpPr>
        <p:spPr>
          <a:xfrm>
            <a:off x="16084550" y="6242050"/>
            <a:ext cx="1263650" cy="920750"/>
          </a:xfrm>
          <a:custGeom>
            <a:avLst/>
            <a:gdLst>
              <a:gd name="connsiteX0" fmla="*/ 427883 w 1263650"/>
              <a:gd name="connsiteY0" fmla="*/ 929777 h 920750"/>
              <a:gd name="connsiteX1" fmla="*/ 8766 w 1263650"/>
              <a:gd name="connsiteY1" fmla="*/ 525996 h 920750"/>
              <a:gd name="connsiteX2" fmla="*/ 112239 w 1263650"/>
              <a:gd name="connsiteY2" fmla="*/ 418600 h 920750"/>
              <a:gd name="connsiteX3" fmla="*/ 427186 w 1263650"/>
              <a:gd name="connsiteY3" fmla="*/ 722307 h 920750"/>
              <a:gd name="connsiteX4" fmla="*/ 1161600 w 1263650"/>
              <a:gd name="connsiteY4" fmla="*/ 12379 h 920750"/>
              <a:gd name="connsiteX5" fmla="*/ 1265420 w 1263650"/>
              <a:gd name="connsiteY5" fmla="*/ 119078 h 920750"/>
              <a:gd name="connsiteX6" fmla="*/ 427883 w 1263650"/>
              <a:gd name="connsiteY6" fmla="*/ 929777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3650" h="920750">
                <a:moveTo>
                  <a:pt x="427883" y="929777"/>
                </a:moveTo>
                <a:lnTo>
                  <a:pt x="8766" y="525996"/>
                </a:lnTo>
                <a:lnTo>
                  <a:pt x="112239" y="418600"/>
                </a:lnTo>
                <a:lnTo>
                  <a:pt x="427186" y="722307"/>
                </a:lnTo>
                <a:lnTo>
                  <a:pt x="1161600" y="12379"/>
                </a:lnTo>
                <a:lnTo>
                  <a:pt x="1265420" y="119078"/>
                </a:lnTo>
                <a:lnTo>
                  <a:pt x="427883" y="929777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Freeform 351"/>
          <p:cNvSpPr/>
          <p:nvPr/>
        </p:nvSpPr>
        <p:spPr>
          <a:xfrm>
            <a:off x="15716250" y="8350250"/>
            <a:ext cx="1454150" cy="1428750"/>
          </a:xfrm>
          <a:custGeom>
            <a:avLst/>
            <a:gdLst>
              <a:gd name="connsiteX0" fmla="*/ 12300 w 1454150"/>
              <a:gd name="connsiteY0" fmla="*/ 8510 h 1428750"/>
              <a:gd name="connsiteX1" fmla="*/ 12300 w 1454150"/>
              <a:gd name="connsiteY1" fmla="*/ 1436385 h 1428750"/>
              <a:gd name="connsiteX2" fmla="*/ 1461963 w 1454150"/>
              <a:gd name="connsiteY2" fmla="*/ 1436385 h 1428750"/>
              <a:gd name="connsiteX3" fmla="*/ 1461963 w 1454150"/>
              <a:gd name="connsiteY3" fmla="*/ 583147 h 1428750"/>
              <a:gd name="connsiteX4" fmla="*/ 1312850 w 1454150"/>
              <a:gd name="connsiteY4" fmla="*/ 727155 h 1428750"/>
              <a:gd name="connsiteX5" fmla="*/ 1312850 w 1454150"/>
              <a:gd name="connsiteY5" fmla="*/ 1287147 h 1428750"/>
              <a:gd name="connsiteX6" fmla="*/ 161411 w 1454150"/>
              <a:gd name="connsiteY6" fmla="*/ 1287147 h 1428750"/>
              <a:gd name="connsiteX7" fmla="*/ 161411 w 1454150"/>
              <a:gd name="connsiteY7" fmla="*/ 157748 h 1428750"/>
              <a:gd name="connsiteX8" fmla="*/ 1257805 w 1454150"/>
              <a:gd name="connsiteY8" fmla="*/ 157748 h 1428750"/>
              <a:gd name="connsiteX9" fmla="*/ 1412143 w 1454150"/>
              <a:gd name="connsiteY9" fmla="*/ 8510 h 1428750"/>
              <a:gd name="connsiteX10" fmla="*/ 12300 w 1454150"/>
              <a:gd name="connsiteY10" fmla="*/ 851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4150" h="1428750">
                <a:moveTo>
                  <a:pt x="12300" y="8510"/>
                </a:moveTo>
                <a:lnTo>
                  <a:pt x="12300" y="1436385"/>
                </a:lnTo>
                <a:lnTo>
                  <a:pt x="1461963" y="1436385"/>
                </a:lnTo>
                <a:lnTo>
                  <a:pt x="1461963" y="583147"/>
                </a:lnTo>
                <a:lnTo>
                  <a:pt x="1312850" y="727155"/>
                </a:lnTo>
                <a:lnTo>
                  <a:pt x="1312850" y="1287147"/>
                </a:lnTo>
                <a:lnTo>
                  <a:pt x="161411" y="1287147"/>
                </a:lnTo>
                <a:lnTo>
                  <a:pt x="161411" y="157748"/>
                </a:lnTo>
                <a:lnTo>
                  <a:pt x="1257805" y="157748"/>
                </a:lnTo>
                <a:lnTo>
                  <a:pt x="1412143" y="8510"/>
                </a:lnTo>
                <a:lnTo>
                  <a:pt x="12300" y="851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Freeform 352"/>
          <p:cNvSpPr/>
          <p:nvPr/>
        </p:nvSpPr>
        <p:spPr>
          <a:xfrm>
            <a:off x="16084550" y="8439150"/>
            <a:ext cx="1263650" cy="933450"/>
          </a:xfrm>
          <a:custGeom>
            <a:avLst/>
            <a:gdLst>
              <a:gd name="connsiteX0" fmla="*/ 427883 w 1263650"/>
              <a:gd name="connsiteY0" fmla="*/ 933942 h 933450"/>
              <a:gd name="connsiteX1" fmla="*/ 8766 w 1263650"/>
              <a:gd name="connsiteY1" fmla="*/ 530162 h 933450"/>
              <a:gd name="connsiteX2" fmla="*/ 112239 w 1263650"/>
              <a:gd name="connsiteY2" fmla="*/ 422417 h 933450"/>
              <a:gd name="connsiteX3" fmla="*/ 427186 w 1263650"/>
              <a:gd name="connsiteY3" fmla="*/ 725775 h 933450"/>
              <a:gd name="connsiteX4" fmla="*/ 1161600 w 1263650"/>
              <a:gd name="connsiteY4" fmla="*/ 15847 h 933450"/>
              <a:gd name="connsiteX5" fmla="*/ 1265420 w 1263650"/>
              <a:gd name="connsiteY5" fmla="*/ 123243 h 933450"/>
              <a:gd name="connsiteX6" fmla="*/ 427883 w 1263650"/>
              <a:gd name="connsiteY6" fmla="*/ 933942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3650" h="933450">
                <a:moveTo>
                  <a:pt x="427883" y="933942"/>
                </a:moveTo>
                <a:lnTo>
                  <a:pt x="8766" y="530162"/>
                </a:lnTo>
                <a:lnTo>
                  <a:pt x="112239" y="422417"/>
                </a:lnTo>
                <a:lnTo>
                  <a:pt x="427186" y="725775"/>
                </a:lnTo>
                <a:lnTo>
                  <a:pt x="1161600" y="15847"/>
                </a:lnTo>
                <a:lnTo>
                  <a:pt x="1265420" y="123243"/>
                </a:lnTo>
                <a:lnTo>
                  <a:pt x="427883" y="933942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3680" y="8336280"/>
            <a:ext cx="1470660" cy="1447800"/>
          </a:xfrm>
          <a:prstGeom prst="rect">
            <a:avLst/>
          </a:prstGeom>
        </p:spPr>
      </p:pic>
      <p:sp>
        <p:nvSpPr>
          <p:cNvPr id="3" name="TextBox 354"/>
          <p:cNvSpPr txBox="1"/>
          <p:nvPr/>
        </p:nvSpPr>
        <p:spPr>
          <a:xfrm>
            <a:off x="13614155" y="11281871"/>
            <a:ext cx="7294167" cy="2127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6666"/>
              </a:lnSpc>
            </a:pPr>
            <a:r>
              <a:rPr lang="en-US" altLang="zh-CN" sz="2400" b="1" spc="154" dirty="0">
                <a:solidFill>
                  <a:srgbClr val="000000"/>
                </a:solidFill>
                <a:latin typeface="Times New Roman"/>
                <a:ea typeface="Times New Roman"/>
              </a:rPr>
              <a:t>Результат:</a:t>
            </a:r>
            <a:r>
              <a:rPr lang="en-US" altLang="zh-CN" sz="24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разработан</a:t>
            </a:r>
            <a:r>
              <a:rPr lang="en-US" altLang="zh-CN" sz="2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Регламент</a:t>
            </a:r>
            <a:r>
              <a:rPr lang="en-US" altLang="zh-CN" sz="2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4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85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24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94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2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10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24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89" dirty="0">
                <a:solidFill>
                  <a:srgbClr val="000000"/>
                </a:solidFill>
                <a:latin typeface="Times New Roman"/>
                <a:ea typeface="Times New Roman"/>
              </a:rPr>
              <a:t>РО»,</a:t>
            </a:r>
            <a:r>
              <a:rPr lang="en-US" altLang="zh-CN" sz="2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04" dirty="0">
                <a:solidFill>
                  <a:srgbClr val="000000"/>
                </a:solidFill>
                <a:latin typeface="Times New Roman"/>
                <a:ea typeface="Times New Roman"/>
              </a:rPr>
              <a:t>включающий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000000"/>
                </a:solidFill>
                <a:latin typeface="Times New Roman"/>
                <a:ea typeface="Times New Roman"/>
              </a:rPr>
              <a:t>типовые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формы: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Стратегии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400" spc="160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3-х-летний</a:t>
            </a:r>
            <a:r>
              <a:rPr lang="en-US" altLang="zh-CN" sz="2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период,</a:t>
            </a:r>
            <a:r>
              <a:rPr lang="en-US" altLang="zh-CN" sz="2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0" dirty="0">
                <a:solidFill>
                  <a:srgbClr val="000000"/>
                </a:solidFill>
                <a:latin typeface="Times New Roman"/>
                <a:ea typeface="Times New Roman"/>
              </a:rPr>
              <a:t>договора</a:t>
            </a:r>
            <a:r>
              <a:rPr lang="en-US" altLang="zh-CN" sz="2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70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оказание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услуг,</a:t>
            </a:r>
            <a:r>
              <a:rPr lang="en-US" altLang="zh-CN" sz="24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000000"/>
                </a:solidFill>
                <a:latin typeface="Times New Roman"/>
                <a:ea typeface="Times New Roman"/>
              </a:rPr>
              <a:t>чек-листа</a:t>
            </a:r>
            <a:r>
              <a:rPr lang="en-US" altLang="zh-CN" sz="24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проверки</a:t>
            </a:r>
            <a:r>
              <a:rPr lang="en-US" altLang="zh-CN" sz="24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контрагентов,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стандарта</a:t>
            </a:r>
            <a:r>
              <a:rPr lang="en-US" altLang="zh-CN" sz="24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4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услуг,</a:t>
            </a:r>
            <a:r>
              <a:rPr lang="en-US" altLang="zh-CN" sz="2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медиа-плана.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 355"/>
          <p:cNvSpPr/>
          <p:nvPr/>
        </p:nvSpPr>
        <p:spPr>
          <a:xfrm>
            <a:off x="0" y="0"/>
            <a:ext cx="21524976" cy="15268575"/>
          </a:xfrm>
          <a:custGeom>
            <a:avLst/>
            <a:gdLst>
              <a:gd name="connsiteX0" fmla="*/ 0 w 21524976"/>
              <a:gd name="connsiteY0" fmla="*/ 0 h 15268575"/>
              <a:gd name="connsiteX1" fmla="*/ 21524976 w 21524976"/>
              <a:gd name="connsiteY1" fmla="*/ 0 h 15268575"/>
              <a:gd name="connsiteX2" fmla="*/ 21524976 w 21524976"/>
              <a:gd name="connsiteY2" fmla="*/ 15268575 h 15268575"/>
              <a:gd name="connsiteX3" fmla="*/ 0 w 21524976"/>
              <a:gd name="connsiteY3" fmla="*/ 15268575 h 15268575"/>
              <a:gd name="connsiteX4" fmla="*/ 0 w 21524976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5">
                <a:moveTo>
                  <a:pt x="0" y="0"/>
                </a:moveTo>
                <a:lnTo>
                  <a:pt x="21524976" y="0"/>
                </a:lnTo>
                <a:lnTo>
                  <a:pt x="21524976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Freeform 356"/>
          <p:cNvSpPr/>
          <p:nvPr/>
        </p:nvSpPr>
        <p:spPr>
          <a:xfrm>
            <a:off x="0" y="4592185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" name="Picture 3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26500" cy="14592300"/>
          </a:xfrm>
          <a:prstGeom prst="rect">
            <a:avLst/>
          </a:prstGeom>
        </p:spPr>
      </p:pic>
      <p:sp>
        <p:nvSpPr>
          <p:cNvPr id="2" name="TextBox 358"/>
          <p:cNvSpPr txBox="1"/>
          <p:nvPr/>
        </p:nvSpPr>
        <p:spPr>
          <a:xfrm>
            <a:off x="16902803" y="11444673"/>
            <a:ext cx="3969847" cy="24803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6666"/>
              </a:lnSpc>
            </a:pPr>
            <a:r>
              <a:rPr lang="en-US" altLang="zh-CN" sz="2400" b="1" spc="189" dirty="0">
                <a:solidFill>
                  <a:srgbClr val="000000"/>
                </a:solidFill>
                <a:latin typeface="Times New Roman"/>
                <a:ea typeface="Times New Roman"/>
              </a:rPr>
              <a:t>Результат:</a:t>
            </a:r>
            <a:r>
              <a:rPr lang="en-US" altLang="zh-CN" sz="2400" b="1" spc="-2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5" dirty="0">
                <a:solidFill>
                  <a:srgbClr val="000000"/>
                </a:solidFill>
                <a:latin typeface="Times New Roman"/>
                <a:ea typeface="Times New Roman"/>
              </a:rPr>
              <a:t>разработана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75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Стратегия</a:t>
            </a:r>
            <a:r>
              <a:rPr lang="en-US" altLang="zh-CN" sz="2400" spc="-28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95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14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2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80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0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2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79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  <a:r>
              <a:rPr lang="en-US" altLang="zh-CN" sz="2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период</a:t>
            </a:r>
            <a:r>
              <a:rPr lang="en-US" altLang="zh-CN" sz="24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2023-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2025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000000"/>
                </a:solidFill>
                <a:latin typeface="Times New Roman"/>
                <a:ea typeface="Times New Roman"/>
              </a:rPr>
              <a:t>годы.</a:t>
            </a:r>
            <a:r>
              <a:rPr lang="en-US" altLang="zh-CN" sz="2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Подготовлен</a:t>
            </a:r>
            <a:r>
              <a:rPr lang="en-US" altLang="zh-CN" sz="2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9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подписан</a:t>
            </a:r>
            <a:r>
              <a:rPr lang="en-US" altLang="zh-CN" sz="24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приказ</a:t>
            </a:r>
            <a:r>
              <a:rPr lang="en-US" altLang="zh-CN" sz="24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0" dirty="0">
                <a:solidFill>
                  <a:srgbClr val="000000"/>
                </a:solidFill>
                <a:latin typeface="Times New Roman"/>
                <a:ea typeface="Times New Roman"/>
              </a:rPr>
              <a:t>об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утверждении</a:t>
            </a:r>
            <a:r>
              <a:rPr lang="en-US" altLang="zh-CN" sz="24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Стратегии.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Freeform 359"/>
          <p:cNvSpPr/>
          <p:nvPr/>
        </p:nvSpPr>
        <p:spPr>
          <a:xfrm>
            <a:off x="0" y="0"/>
            <a:ext cx="21524976" cy="15268575"/>
          </a:xfrm>
          <a:custGeom>
            <a:avLst/>
            <a:gdLst>
              <a:gd name="connsiteX0" fmla="*/ 0 w 21524976"/>
              <a:gd name="connsiteY0" fmla="*/ 0 h 15268575"/>
              <a:gd name="connsiteX1" fmla="*/ 21524976 w 21524976"/>
              <a:gd name="connsiteY1" fmla="*/ 0 h 15268575"/>
              <a:gd name="connsiteX2" fmla="*/ 21524976 w 21524976"/>
              <a:gd name="connsiteY2" fmla="*/ 15268575 h 15268575"/>
              <a:gd name="connsiteX3" fmla="*/ 0 w 21524976"/>
              <a:gd name="connsiteY3" fmla="*/ 15268575 h 15268575"/>
              <a:gd name="connsiteX4" fmla="*/ 0 w 21524976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5">
                <a:moveTo>
                  <a:pt x="0" y="0"/>
                </a:moveTo>
                <a:lnTo>
                  <a:pt x="21524976" y="0"/>
                </a:lnTo>
                <a:lnTo>
                  <a:pt x="21524976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Freeform 360"/>
          <p:cNvSpPr/>
          <p:nvPr/>
        </p:nvSpPr>
        <p:spPr>
          <a:xfrm>
            <a:off x="0" y="4592184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Freeform 361"/>
          <p:cNvSpPr/>
          <p:nvPr/>
        </p:nvSpPr>
        <p:spPr>
          <a:xfrm>
            <a:off x="15093950" y="11156950"/>
            <a:ext cx="844550" cy="1238250"/>
          </a:xfrm>
          <a:custGeom>
            <a:avLst/>
            <a:gdLst>
              <a:gd name="connsiteX0" fmla="*/ 111942 w 844550"/>
              <a:gd name="connsiteY0" fmla="*/ 1238580 h 1238250"/>
              <a:gd name="connsiteX1" fmla="*/ 15400 w 844550"/>
              <a:gd name="connsiteY1" fmla="*/ 1196487 h 1238250"/>
              <a:gd name="connsiteX2" fmla="*/ 22297 w 844550"/>
              <a:gd name="connsiteY2" fmla="*/ 1010311 h 1238250"/>
              <a:gd name="connsiteX3" fmla="*/ 458461 w 844550"/>
              <a:gd name="connsiteY3" fmla="*/ 605173 h 1238250"/>
              <a:gd name="connsiteX4" fmla="*/ 22297 w 844550"/>
              <a:gd name="connsiteY4" fmla="*/ 200045 h 1238250"/>
              <a:gd name="connsiteX5" fmla="*/ 15400 w 844550"/>
              <a:gd name="connsiteY5" fmla="*/ 13871 h 1238250"/>
              <a:gd name="connsiteX6" fmla="*/ 201517 w 844550"/>
              <a:gd name="connsiteY6" fmla="*/ 6973 h 1238250"/>
              <a:gd name="connsiteX7" fmla="*/ 845577 w 844550"/>
              <a:gd name="connsiteY7" fmla="*/ 605173 h 1238250"/>
              <a:gd name="connsiteX8" fmla="*/ 201517 w 844550"/>
              <a:gd name="connsiteY8" fmla="*/ 1203384 h 1238250"/>
              <a:gd name="connsiteX9" fmla="*/ 111942 w 844550"/>
              <a:gd name="connsiteY9" fmla="*/ 1238580 h 1238250"/>
              <a:gd name="connsiteX10" fmla="*/ 111942 w 844550"/>
              <a:gd name="connsiteY10" fmla="*/ 123858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4550" h="1238250">
                <a:moveTo>
                  <a:pt x="111942" y="1238580"/>
                </a:moveTo>
                <a:cubicBezTo>
                  <a:pt x="76586" y="1238580"/>
                  <a:pt x="41341" y="1224443"/>
                  <a:pt x="15400" y="1196487"/>
                </a:cubicBezTo>
                <a:cubicBezTo>
                  <a:pt x="-34100" y="1143179"/>
                  <a:pt x="-31004" y="1059805"/>
                  <a:pt x="22297" y="1010311"/>
                </a:cubicBezTo>
                <a:lnTo>
                  <a:pt x="458461" y="605173"/>
                </a:lnTo>
                <a:lnTo>
                  <a:pt x="22297" y="200045"/>
                </a:lnTo>
                <a:cubicBezTo>
                  <a:pt x="-31004" y="150540"/>
                  <a:pt x="-34100" y="67188"/>
                  <a:pt x="15400" y="13871"/>
                </a:cubicBezTo>
                <a:cubicBezTo>
                  <a:pt x="64856" y="-39468"/>
                  <a:pt x="148204" y="-42553"/>
                  <a:pt x="201517" y="6973"/>
                </a:cubicBezTo>
                <a:lnTo>
                  <a:pt x="845577" y="605173"/>
                </a:lnTo>
                <a:lnTo>
                  <a:pt x="201517" y="1203384"/>
                </a:lnTo>
                <a:cubicBezTo>
                  <a:pt x="176165" y="1226938"/>
                  <a:pt x="144009" y="1238580"/>
                  <a:pt x="111942" y="1238580"/>
                </a:cubicBezTo>
                <a:lnTo>
                  <a:pt x="111942" y="1238580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3" name="Picture 3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4846320"/>
            <a:ext cx="6614159" cy="9326880"/>
          </a:xfrm>
          <a:prstGeom prst="rect">
            <a:avLst/>
          </a:prstGeom>
        </p:spPr>
      </p:pic>
      <p:pic>
        <p:nvPicPr>
          <p:cNvPr id="364" name="Picture 3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20" y="4975860"/>
            <a:ext cx="6652259" cy="9387840"/>
          </a:xfrm>
          <a:prstGeom prst="rect">
            <a:avLst/>
          </a:prstGeom>
        </p:spPr>
      </p:pic>
      <p:pic>
        <p:nvPicPr>
          <p:cNvPr id="390" name="Picture 3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526500" cy="4602479"/>
          </a:xfrm>
          <a:prstGeom prst="rect">
            <a:avLst/>
          </a:prstGeom>
        </p:spPr>
      </p:pic>
      <p:sp>
        <p:nvSpPr>
          <p:cNvPr id="3" name="TextBox 390"/>
          <p:cNvSpPr txBox="1"/>
          <p:nvPr/>
        </p:nvSpPr>
        <p:spPr>
          <a:xfrm>
            <a:off x="16213768" y="10999544"/>
            <a:ext cx="4488054" cy="3194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6666"/>
              </a:lnSpc>
            </a:pPr>
            <a:r>
              <a:rPr lang="en-US" altLang="zh-CN" sz="2400" b="1" spc="129" dirty="0">
                <a:solidFill>
                  <a:srgbClr val="000000"/>
                </a:solidFill>
                <a:latin typeface="Times New Roman"/>
                <a:ea typeface="Times New Roman"/>
              </a:rPr>
              <a:t>Результат:</a:t>
            </a:r>
            <a:r>
              <a:rPr lang="en-US" altLang="zh-CN" sz="2400" b="1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найдены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рычаги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воздействия</a:t>
            </a:r>
            <a:r>
              <a:rPr lang="en-US" altLang="zh-CN" sz="2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9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контрагентов,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4" dirty="0">
                <a:solidFill>
                  <a:srgbClr val="000000"/>
                </a:solidFill>
                <a:latin typeface="Times New Roman"/>
                <a:ea typeface="Times New Roman"/>
              </a:rPr>
              <a:t>задержива</a:t>
            </a:r>
            <a:r>
              <a:rPr lang="en-US" altLang="zh-CN" sz="2400" spc="179" dirty="0">
                <a:solidFill>
                  <a:srgbClr val="000000"/>
                </a:solidFill>
                <a:latin typeface="Times New Roman"/>
                <a:ea typeface="Times New Roman"/>
              </a:rPr>
              <a:t>ющих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5" dirty="0">
                <a:solidFill>
                  <a:srgbClr val="000000"/>
                </a:solidFill>
                <a:latin typeface="Times New Roman"/>
                <a:ea typeface="Times New Roman"/>
              </a:rPr>
              <a:t>предоставление</a:t>
            </a:r>
            <a:r>
              <a:rPr lang="en-US" altLang="zh-CN" sz="2400" spc="-2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0" dirty="0">
                <a:solidFill>
                  <a:srgbClr val="000000"/>
                </a:solidFill>
                <a:latin typeface="Times New Roman"/>
                <a:ea typeface="Times New Roman"/>
              </a:rPr>
              <a:t>отчетных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5" dirty="0">
                <a:solidFill>
                  <a:srgbClr val="000000"/>
                </a:solidFill>
                <a:latin typeface="Times New Roman"/>
                <a:ea typeface="Times New Roman"/>
              </a:rPr>
              <a:t>документов;</a:t>
            </a:r>
            <a:r>
              <a:rPr lang="en-US" altLang="zh-CN" sz="2400" spc="-2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9" dirty="0">
                <a:solidFill>
                  <a:srgbClr val="000000"/>
                </a:solidFill>
                <a:latin typeface="Times New Roman"/>
                <a:ea typeface="Times New Roman"/>
              </a:rPr>
              <a:t>апробирована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9" dirty="0">
                <a:solidFill>
                  <a:srgbClr val="000000"/>
                </a:solidFill>
                <a:latin typeface="Times New Roman"/>
                <a:ea typeface="Times New Roman"/>
              </a:rPr>
              <a:t>форма</a:t>
            </a:r>
            <a:r>
              <a:rPr lang="en-US" altLang="zh-CN" sz="24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70" dirty="0">
                <a:solidFill>
                  <a:srgbClr val="000000"/>
                </a:solidFill>
                <a:latin typeface="Times New Roman"/>
                <a:ea typeface="Times New Roman"/>
              </a:rPr>
              <a:t>договора</a:t>
            </a:r>
            <a:r>
              <a:rPr lang="en-US" altLang="zh-CN" sz="24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75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4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4" dirty="0">
                <a:solidFill>
                  <a:srgbClr val="000000"/>
                </a:solidFill>
                <a:latin typeface="Times New Roman"/>
                <a:ea typeface="Times New Roman"/>
              </a:rPr>
              <a:t>оказание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0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14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новым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0" dirty="0">
                <a:solidFill>
                  <a:srgbClr val="000000"/>
                </a:solidFill>
                <a:latin typeface="Times New Roman"/>
                <a:ea typeface="Times New Roman"/>
              </a:rPr>
              <a:t>контрагентом,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0" dirty="0">
                <a:solidFill>
                  <a:srgbClr val="000000"/>
                </a:solidFill>
                <a:latin typeface="Times New Roman"/>
                <a:ea typeface="Times New Roman"/>
              </a:rPr>
              <a:t>налажен</a:t>
            </a:r>
            <a:r>
              <a:rPr lang="en-US" altLang="zh-CN" sz="24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75" dirty="0">
                <a:solidFill>
                  <a:srgbClr val="000000"/>
                </a:solidFill>
                <a:latin typeface="Times New Roman"/>
                <a:ea typeface="Times New Roman"/>
              </a:rPr>
              <a:t>ЭДО</a:t>
            </a:r>
            <a:r>
              <a:rPr lang="en-US" altLang="zh-CN" sz="24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0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en-US" altLang="zh-CN" sz="24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0" dirty="0">
                <a:solidFill>
                  <a:srgbClr val="000000"/>
                </a:solidFill>
                <a:latin typeface="Times New Roman"/>
                <a:ea typeface="Times New Roman"/>
              </a:rPr>
              <a:t>65</a:t>
            </a:r>
            <a:r>
              <a:rPr lang="en-US" altLang="zh-CN" sz="24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4" dirty="0">
                <a:solidFill>
                  <a:srgbClr val="000000"/>
                </a:solidFill>
                <a:latin typeface="Times New Roman"/>
                <a:ea typeface="Times New Roman"/>
              </a:rPr>
              <a:t>%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действующих</a:t>
            </a:r>
            <a:r>
              <a:rPr lang="en-US" altLang="zh-CN" sz="2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контрагентов.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9232" y="13008077"/>
            <a:ext cx="1565541" cy="1747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Freeform 408"/>
          <p:cNvSpPr/>
          <p:nvPr/>
        </p:nvSpPr>
        <p:spPr>
          <a:xfrm>
            <a:off x="0" y="2"/>
            <a:ext cx="21524976" cy="15268571"/>
          </a:xfrm>
          <a:custGeom>
            <a:avLst/>
            <a:gdLst>
              <a:gd name="connsiteX0" fmla="*/ 0 w 21524976"/>
              <a:gd name="connsiteY0" fmla="*/ 0 h 15268571"/>
              <a:gd name="connsiteX1" fmla="*/ 21524976 w 21524976"/>
              <a:gd name="connsiteY1" fmla="*/ 0 h 15268571"/>
              <a:gd name="connsiteX2" fmla="*/ 21524976 w 21524976"/>
              <a:gd name="connsiteY2" fmla="*/ 15268571 h 15268571"/>
              <a:gd name="connsiteX3" fmla="*/ 0 w 21524976"/>
              <a:gd name="connsiteY3" fmla="*/ 15268571 h 15268571"/>
              <a:gd name="connsiteX4" fmla="*/ 0 w 21524976"/>
              <a:gd name="connsiteY4" fmla="*/ 0 h 152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1">
                <a:moveTo>
                  <a:pt x="0" y="0"/>
                </a:moveTo>
                <a:lnTo>
                  <a:pt x="21524976" y="0"/>
                </a:lnTo>
                <a:lnTo>
                  <a:pt x="21524976" y="15268571"/>
                </a:lnTo>
                <a:lnTo>
                  <a:pt x="0" y="15268571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Freeform 409"/>
          <p:cNvSpPr/>
          <p:nvPr/>
        </p:nvSpPr>
        <p:spPr>
          <a:xfrm>
            <a:off x="0" y="4592190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Freeform 410"/>
          <p:cNvSpPr/>
          <p:nvPr/>
        </p:nvSpPr>
        <p:spPr>
          <a:xfrm>
            <a:off x="1187450" y="13417550"/>
            <a:ext cx="615950" cy="908050"/>
          </a:xfrm>
          <a:custGeom>
            <a:avLst/>
            <a:gdLst>
              <a:gd name="connsiteX0" fmla="*/ 84255 w 615950"/>
              <a:gd name="connsiteY0" fmla="*/ 911933 h 908050"/>
              <a:gd name="connsiteX1" fmla="*/ 13183 w 615950"/>
              <a:gd name="connsiteY1" fmla="*/ 881234 h 908050"/>
              <a:gd name="connsiteX2" fmla="*/ 18260 w 615950"/>
              <a:gd name="connsiteY2" fmla="*/ 745452 h 908050"/>
              <a:gd name="connsiteX3" fmla="*/ 339355 w 615950"/>
              <a:gd name="connsiteY3" fmla="*/ 449975 h 908050"/>
              <a:gd name="connsiteX4" fmla="*/ 18260 w 615950"/>
              <a:gd name="connsiteY4" fmla="*/ 154505 h 908050"/>
              <a:gd name="connsiteX5" fmla="*/ 13183 w 615950"/>
              <a:gd name="connsiteY5" fmla="*/ 18724 h 908050"/>
              <a:gd name="connsiteX6" fmla="*/ 150199 w 615950"/>
              <a:gd name="connsiteY6" fmla="*/ 13693 h 908050"/>
              <a:gd name="connsiteX7" fmla="*/ 624343 w 615950"/>
              <a:gd name="connsiteY7" fmla="*/ 449975 h 908050"/>
              <a:gd name="connsiteX8" fmla="*/ 150199 w 615950"/>
              <a:gd name="connsiteY8" fmla="*/ 886263 h 908050"/>
              <a:gd name="connsiteX9" fmla="*/ 84255 w 615950"/>
              <a:gd name="connsiteY9" fmla="*/ 911933 h 908050"/>
              <a:gd name="connsiteX10" fmla="*/ 84255 w 615950"/>
              <a:gd name="connsiteY10" fmla="*/ 911933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5950" h="908050">
                <a:moveTo>
                  <a:pt x="84255" y="911933"/>
                </a:moveTo>
                <a:cubicBezTo>
                  <a:pt x="58226" y="911933"/>
                  <a:pt x="32280" y="901622"/>
                  <a:pt x="13183" y="881234"/>
                </a:cubicBezTo>
                <a:cubicBezTo>
                  <a:pt x="-23258" y="842356"/>
                  <a:pt x="-20978" y="781549"/>
                  <a:pt x="18260" y="745452"/>
                </a:cubicBezTo>
                <a:lnTo>
                  <a:pt x="339355" y="449975"/>
                </a:lnTo>
                <a:lnTo>
                  <a:pt x="18260" y="154505"/>
                </a:lnTo>
                <a:cubicBezTo>
                  <a:pt x="-20978" y="118400"/>
                  <a:pt x="-23258" y="57610"/>
                  <a:pt x="13183" y="18724"/>
                </a:cubicBezTo>
                <a:cubicBezTo>
                  <a:pt x="49591" y="-20178"/>
                  <a:pt x="110950" y="-22428"/>
                  <a:pt x="150199" y="13693"/>
                </a:cubicBezTo>
                <a:lnTo>
                  <a:pt x="624343" y="449975"/>
                </a:lnTo>
                <a:lnTo>
                  <a:pt x="150199" y="886263"/>
                </a:lnTo>
                <a:cubicBezTo>
                  <a:pt x="131535" y="903442"/>
                  <a:pt x="107862" y="911933"/>
                  <a:pt x="84255" y="911933"/>
                </a:cubicBezTo>
                <a:lnTo>
                  <a:pt x="84255" y="911933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2" name="Picture 4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3100"/>
            <a:ext cx="21526500" cy="2720340"/>
          </a:xfrm>
          <a:prstGeom prst="rect">
            <a:avLst/>
          </a:prstGeom>
        </p:spPr>
      </p:pic>
      <p:sp>
        <p:nvSpPr>
          <p:cNvPr id="2" name="Freeform 412"/>
          <p:cNvSpPr/>
          <p:nvPr/>
        </p:nvSpPr>
        <p:spPr>
          <a:xfrm>
            <a:off x="1162050" y="4895850"/>
            <a:ext cx="8185150" cy="1047750"/>
          </a:xfrm>
          <a:custGeom>
            <a:avLst/>
            <a:gdLst>
              <a:gd name="connsiteX0" fmla="*/ 12121 w 8185150"/>
              <a:gd name="connsiteY0" fmla="*/ 17427 h 1047750"/>
              <a:gd name="connsiteX1" fmla="*/ 8191872 w 8185150"/>
              <a:gd name="connsiteY1" fmla="*/ 17427 h 1047750"/>
              <a:gd name="connsiteX2" fmla="*/ 8191872 w 8185150"/>
              <a:gd name="connsiteY2" fmla="*/ 1055652 h 1047750"/>
              <a:gd name="connsiteX3" fmla="*/ 12121 w 8185150"/>
              <a:gd name="connsiteY3" fmla="*/ 1055652 h 1047750"/>
              <a:gd name="connsiteX4" fmla="*/ 12121 w 8185150"/>
              <a:gd name="connsiteY4" fmla="*/ 17427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50" h="1047750">
                <a:moveTo>
                  <a:pt x="12121" y="17427"/>
                </a:moveTo>
                <a:lnTo>
                  <a:pt x="8191872" y="17427"/>
                </a:lnTo>
                <a:lnTo>
                  <a:pt x="8191872" y="1055652"/>
                </a:lnTo>
                <a:lnTo>
                  <a:pt x="12121" y="1055652"/>
                </a:lnTo>
                <a:lnTo>
                  <a:pt x="12121" y="17427"/>
                </a:lnTo>
                <a:close/>
              </a:path>
            </a:pathLst>
          </a:custGeom>
          <a:solidFill>
            <a:srgbClr val="7272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Freeform 413"/>
          <p:cNvSpPr/>
          <p:nvPr/>
        </p:nvSpPr>
        <p:spPr>
          <a:xfrm>
            <a:off x="9429750" y="4895850"/>
            <a:ext cx="5391150" cy="1047750"/>
          </a:xfrm>
          <a:custGeom>
            <a:avLst/>
            <a:gdLst>
              <a:gd name="connsiteX0" fmla="*/ 9897 w 5391150"/>
              <a:gd name="connsiteY0" fmla="*/ 17427 h 1047750"/>
              <a:gd name="connsiteX1" fmla="*/ 5402299 w 5391150"/>
              <a:gd name="connsiteY1" fmla="*/ 17427 h 1047750"/>
              <a:gd name="connsiteX2" fmla="*/ 5402299 w 5391150"/>
              <a:gd name="connsiteY2" fmla="*/ 1055652 h 1047750"/>
              <a:gd name="connsiteX3" fmla="*/ 9897 w 5391150"/>
              <a:gd name="connsiteY3" fmla="*/ 1055652 h 1047750"/>
              <a:gd name="connsiteX4" fmla="*/ 9897 w 5391150"/>
              <a:gd name="connsiteY4" fmla="*/ 17427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1047750">
                <a:moveTo>
                  <a:pt x="9897" y="17427"/>
                </a:moveTo>
                <a:lnTo>
                  <a:pt x="5402299" y="17427"/>
                </a:lnTo>
                <a:lnTo>
                  <a:pt x="5402299" y="1055652"/>
                </a:lnTo>
                <a:lnTo>
                  <a:pt x="9897" y="1055652"/>
                </a:lnTo>
                <a:lnTo>
                  <a:pt x="9897" y="17427"/>
                </a:lnTo>
                <a:close/>
              </a:path>
            </a:pathLst>
          </a:custGeom>
          <a:solidFill>
            <a:srgbClr val="5A23B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Freeform 414"/>
          <p:cNvSpPr/>
          <p:nvPr/>
        </p:nvSpPr>
        <p:spPr>
          <a:xfrm>
            <a:off x="14903450" y="4895850"/>
            <a:ext cx="5454650" cy="1047750"/>
          </a:xfrm>
          <a:custGeom>
            <a:avLst/>
            <a:gdLst>
              <a:gd name="connsiteX0" fmla="*/ 14324 w 5454650"/>
              <a:gd name="connsiteY0" fmla="*/ 17427 h 1047750"/>
              <a:gd name="connsiteX1" fmla="*/ 5459570 w 5454650"/>
              <a:gd name="connsiteY1" fmla="*/ 17427 h 1047750"/>
              <a:gd name="connsiteX2" fmla="*/ 5459570 w 5454650"/>
              <a:gd name="connsiteY2" fmla="*/ 1055652 h 1047750"/>
              <a:gd name="connsiteX3" fmla="*/ 14324 w 5454650"/>
              <a:gd name="connsiteY3" fmla="*/ 1055652 h 1047750"/>
              <a:gd name="connsiteX4" fmla="*/ 14324 w 5454650"/>
              <a:gd name="connsiteY4" fmla="*/ 17427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650" h="1047750">
                <a:moveTo>
                  <a:pt x="14324" y="17427"/>
                </a:moveTo>
                <a:lnTo>
                  <a:pt x="5459570" y="17427"/>
                </a:lnTo>
                <a:lnTo>
                  <a:pt x="5459570" y="1055652"/>
                </a:lnTo>
                <a:lnTo>
                  <a:pt x="14324" y="1055652"/>
                </a:lnTo>
                <a:lnTo>
                  <a:pt x="14324" y="17427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6" name="Picture 4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" y="6019800"/>
            <a:ext cx="19202400" cy="7048500"/>
          </a:xfrm>
          <a:prstGeom prst="rect">
            <a:avLst/>
          </a:prstGeom>
        </p:spPr>
      </p:pic>
      <p:sp>
        <p:nvSpPr>
          <p:cNvPr id="3" name="TextBox 416"/>
          <p:cNvSpPr txBox="1"/>
          <p:nvPr/>
        </p:nvSpPr>
        <p:spPr>
          <a:xfrm>
            <a:off x="3557778" y="5108175"/>
            <a:ext cx="14938909" cy="6217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3333"/>
              </a:lnSpc>
              <a:tabLst>
                <a:tab pos="7757212" algn="l"/>
                <a:tab pos="13235964" algn="l"/>
              </a:tabLst>
            </a:pPr>
            <a:r>
              <a:rPr lang="en-US" altLang="zh-CN" sz="3600" b="1" spc="-85" dirty="0">
                <a:solidFill>
                  <a:srgbClr val="FEFEFE"/>
                </a:solidFill>
                <a:latin typeface="Times New Roman"/>
                <a:ea typeface="Times New Roman"/>
              </a:rPr>
              <a:t>ПОКАЗАТЕЛЬ	</a:t>
            </a:r>
            <a:r>
              <a:rPr lang="en-US" altLang="zh-CN" sz="3600" b="1" spc="-75" dirty="0">
                <a:solidFill>
                  <a:srgbClr val="FEFEFE"/>
                </a:solidFill>
                <a:latin typeface="Times New Roman"/>
                <a:ea typeface="Times New Roman"/>
              </a:rPr>
              <a:t>БЫЛО	</a:t>
            </a:r>
            <a:r>
              <a:rPr lang="en-US" altLang="zh-CN" sz="3600" b="1" spc="-144" dirty="0">
                <a:solidFill>
                  <a:srgbClr val="FEFEFE"/>
                </a:solidFill>
                <a:latin typeface="Times New Roman"/>
                <a:ea typeface="Times New Roman"/>
              </a:rPr>
              <a:t>СТАЛО</a:t>
            </a:r>
          </a:p>
        </p:txBody>
      </p:sp>
      <p:sp>
        <p:nvSpPr>
          <p:cNvPr id="417" name="TextBox 417"/>
          <p:cNvSpPr txBox="1"/>
          <p:nvPr/>
        </p:nvSpPr>
        <p:spPr>
          <a:xfrm>
            <a:off x="1368894" y="6185424"/>
            <a:ext cx="7727288" cy="44195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5156" hangingPunct="0">
              <a:lnSpc>
                <a:spcPct val="115833"/>
              </a:lnSpc>
            </a:pPr>
            <a:r>
              <a:rPr lang="en-US" altLang="zh-CN" sz="2100" spc="110" dirty="0">
                <a:solidFill>
                  <a:srgbClr val="000000"/>
                </a:solidFill>
                <a:latin typeface="Times New Roman"/>
                <a:ea typeface="Times New Roman"/>
              </a:rPr>
              <a:t>Наличие</a:t>
            </a:r>
            <a:r>
              <a:rPr lang="en-US" altLang="zh-CN" sz="21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4" dirty="0">
                <a:solidFill>
                  <a:srgbClr val="000000"/>
                </a:solidFill>
                <a:latin typeface="Times New Roman"/>
                <a:ea typeface="Times New Roman"/>
              </a:rPr>
              <a:t>Регламента</a:t>
            </a:r>
            <a:r>
              <a:rPr lang="en-US" altLang="zh-CN"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4" dirty="0">
                <a:solidFill>
                  <a:srgbClr val="000000"/>
                </a:solidFill>
                <a:latin typeface="Times New Roman"/>
                <a:ea typeface="Times New Roman"/>
              </a:rPr>
              <a:t>процесса</a:t>
            </a:r>
            <a:r>
              <a:rPr lang="en-US" altLang="zh-CN"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0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4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54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0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21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4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  <a:r>
              <a:rPr lang="en-US" altLang="zh-CN"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89" dirty="0">
                <a:solidFill>
                  <a:srgbClr val="000000"/>
                </a:solidFill>
                <a:latin typeface="Times New Roman"/>
                <a:ea typeface="Times New Roman"/>
              </a:rPr>
              <a:t>со</a:t>
            </a:r>
            <a:r>
              <a:rPr lang="en-US" altLang="zh-CN" sz="21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0" dirty="0">
                <a:solidFill>
                  <a:srgbClr val="000000"/>
                </a:solidFill>
                <a:latin typeface="Times New Roman"/>
                <a:ea typeface="Times New Roman"/>
              </a:rPr>
              <a:t>сроками</a:t>
            </a:r>
            <a:r>
              <a:rPr lang="en-US" altLang="zh-CN"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4" dirty="0">
                <a:solidFill>
                  <a:srgbClr val="000000"/>
                </a:solidFill>
                <a:latin typeface="Times New Roman"/>
                <a:ea typeface="Times New Roman"/>
              </a:rPr>
              <a:t>по</a:t>
            </a:r>
            <a:r>
              <a:rPr lang="en-US" altLang="zh-CN"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4" dirty="0">
                <a:solidFill>
                  <a:srgbClr val="000000"/>
                </a:solidFill>
                <a:latin typeface="Times New Roman"/>
                <a:ea typeface="Times New Roman"/>
              </a:rPr>
              <a:t>каждому</a:t>
            </a:r>
            <a:r>
              <a:rPr lang="en-US" altLang="zh-CN" sz="21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94" dirty="0">
                <a:solidFill>
                  <a:srgbClr val="000000"/>
                </a:solidFill>
                <a:latin typeface="Times New Roman"/>
                <a:ea typeface="Times New Roman"/>
              </a:rPr>
              <a:t>процессу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4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4" dirty="0">
                <a:solidFill>
                  <a:srgbClr val="000000"/>
                </a:solidFill>
                <a:latin typeface="Times New Roman"/>
                <a:ea typeface="Times New Roman"/>
              </a:rPr>
              <a:t>стандартом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4" dirty="0">
                <a:solidFill>
                  <a:srgbClr val="000000"/>
                </a:solidFill>
                <a:latin typeface="Times New Roman"/>
                <a:ea typeface="Times New Roman"/>
              </a:rPr>
              <a:t>коммуникаций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между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0" dirty="0">
                <a:solidFill>
                  <a:srgbClr val="000000"/>
                </a:solidFill>
                <a:latin typeface="Times New Roman"/>
                <a:ea typeface="Times New Roman"/>
              </a:rPr>
              <a:t>структурными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45" dirty="0">
                <a:solidFill>
                  <a:srgbClr val="000000"/>
                </a:solidFill>
                <a:latin typeface="Times New Roman"/>
                <a:ea typeface="Times New Roman"/>
              </a:rPr>
              <a:t>подразделениями</a:t>
            </a:r>
            <a:r>
              <a:rPr lang="en-US" altLang="zh-CN" sz="21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75" dirty="0">
                <a:solidFill>
                  <a:srgbClr val="000000"/>
                </a:solidFill>
                <a:latin typeface="Times New Roman"/>
                <a:ea typeface="Times New Roman"/>
              </a:rPr>
              <a:t>Фонда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10"/>
              </a:lnSpc>
            </a:pPr>
            <a:endParaRPr lang="en-US" dirty="0" smtClean="0"/>
          </a:p>
          <a:p>
            <a:pPr marL="453330" indent="-453330" hangingPunct="0">
              <a:lnSpc>
                <a:spcPct val="115833"/>
              </a:lnSpc>
            </a:pPr>
            <a:r>
              <a:rPr lang="en-US" altLang="zh-CN" sz="2100" spc="80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Стратегия</a:t>
            </a:r>
            <a:r>
              <a:rPr lang="en-US" altLang="zh-CN" sz="21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85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85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1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5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2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85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21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0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2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89" dirty="0">
                <a:solidFill>
                  <a:srgbClr val="000000"/>
                </a:solidFill>
                <a:latin typeface="Times New Roman"/>
                <a:ea typeface="Times New Roman"/>
              </a:rPr>
              <a:t>РО»: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9" dirty="0">
                <a:solidFill>
                  <a:srgbClr val="000000"/>
                </a:solidFill>
                <a:latin typeface="Times New Roman"/>
                <a:ea typeface="Times New Roman"/>
              </a:rPr>
              <a:t>наличие</a:t>
            </a:r>
            <a:r>
              <a:rPr lang="en-US" altLang="zh-CN" sz="21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9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en-US" altLang="zh-CN"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качестве</a:t>
            </a:r>
            <a:r>
              <a:rPr lang="en-US" altLang="zh-CN"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9" dirty="0">
                <a:solidFill>
                  <a:srgbClr val="000000"/>
                </a:solidFill>
                <a:latin typeface="Times New Roman"/>
                <a:ea typeface="Times New Roman"/>
              </a:rPr>
              <a:t>утвержденного</a:t>
            </a:r>
            <a:r>
              <a:rPr lang="en-US" altLang="zh-CN"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9" dirty="0">
                <a:solidFill>
                  <a:srgbClr val="000000"/>
                </a:solidFill>
                <a:latin typeface="Times New Roman"/>
                <a:ea typeface="Times New Roman"/>
              </a:rPr>
              <a:t>документа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35" dirty="0">
                <a:solidFill>
                  <a:srgbClr val="000000"/>
                </a:solidFill>
                <a:latin typeface="Times New Roman"/>
                <a:ea typeface="Times New Roman"/>
              </a:rPr>
              <a:t>периодичность</a:t>
            </a:r>
            <a:r>
              <a:rPr lang="en-US" altLang="zh-CN" sz="21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35" dirty="0">
                <a:solidFill>
                  <a:srgbClr val="000000"/>
                </a:solidFill>
                <a:latin typeface="Times New Roman"/>
                <a:ea typeface="Times New Roman"/>
              </a:rPr>
              <a:t>разработки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00"/>
              </a:lnSpc>
            </a:pPr>
            <a:endParaRPr lang="en-US" dirty="0" smtClean="0"/>
          </a:p>
          <a:p>
            <a:pPr marL="0" hangingPunct="0">
              <a:lnSpc>
                <a:spcPct val="115833"/>
              </a:lnSpc>
            </a:pP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Срок</a:t>
            </a:r>
            <a:r>
              <a:rPr lang="en-US" altLang="zh-CN" sz="21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4" dirty="0">
                <a:solidFill>
                  <a:srgbClr val="000000"/>
                </a:solidFill>
                <a:latin typeface="Times New Roman"/>
                <a:ea typeface="Times New Roman"/>
              </a:rPr>
              <a:t>согласования</a:t>
            </a:r>
            <a:r>
              <a:rPr lang="en-US" altLang="zh-CN" sz="21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54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1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0" dirty="0">
                <a:solidFill>
                  <a:srgbClr val="000000"/>
                </a:solidFill>
                <a:latin typeface="Times New Roman"/>
                <a:ea typeface="Times New Roman"/>
              </a:rPr>
              <a:t>подписания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100" spc="110" dirty="0">
                <a:solidFill>
                  <a:srgbClr val="000000"/>
                </a:solidFill>
                <a:latin typeface="Times New Roman"/>
                <a:ea typeface="Times New Roman"/>
              </a:rPr>
              <a:t>договора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9" dirty="0">
                <a:solidFill>
                  <a:srgbClr val="000000"/>
                </a:solidFill>
                <a:latin typeface="Times New Roman"/>
                <a:ea typeface="Times New Roman"/>
              </a:rPr>
              <a:t>об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4" dirty="0">
                <a:solidFill>
                  <a:srgbClr val="000000"/>
                </a:solidFill>
                <a:latin typeface="Times New Roman"/>
                <a:ea typeface="Times New Roman"/>
              </a:rPr>
              <a:t>оказании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0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</a:p>
        </p:txBody>
      </p:sp>
      <p:sp>
        <p:nvSpPr>
          <p:cNvPr id="418" name="TextBox 418"/>
          <p:cNvSpPr txBox="1"/>
          <p:nvPr/>
        </p:nvSpPr>
        <p:spPr>
          <a:xfrm>
            <a:off x="11203571" y="6742529"/>
            <a:ext cx="1825983" cy="36888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8333"/>
              </a:lnSpc>
            </a:pPr>
            <a:r>
              <a:rPr lang="en-US" altLang="zh-CN" sz="2100" spc="-104" dirty="0">
                <a:solidFill>
                  <a:srgbClr val="000000"/>
                </a:solidFill>
                <a:latin typeface="Times New Roman"/>
                <a:ea typeface="Times New Roman"/>
              </a:rPr>
              <a:t>ОТСУТ</a:t>
            </a:r>
            <a:r>
              <a:rPr lang="en-US" altLang="zh-CN" sz="2100" spc="-100" dirty="0">
                <a:solidFill>
                  <a:srgbClr val="000000"/>
                </a:solidFill>
                <a:latin typeface="Times New Roman"/>
                <a:ea typeface="Times New Roman"/>
              </a:rPr>
              <a:t>СТВУЕТ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95"/>
              </a:lnSpc>
            </a:pPr>
            <a:endParaRPr lang="en-US" dirty="0" smtClean="0"/>
          </a:p>
          <a:p>
            <a:pPr marL="0" indent="36000">
              <a:lnSpc>
                <a:spcPct val="108333"/>
              </a:lnSpc>
            </a:pPr>
            <a:r>
              <a:rPr lang="en-US" altLang="zh-CN" sz="2100" spc="-104" dirty="0">
                <a:solidFill>
                  <a:srgbClr val="000000"/>
                </a:solidFill>
                <a:latin typeface="Times New Roman"/>
                <a:ea typeface="Times New Roman"/>
              </a:rPr>
              <a:t>ОТСУТ</a:t>
            </a:r>
            <a:r>
              <a:rPr lang="en-US" altLang="zh-CN" sz="2100" spc="-100" dirty="0">
                <a:solidFill>
                  <a:srgbClr val="000000"/>
                </a:solidFill>
                <a:latin typeface="Times New Roman"/>
                <a:ea typeface="Times New Roman"/>
              </a:rPr>
              <a:t>СТВУЕТ</a:t>
            </a:r>
          </a:p>
          <a:p>
            <a:pPr>
              <a:lnSpc>
                <a:spcPts val="494"/>
              </a:lnSpc>
            </a:pPr>
            <a:endParaRPr lang="en-US" dirty="0" smtClean="0"/>
          </a:p>
          <a:p>
            <a:pPr marL="0" indent="192269">
              <a:lnSpc>
                <a:spcPct val="108333"/>
              </a:lnSpc>
            </a:pPr>
            <a:r>
              <a:rPr lang="en-US" altLang="zh-CN" sz="2100" spc="-20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en-US" altLang="zh-CN" sz="2100" spc="-15" dirty="0">
                <a:solidFill>
                  <a:srgbClr val="000000"/>
                </a:solidFill>
                <a:latin typeface="Times New Roman"/>
                <a:ea typeface="Times New Roman"/>
              </a:rPr>
              <a:t>ЖЕГОДНО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35"/>
              </a:lnSpc>
            </a:pPr>
            <a:endParaRPr lang="en-US" dirty="0" smtClean="0"/>
          </a:p>
          <a:p>
            <a:pPr marL="0" indent="547836">
              <a:lnSpc>
                <a:spcPct val="108333"/>
              </a:lnSpc>
            </a:pPr>
            <a:r>
              <a:rPr lang="en-US" altLang="zh-CN" sz="2100" spc="160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1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60" dirty="0">
                <a:solidFill>
                  <a:srgbClr val="000000"/>
                </a:solidFill>
                <a:latin typeface="Times New Roman"/>
                <a:ea typeface="Times New Roman"/>
              </a:rPr>
              <a:t>дня</a:t>
            </a:r>
          </a:p>
        </p:txBody>
      </p:sp>
      <p:sp>
        <p:nvSpPr>
          <p:cNvPr id="419" name="TextBox 419"/>
          <p:cNvSpPr txBox="1"/>
          <p:nvPr/>
        </p:nvSpPr>
        <p:spPr>
          <a:xfrm>
            <a:off x="16684896" y="6742529"/>
            <a:ext cx="1935870" cy="3654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6282">
              <a:lnSpc>
                <a:spcPct val="108333"/>
              </a:lnSpc>
            </a:pPr>
            <a:r>
              <a:rPr lang="en-US" altLang="zh-CN" sz="2100" spc="-20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en-US" altLang="zh-CN" sz="2100" spc="-15" dirty="0">
                <a:solidFill>
                  <a:srgbClr val="000000"/>
                </a:solidFill>
                <a:latin typeface="Times New Roman"/>
                <a:ea typeface="Times New Roman"/>
              </a:rPr>
              <a:t>ТВЕРЖДЕН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95"/>
              </a:lnSpc>
            </a:pPr>
            <a:endParaRPr lang="en-US" dirty="0" smtClean="0"/>
          </a:p>
          <a:p>
            <a:pPr marL="0" indent="75604">
              <a:lnSpc>
                <a:spcPct val="108333"/>
              </a:lnSpc>
            </a:pPr>
            <a:r>
              <a:rPr lang="en-US" altLang="zh-CN" sz="2100" spc="-35" dirty="0">
                <a:solidFill>
                  <a:srgbClr val="000000"/>
                </a:solidFill>
                <a:latin typeface="Times New Roman"/>
                <a:ea typeface="Times New Roman"/>
              </a:rPr>
              <a:t>УТ</a:t>
            </a:r>
            <a:r>
              <a:rPr lang="en-US" altLang="zh-CN" sz="2100" spc="-30" dirty="0">
                <a:solidFill>
                  <a:srgbClr val="000000"/>
                </a:solidFill>
                <a:latin typeface="Times New Roman"/>
                <a:ea typeface="Times New Roman"/>
              </a:rPr>
              <a:t>ВЕРЖДЕНА</a:t>
            </a:r>
          </a:p>
          <a:p>
            <a:pPr>
              <a:lnSpc>
                <a:spcPts val="494"/>
              </a:lnSpc>
            </a:pPr>
            <a:endParaRPr lang="en-US" dirty="0" smtClean="0"/>
          </a:p>
          <a:p>
            <a:pPr marL="0">
              <a:lnSpc>
                <a:spcPct val="108333"/>
              </a:lnSpc>
            </a:pPr>
            <a:r>
              <a:rPr lang="en-US" altLang="zh-CN" sz="2100" dirty="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ea typeface="Times New Roman"/>
              </a:rPr>
              <a:t>РАЗ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1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ea typeface="Times New Roman"/>
              </a:rPr>
              <a:t>ГОДА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60"/>
              </a:lnSpc>
            </a:pPr>
            <a:endParaRPr lang="en-US" dirty="0" smtClean="0"/>
          </a:p>
          <a:p>
            <a:pPr marL="0" indent="584761">
              <a:lnSpc>
                <a:spcPct val="108333"/>
              </a:lnSpc>
            </a:pPr>
            <a:r>
              <a:rPr lang="en-US" altLang="zh-CN" sz="2100" spc="16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1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60" dirty="0">
                <a:solidFill>
                  <a:srgbClr val="000000"/>
                </a:solidFill>
                <a:latin typeface="Times New Roman"/>
                <a:ea typeface="Times New Roman"/>
              </a:rPr>
              <a:t>дня</a:t>
            </a:r>
          </a:p>
        </p:txBody>
      </p:sp>
      <p:sp>
        <p:nvSpPr>
          <p:cNvPr id="420" name="TextBox 420"/>
          <p:cNvSpPr txBox="1"/>
          <p:nvPr/>
        </p:nvSpPr>
        <p:spPr>
          <a:xfrm>
            <a:off x="1427798" y="11088323"/>
            <a:ext cx="5629144" cy="742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15833"/>
              </a:lnSpc>
            </a:pPr>
            <a:r>
              <a:rPr lang="en-US" altLang="zh-CN" sz="2100" spc="125" dirty="0">
                <a:solidFill>
                  <a:srgbClr val="000000"/>
                </a:solidFill>
                <a:latin typeface="Times New Roman"/>
                <a:ea typeface="Times New Roman"/>
              </a:rPr>
              <a:t>Срок</a:t>
            </a:r>
            <a:r>
              <a:rPr lang="en-US" altLang="zh-CN" sz="21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0" dirty="0">
                <a:solidFill>
                  <a:srgbClr val="000000"/>
                </a:solidFill>
                <a:latin typeface="Times New Roman"/>
                <a:ea typeface="Times New Roman"/>
              </a:rPr>
              <a:t>предоставления</a:t>
            </a:r>
            <a:r>
              <a:rPr lang="en-US" altLang="zh-CN"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отчетных</a:t>
            </a:r>
            <a:r>
              <a:rPr lang="en-US" altLang="zh-CN"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4" dirty="0">
                <a:solidFill>
                  <a:srgbClr val="000000"/>
                </a:solidFill>
                <a:latin typeface="Times New Roman"/>
                <a:ea typeface="Times New Roman"/>
              </a:rPr>
              <a:t>документов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контрагентами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5" dirty="0">
                <a:solidFill>
                  <a:srgbClr val="000000"/>
                </a:solidFill>
                <a:latin typeface="Times New Roman"/>
                <a:ea typeface="Times New Roman"/>
              </a:rPr>
              <a:t>(подрядчиками)</a:t>
            </a:r>
          </a:p>
        </p:txBody>
      </p:sp>
      <p:sp>
        <p:nvSpPr>
          <p:cNvPr id="421" name="TextBox 421"/>
          <p:cNvSpPr txBox="1"/>
          <p:nvPr/>
        </p:nvSpPr>
        <p:spPr>
          <a:xfrm>
            <a:off x="10066939" y="11271357"/>
            <a:ext cx="4180961" cy="346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8333"/>
              </a:lnSpc>
            </a:pPr>
            <a:r>
              <a:rPr lang="en-US" altLang="zh-CN" sz="2100" spc="139" dirty="0">
                <a:solidFill>
                  <a:srgbClr val="000000"/>
                </a:solidFill>
                <a:latin typeface="Times New Roman"/>
                <a:ea typeface="Times New Roman"/>
              </a:rPr>
              <a:t>До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45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дней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4" dirty="0">
                <a:solidFill>
                  <a:srgbClr val="000000"/>
                </a:solidFill>
                <a:latin typeface="Times New Roman"/>
                <a:ea typeface="Times New Roman"/>
              </a:rPr>
              <a:t>после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0" dirty="0">
                <a:solidFill>
                  <a:srgbClr val="000000"/>
                </a:solidFill>
                <a:latin typeface="Times New Roman"/>
                <a:ea typeface="Times New Roman"/>
              </a:rPr>
              <a:t>оказания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4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</a:p>
        </p:txBody>
      </p:sp>
      <p:sp>
        <p:nvSpPr>
          <p:cNvPr id="422" name="TextBox 422"/>
          <p:cNvSpPr txBox="1"/>
          <p:nvPr/>
        </p:nvSpPr>
        <p:spPr>
          <a:xfrm>
            <a:off x="15602453" y="11236692"/>
            <a:ext cx="4146557" cy="346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8333"/>
              </a:lnSpc>
            </a:pPr>
            <a:r>
              <a:rPr lang="en-US" altLang="zh-CN" sz="2100" spc="125" dirty="0">
                <a:solidFill>
                  <a:srgbClr val="000000"/>
                </a:solidFill>
                <a:latin typeface="Times New Roman"/>
                <a:ea typeface="Times New Roman"/>
              </a:rPr>
              <a:t>до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10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5" dirty="0">
                <a:solidFill>
                  <a:srgbClr val="000000"/>
                </a:solidFill>
                <a:latin typeface="Times New Roman"/>
                <a:ea typeface="Times New Roman"/>
              </a:rPr>
              <a:t>дней</a:t>
            </a:r>
            <a:r>
              <a:rPr lang="en-US" altLang="zh-CN" sz="21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после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4" dirty="0">
                <a:solidFill>
                  <a:srgbClr val="000000"/>
                </a:solidFill>
                <a:latin typeface="Times New Roman"/>
                <a:ea typeface="Times New Roman"/>
              </a:rPr>
              <a:t>оказания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</a:p>
        </p:txBody>
      </p:sp>
      <p:sp>
        <p:nvSpPr>
          <p:cNvPr id="423" name="TextBox 423"/>
          <p:cNvSpPr txBox="1"/>
          <p:nvPr/>
        </p:nvSpPr>
        <p:spPr>
          <a:xfrm>
            <a:off x="1421510" y="12168458"/>
            <a:ext cx="6263629" cy="742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15833"/>
              </a:lnSpc>
            </a:pP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Наличие</a:t>
            </a:r>
            <a:r>
              <a:rPr lang="en-US" altLang="zh-CN"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9" dirty="0">
                <a:solidFill>
                  <a:srgbClr val="000000"/>
                </a:solidFill>
                <a:latin typeface="Times New Roman"/>
                <a:ea typeface="Times New Roman"/>
              </a:rPr>
              <a:t>штрафных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4" dirty="0">
                <a:solidFill>
                  <a:srgbClr val="000000"/>
                </a:solidFill>
                <a:latin typeface="Times New Roman"/>
                <a:ea typeface="Times New Roman"/>
              </a:rPr>
              <a:t>санкций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00" dirty="0">
                <a:solidFill>
                  <a:srgbClr val="000000"/>
                </a:solidFill>
                <a:latin typeface="Times New Roman"/>
                <a:ea typeface="Times New Roman"/>
              </a:rPr>
              <a:t>за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нарушение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10" dirty="0">
                <a:solidFill>
                  <a:srgbClr val="000000"/>
                </a:solidFill>
                <a:latin typeface="Times New Roman"/>
                <a:ea typeface="Times New Roman"/>
              </a:rPr>
              <a:t>срока</a:t>
            </a:r>
            <a:r>
              <a:rPr lang="en-US" altLang="zh-CN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0" dirty="0">
                <a:solidFill>
                  <a:srgbClr val="000000"/>
                </a:solidFill>
                <a:latin typeface="Times New Roman"/>
                <a:ea typeface="Times New Roman"/>
              </a:rPr>
              <a:t>предоставления</a:t>
            </a:r>
            <a:r>
              <a:rPr lang="en-US" altLang="zh-CN"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5" dirty="0">
                <a:solidFill>
                  <a:srgbClr val="000000"/>
                </a:solidFill>
                <a:latin typeface="Times New Roman"/>
                <a:ea typeface="Times New Roman"/>
              </a:rPr>
              <a:t>отчетных</a:t>
            </a:r>
            <a:r>
              <a:rPr lang="en-US" altLang="zh-CN" sz="2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100" spc="129" dirty="0">
                <a:solidFill>
                  <a:srgbClr val="000000"/>
                </a:solidFill>
                <a:latin typeface="Times New Roman"/>
                <a:ea typeface="Times New Roman"/>
              </a:rPr>
              <a:t>документов</a:t>
            </a:r>
          </a:p>
        </p:txBody>
      </p:sp>
      <p:sp>
        <p:nvSpPr>
          <p:cNvPr id="424" name="TextBox 424"/>
          <p:cNvSpPr txBox="1"/>
          <p:nvPr/>
        </p:nvSpPr>
        <p:spPr>
          <a:xfrm>
            <a:off x="11218016" y="12416834"/>
            <a:ext cx="1890531" cy="346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8333"/>
              </a:lnSpc>
            </a:pPr>
            <a:r>
              <a:rPr lang="en-US" altLang="zh-CN" sz="2100" spc="-114" dirty="0">
                <a:solidFill>
                  <a:srgbClr val="000000"/>
                </a:solidFill>
                <a:latin typeface="Times New Roman"/>
                <a:ea typeface="Times New Roman"/>
              </a:rPr>
              <a:t>ОТСУТС</a:t>
            </a:r>
            <a:r>
              <a:rPr lang="en-US" altLang="zh-CN" sz="2100" spc="-104" dirty="0">
                <a:solidFill>
                  <a:srgbClr val="000000"/>
                </a:solidFill>
                <a:latin typeface="Times New Roman"/>
                <a:ea typeface="Times New Roman"/>
              </a:rPr>
              <a:t>ТВУЮТ</a:t>
            </a:r>
          </a:p>
        </p:txBody>
      </p:sp>
      <p:sp>
        <p:nvSpPr>
          <p:cNvPr id="425" name="TextBox 425"/>
          <p:cNvSpPr txBox="1"/>
          <p:nvPr/>
        </p:nvSpPr>
        <p:spPr>
          <a:xfrm>
            <a:off x="16487996" y="12416834"/>
            <a:ext cx="2329515" cy="346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8333"/>
              </a:lnSpc>
            </a:pPr>
            <a:r>
              <a:rPr lang="en-US" altLang="zh-CN" sz="2100" spc="-44" dirty="0">
                <a:solidFill>
                  <a:srgbClr val="000000"/>
                </a:solidFill>
                <a:latin typeface="Times New Roman"/>
                <a:ea typeface="Times New Roman"/>
              </a:rPr>
              <a:t>ПРЕДУСМ</a:t>
            </a:r>
            <a:r>
              <a:rPr lang="en-US" altLang="zh-CN" sz="2100" spc="-34" dirty="0">
                <a:solidFill>
                  <a:srgbClr val="000000"/>
                </a:solidFill>
                <a:latin typeface="Times New Roman"/>
                <a:ea typeface="Times New Roman"/>
              </a:rPr>
              <a:t>ОТРЕНЫ</a:t>
            </a:r>
          </a:p>
        </p:txBody>
      </p:sp>
      <p:sp>
        <p:nvSpPr>
          <p:cNvPr id="426" name="TextBox 426"/>
          <p:cNvSpPr txBox="1"/>
          <p:nvPr/>
        </p:nvSpPr>
        <p:spPr>
          <a:xfrm>
            <a:off x="2228004" y="13420886"/>
            <a:ext cx="17955766" cy="8985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7916"/>
              </a:lnSpc>
            </a:pPr>
            <a:r>
              <a:rPr lang="en-US" altLang="zh-CN" sz="2000" b="1" spc="120" dirty="0">
                <a:solidFill>
                  <a:srgbClr val="000000"/>
                </a:solidFill>
                <a:latin typeface="Times New Roman"/>
                <a:ea typeface="Times New Roman"/>
              </a:rPr>
              <a:t>Результат:</a:t>
            </a:r>
            <a:r>
              <a:rPr lang="en-US" altLang="zh-CN" sz="2000" b="1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благодаря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регламентации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процесса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5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ea typeface="Times New Roman"/>
              </a:rPr>
              <a:t>разработке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5" dirty="0">
                <a:solidFill>
                  <a:srgbClr val="000000"/>
                </a:solidFill>
                <a:latin typeface="Times New Roman"/>
                <a:ea typeface="Times New Roman"/>
              </a:rPr>
              <a:t>типовых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документов,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установлены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четкие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сроки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9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формирования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9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Стратегии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0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60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9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9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dirty="0">
                <a:solidFill>
                  <a:srgbClr val="000000"/>
                </a:solidFill>
                <a:latin typeface="Times New Roman"/>
                <a:ea typeface="Times New Roman"/>
              </a:rPr>
              <a:t>период,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который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ea typeface="Times New Roman"/>
              </a:rPr>
              <a:t>она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dirty="0">
                <a:solidFill>
                  <a:srgbClr val="000000"/>
                </a:solidFill>
                <a:latin typeface="Times New Roman"/>
                <a:ea typeface="Times New Roman"/>
              </a:rPr>
              <a:t>разрабатывается,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ea typeface="Times New Roman"/>
              </a:rPr>
              <a:t>также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ea typeface="Times New Roman"/>
              </a:rPr>
              <a:t>сроки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0" dirty="0">
                <a:solidFill>
                  <a:srgbClr val="000000"/>
                </a:solidFill>
                <a:latin typeface="Times New Roman"/>
                <a:ea typeface="Times New Roman"/>
              </a:rPr>
              <a:t>предоставления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отчетных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ea typeface="Times New Roman"/>
              </a:rPr>
              <a:t>документов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ea typeface="Times New Roman"/>
              </a:rPr>
              <a:t>контрагентами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79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5" dirty="0">
                <a:solidFill>
                  <a:srgbClr val="000000"/>
                </a:solidFill>
                <a:latin typeface="Times New Roman"/>
                <a:ea typeface="Times New Roman"/>
              </a:rPr>
              <a:t>штрафные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санкции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ea typeface="Times New Roman"/>
              </a:rPr>
              <a:t>за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5" dirty="0">
                <a:solidFill>
                  <a:srgbClr val="000000"/>
                </a:solidFill>
                <a:latin typeface="Times New Roman"/>
                <a:ea typeface="Times New Roman"/>
              </a:rPr>
              <a:t>их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20" dirty="0">
                <a:solidFill>
                  <a:srgbClr val="000000"/>
                </a:solidFill>
                <a:latin typeface="Times New Roman"/>
                <a:ea typeface="Times New Roman"/>
              </a:rPr>
              <a:t>нарушение.</a:t>
            </a:r>
          </a:p>
        </p:txBody>
      </p:sp>
      <p:pic>
        <p:nvPicPr>
          <p:cNvPr id="21" name="Picture 4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5265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Freeform 427"/>
          <p:cNvSpPr/>
          <p:nvPr/>
        </p:nvSpPr>
        <p:spPr>
          <a:xfrm>
            <a:off x="0" y="0"/>
            <a:ext cx="21524976" cy="15268575"/>
          </a:xfrm>
          <a:custGeom>
            <a:avLst/>
            <a:gdLst>
              <a:gd name="connsiteX0" fmla="*/ 0 w 21524976"/>
              <a:gd name="connsiteY0" fmla="*/ 0 h 15268575"/>
              <a:gd name="connsiteX1" fmla="*/ 21524976 w 21524976"/>
              <a:gd name="connsiteY1" fmla="*/ 0 h 15268575"/>
              <a:gd name="connsiteX2" fmla="*/ 21524976 w 21524976"/>
              <a:gd name="connsiteY2" fmla="*/ 15268575 h 15268575"/>
              <a:gd name="connsiteX3" fmla="*/ 0 w 21524976"/>
              <a:gd name="connsiteY3" fmla="*/ 15268575 h 15268575"/>
              <a:gd name="connsiteX4" fmla="*/ 0 w 21524976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5">
                <a:moveTo>
                  <a:pt x="0" y="0"/>
                </a:moveTo>
                <a:lnTo>
                  <a:pt x="21524976" y="0"/>
                </a:lnTo>
                <a:lnTo>
                  <a:pt x="21524976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Freeform 428"/>
          <p:cNvSpPr/>
          <p:nvPr/>
        </p:nvSpPr>
        <p:spPr>
          <a:xfrm>
            <a:off x="0" y="4502759"/>
            <a:ext cx="21524976" cy="10248900"/>
          </a:xfrm>
          <a:custGeom>
            <a:avLst/>
            <a:gdLst>
              <a:gd name="connsiteX0" fmla="*/ 0 w 21524976"/>
              <a:gd name="connsiteY0" fmla="*/ 0 h 10248900"/>
              <a:gd name="connsiteX1" fmla="*/ 21524976 w 21524976"/>
              <a:gd name="connsiteY1" fmla="*/ 0 h 10248900"/>
              <a:gd name="connsiteX2" fmla="*/ 21524976 w 21524976"/>
              <a:gd name="connsiteY2" fmla="*/ 10248900 h 10248900"/>
              <a:gd name="connsiteX3" fmla="*/ 0 w 21524976"/>
              <a:gd name="connsiteY3" fmla="*/ 10248900 h 10248900"/>
              <a:gd name="connsiteX4" fmla="*/ 0 w 21524976"/>
              <a:gd name="connsiteY4" fmla="*/ 0 h 1024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248900">
                <a:moveTo>
                  <a:pt x="0" y="0"/>
                </a:moveTo>
                <a:lnTo>
                  <a:pt x="21524976" y="0"/>
                </a:lnTo>
                <a:lnTo>
                  <a:pt x="21524976" y="10248900"/>
                </a:lnTo>
                <a:lnTo>
                  <a:pt x="0" y="10248900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Freeform 429"/>
          <p:cNvSpPr/>
          <p:nvPr/>
        </p:nvSpPr>
        <p:spPr>
          <a:xfrm>
            <a:off x="7169150" y="8756650"/>
            <a:ext cx="6927850" cy="95250"/>
          </a:xfrm>
          <a:custGeom>
            <a:avLst/>
            <a:gdLst>
              <a:gd name="connsiteX0" fmla="*/ 16820 w 6927850"/>
              <a:gd name="connsiteY0" fmla="*/ -39717 h 95250"/>
              <a:gd name="connsiteX1" fmla="*/ 6932035 w 6927850"/>
              <a:gd name="connsiteY1" fmla="*/ -39717 h 95250"/>
              <a:gd name="connsiteX2" fmla="*/ 6932035 w 6927850"/>
              <a:gd name="connsiteY2" fmla="*/ 55501 h 95250"/>
              <a:gd name="connsiteX3" fmla="*/ 16820 w 6927850"/>
              <a:gd name="connsiteY3" fmla="*/ 55501 h 95250"/>
              <a:gd name="connsiteX4" fmla="*/ 16820 w 6927850"/>
              <a:gd name="connsiteY4" fmla="*/ -39717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850" h="95250">
                <a:moveTo>
                  <a:pt x="16820" y="-39717"/>
                </a:moveTo>
                <a:lnTo>
                  <a:pt x="6932035" y="-39717"/>
                </a:lnTo>
                <a:lnTo>
                  <a:pt x="6932035" y="55501"/>
                </a:lnTo>
                <a:lnTo>
                  <a:pt x="16820" y="55501"/>
                </a:lnTo>
                <a:lnTo>
                  <a:pt x="16820" y="-39717"/>
                </a:ln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EEEFF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Freeform 430"/>
          <p:cNvSpPr/>
          <p:nvPr/>
        </p:nvSpPr>
        <p:spPr>
          <a:xfrm>
            <a:off x="7486650" y="11512550"/>
            <a:ext cx="6496050" cy="82550"/>
          </a:xfrm>
          <a:custGeom>
            <a:avLst/>
            <a:gdLst>
              <a:gd name="connsiteX0" fmla="*/ 17908 w 6496050"/>
              <a:gd name="connsiteY0" fmla="*/ -25175 h 82550"/>
              <a:gd name="connsiteX1" fmla="*/ 6504457 w 6496050"/>
              <a:gd name="connsiteY1" fmla="*/ -25175 h 82550"/>
              <a:gd name="connsiteX2" fmla="*/ 6504457 w 6496050"/>
              <a:gd name="connsiteY2" fmla="*/ 60529 h 82550"/>
              <a:gd name="connsiteX3" fmla="*/ 17908 w 6496050"/>
              <a:gd name="connsiteY3" fmla="*/ 60529 h 82550"/>
              <a:gd name="connsiteX4" fmla="*/ 17908 w 6496050"/>
              <a:gd name="connsiteY4" fmla="*/ -25175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050" h="82550">
                <a:moveTo>
                  <a:pt x="17908" y="-25175"/>
                </a:moveTo>
                <a:lnTo>
                  <a:pt x="6504457" y="-25175"/>
                </a:lnTo>
                <a:lnTo>
                  <a:pt x="6504457" y="60529"/>
                </a:lnTo>
                <a:lnTo>
                  <a:pt x="17908" y="60529"/>
                </a:lnTo>
                <a:lnTo>
                  <a:pt x="17908" y="-25175"/>
                </a:ln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EEEFF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Freeform 431"/>
          <p:cNvSpPr/>
          <p:nvPr/>
        </p:nvSpPr>
        <p:spPr>
          <a:xfrm>
            <a:off x="10737850" y="5962650"/>
            <a:ext cx="57150" cy="5530850"/>
          </a:xfrm>
          <a:custGeom>
            <a:avLst/>
            <a:gdLst>
              <a:gd name="connsiteX0" fmla="*/ -31456 w 57150"/>
              <a:gd name="connsiteY0" fmla="*/ 11871 h 5530850"/>
              <a:gd name="connsiteX1" fmla="*/ 100945 w 57150"/>
              <a:gd name="connsiteY1" fmla="*/ 11871 h 5530850"/>
              <a:gd name="connsiteX2" fmla="*/ 100945 w 57150"/>
              <a:gd name="connsiteY2" fmla="*/ 5536268 h 5530850"/>
              <a:gd name="connsiteX3" fmla="*/ -31456 w 57150"/>
              <a:gd name="connsiteY3" fmla="*/ 5536268 h 5530850"/>
              <a:gd name="connsiteX4" fmla="*/ -31456 w 57150"/>
              <a:gd name="connsiteY4" fmla="*/ 11871 h 553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5530850">
                <a:moveTo>
                  <a:pt x="-31456" y="11871"/>
                </a:moveTo>
                <a:lnTo>
                  <a:pt x="100945" y="11871"/>
                </a:lnTo>
                <a:lnTo>
                  <a:pt x="100945" y="5536268"/>
                </a:lnTo>
                <a:lnTo>
                  <a:pt x="-31456" y="5536268"/>
                </a:lnTo>
                <a:lnTo>
                  <a:pt x="-31456" y="11871"/>
                </a:ln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EEEFF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Freeform 432"/>
          <p:cNvSpPr/>
          <p:nvPr/>
        </p:nvSpPr>
        <p:spPr>
          <a:xfrm>
            <a:off x="7537450" y="5937250"/>
            <a:ext cx="6496050" cy="82550"/>
          </a:xfrm>
          <a:custGeom>
            <a:avLst/>
            <a:gdLst>
              <a:gd name="connsiteX0" fmla="*/ 13707 w 6496050"/>
              <a:gd name="connsiteY0" fmla="*/ -31936 h 82550"/>
              <a:gd name="connsiteX1" fmla="*/ 6500257 w 6496050"/>
              <a:gd name="connsiteY1" fmla="*/ -31936 h 82550"/>
              <a:gd name="connsiteX2" fmla="*/ 6500257 w 6496050"/>
              <a:gd name="connsiteY2" fmla="*/ 53768 h 82550"/>
              <a:gd name="connsiteX3" fmla="*/ 13707 w 6496050"/>
              <a:gd name="connsiteY3" fmla="*/ 53768 h 82550"/>
              <a:gd name="connsiteX4" fmla="*/ 13707 w 6496050"/>
              <a:gd name="connsiteY4" fmla="*/ -31936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050" h="82550">
                <a:moveTo>
                  <a:pt x="13707" y="-31936"/>
                </a:moveTo>
                <a:lnTo>
                  <a:pt x="6500257" y="-31936"/>
                </a:lnTo>
                <a:lnTo>
                  <a:pt x="6500257" y="53768"/>
                </a:lnTo>
                <a:lnTo>
                  <a:pt x="13707" y="53768"/>
                </a:lnTo>
                <a:lnTo>
                  <a:pt x="13707" y="-31936"/>
                </a:ln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EEEFF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Freeform 433"/>
          <p:cNvSpPr/>
          <p:nvPr/>
        </p:nvSpPr>
        <p:spPr>
          <a:xfrm>
            <a:off x="11398250" y="6800850"/>
            <a:ext cx="1593850" cy="3714750"/>
          </a:xfrm>
          <a:custGeom>
            <a:avLst/>
            <a:gdLst>
              <a:gd name="connsiteX0" fmla="*/ 831074 w 1593850"/>
              <a:gd name="connsiteY0" fmla="*/ 1029083 h 3714750"/>
              <a:gd name="connsiteX1" fmla="*/ 95944 w 1593850"/>
              <a:gd name="connsiteY1" fmla="*/ 1389459 h 3714750"/>
              <a:gd name="connsiteX2" fmla="*/ 264628 w 1593850"/>
              <a:gd name="connsiteY2" fmla="*/ 1917531 h 3714750"/>
              <a:gd name="connsiteX3" fmla="*/ 72667 w 1593850"/>
              <a:gd name="connsiteY3" fmla="*/ 2476877 h 3714750"/>
              <a:gd name="connsiteX4" fmla="*/ 18656 w 1593850"/>
              <a:gd name="connsiteY4" fmla="*/ 3522506 h 3714750"/>
              <a:gd name="connsiteX5" fmla="*/ 678476 w 1593850"/>
              <a:gd name="connsiteY5" fmla="*/ 3726869 h 3714750"/>
              <a:gd name="connsiteX6" fmla="*/ 1595772 w 1593850"/>
              <a:gd name="connsiteY6" fmla="*/ 1917531 h 3714750"/>
              <a:gd name="connsiteX7" fmla="*/ 538460 w 1593850"/>
              <a:gd name="connsiteY7" fmla="*/ 13380 h 3714750"/>
              <a:gd name="connsiteX8" fmla="*/ 830895 w 1593850"/>
              <a:gd name="connsiteY8" fmla="*/ 1029172 h 3714750"/>
              <a:gd name="connsiteX9" fmla="*/ 831074 w 1593850"/>
              <a:gd name="connsiteY9" fmla="*/ 1029083 h 3714750"/>
              <a:gd name="connsiteX10" fmla="*/ 831074 w 1593850"/>
              <a:gd name="connsiteY10" fmla="*/ 1029083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3850" h="3714750">
                <a:moveTo>
                  <a:pt x="831074" y="1029083"/>
                </a:moveTo>
                <a:lnTo>
                  <a:pt x="95944" y="1389459"/>
                </a:lnTo>
                <a:cubicBezTo>
                  <a:pt x="202079" y="1538462"/>
                  <a:pt x="264628" y="1720627"/>
                  <a:pt x="264628" y="1917531"/>
                </a:cubicBezTo>
                <a:cubicBezTo>
                  <a:pt x="264628" y="2128364"/>
                  <a:pt x="192823" y="2322392"/>
                  <a:pt x="72667" y="2476877"/>
                </a:cubicBezTo>
                <a:lnTo>
                  <a:pt x="18656" y="3522506"/>
                </a:lnTo>
                <a:lnTo>
                  <a:pt x="678476" y="3726869"/>
                </a:lnTo>
                <a:cubicBezTo>
                  <a:pt x="1234677" y="3318683"/>
                  <a:pt x="1595772" y="2660301"/>
                  <a:pt x="1595772" y="1917531"/>
                </a:cubicBezTo>
                <a:cubicBezTo>
                  <a:pt x="1595772" y="1114099"/>
                  <a:pt x="1173296" y="409524"/>
                  <a:pt x="538460" y="13380"/>
                </a:cubicBezTo>
                <a:lnTo>
                  <a:pt x="830895" y="1029172"/>
                </a:lnTo>
                <a:lnTo>
                  <a:pt x="831074" y="1029083"/>
                </a:lnTo>
                <a:lnTo>
                  <a:pt x="831074" y="1029083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Freeform 434"/>
          <p:cNvSpPr/>
          <p:nvPr/>
        </p:nvSpPr>
        <p:spPr>
          <a:xfrm>
            <a:off x="8604250" y="8604250"/>
            <a:ext cx="3181350" cy="2355850"/>
          </a:xfrm>
          <a:custGeom>
            <a:avLst/>
            <a:gdLst>
              <a:gd name="connsiteX0" fmla="*/ 2548261 w 3181350"/>
              <a:gd name="connsiteY0" fmla="*/ 1903698 h 2355850"/>
              <a:gd name="connsiteX1" fmla="*/ 2599756 w 3181350"/>
              <a:gd name="connsiteY1" fmla="*/ 905340 h 2355850"/>
              <a:gd name="connsiteX2" fmla="*/ 2146815 w 3181350"/>
              <a:gd name="connsiteY2" fmla="*/ 1025945 h 2355850"/>
              <a:gd name="connsiteX3" fmla="*/ 1254952 w 3181350"/>
              <a:gd name="connsiteY3" fmla="*/ 304474 h 2355850"/>
              <a:gd name="connsiteX4" fmla="*/ 906798 w 3181350"/>
              <a:gd name="connsiteY4" fmla="*/ 13477 h 2355850"/>
              <a:gd name="connsiteX5" fmla="*/ 12060 w 3181350"/>
              <a:gd name="connsiteY5" fmla="*/ 803967 h 2355850"/>
              <a:gd name="connsiteX6" fmla="*/ 2146905 w 3181350"/>
              <a:gd name="connsiteY6" fmla="*/ 2357178 h 2355850"/>
              <a:gd name="connsiteX7" fmla="*/ 3187321 w 3181350"/>
              <a:gd name="connsiteY7" fmla="*/ 2101680 h 2355850"/>
              <a:gd name="connsiteX8" fmla="*/ 2548351 w 3181350"/>
              <a:gd name="connsiteY8" fmla="*/ 1903788 h 2355850"/>
              <a:gd name="connsiteX9" fmla="*/ 2548261 w 3181350"/>
              <a:gd name="connsiteY9" fmla="*/ 1903698 h 2355850"/>
              <a:gd name="connsiteX10" fmla="*/ 2548261 w 3181350"/>
              <a:gd name="connsiteY10" fmla="*/ 1903698 h 235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81350" h="2355850">
                <a:moveTo>
                  <a:pt x="2548261" y="1903698"/>
                </a:moveTo>
                <a:lnTo>
                  <a:pt x="2599756" y="905340"/>
                </a:lnTo>
                <a:cubicBezTo>
                  <a:pt x="2466300" y="981909"/>
                  <a:pt x="2311725" y="1025945"/>
                  <a:pt x="2146815" y="1025945"/>
                </a:cubicBezTo>
                <a:cubicBezTo>
                  <a:pt x="1708522" y="1025945"/>
                  <a:pt x="1342575" y="716615"/>
                  <a:pt x="1254952" y="304474"/>
                </a:cubicBezTo>
                <a:lnTo>
                  <a:pt x="906798" y="13477"/>
                </a:lnTo>
                <a:lnTo>
                  <a:pt x="12060" y="803967"/>
                </a:lnTo>
                <a:cubicBezTo>
                  <a:pt x="303056" y="1705267"/>
                  <a:pt x="1148816" y="2357178"/>
                  <a:pt x="2146905" y="2357178"/>
                </a:cubicBezTo>
                <a:cubicBezTo>
                  <a:pt x="2522469" y="2357178"/>
                  <a:pt x="2876284" y="2264793"/>
                  <a:pt x="3187321" y="2101680"/>
                </a:cubicBezTo>
                <a:lnTo>
                  <a:pt x="2548351" y="1903788"/>
                </a:lnTo>
                <a:lnTo>
                  <a:pt x="2548261" y="1903698"/>
                </a:lnTo>
                <a:lnTo>
                  <a:pt x="2548261" y="1903698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Freeform 435"/>
          <p:cNvSpPr/>
          <p:nvPr/>
        </p:nvSpPr>
        <p:spPr>
          <a:xfrm>
            <a:off x="8489950" y="6457950"/>
            <a:ext cx="3435350" cy="2660650"/>
          </a:xfrm>
          <a:custGeom>
            <a:avLst/>
            <a:gdLst>
              <a:gd name="connsiteX0" fmla="*/ 1016515 w 3435350"/>
              <a:gd name="connsiteY0" fmla="*/ 1824115 h 2660650"/>
              <a:gd name="connsiteX1" fmla="*/ 1361433 w 3435350"/>
              <a:gd name="connsiteY1" fmla="*/ 2112326 h 2660650"/>
              <a:gd name="connsiteX2" fmla="*/ 2261115 w 3435350"/>
              <a:gd name="connsiteY2" fmla="*/ 1348527 h 2660650"/>
              <a:gd name="connsiteX3" fmla="*/ 2819113 w 3435350"/>
              <a:gd name="connsiteY3" fmla="*/ 1539499 h 2660650"/>
              <a:gd name="connsiteX4" fmla="*/ 3435527 w 3435350"/>
              <a:gd name="connsiteY4" fmla="*/ 1237359 h 2660650"/>
              <a:gd name="connsiteX5" fmla="*/ 3135183 w 3435350"/>
              <a:gd name="connsiteY5" fmla="*/ 194066 h 2660650"/>
              <a:gd name="connsiteX6" fmla="*/ 2261205 w 3435350"/>
              <a:gd name="connsiteY6" fmla="*/ 17293 h 2660650"/>
              <a:gd name="connsiteX7" fmla="*/ 18067 w 3435350"/>
              <a:gd name="connsiteY7" fmla="*/ 2260431 h 2660650"/>
              <a:gd name="connsiteX8" fmla="*/ 55992 w 3435350"/>
              <a:gd name="connsiteY8" fmla="*/ 2672571 h 2660650"/>
              <a:gd name="connsiteX9" fmla="*/ 1016515 w 3435350"/>
              <a:gd name="connsiteY9" fmla="*/ 1824115 h 2660650"/>
              <a:gd name="connsiteX10" fmla="*/ 1016515 w 3435350"/>
              <a:gd name="connsiteY10" fmla="*/ 1824115 h 2660650"/>
              <a:gd name="connsiteX11" fmla="*/ 1016515 w 3435350"/>
              <a:gd name="connsiteY11" fmla="*/ 1824115 h 266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5350" h="2660650">
                <a:moveTo>
                  <a:pt x="1016515" y="1824115"/>
                </a:moveTo>
                <a:lnTo>
                  <a:pt x="1361433" y="2112326"/>
                </a:lnTo>
                <a:cubicBezTo>
                  <a:pt x="1432160" y="1679156"/>
                  <a:pt x="1807994" y="1348527"/>
                  <a:pt x="2261115" y="1348527"/>
                </a:cubicBezTo>
                <a:cubicBezTo>
                  <a:pt x="2471409" y="1348527"/>
                  <a:pt x="2664897" y="1419883"/>
                  <a:pt x="2819113" y="1539499"/>
                </a:cubicBezTo>
                <a:lnTo>
                  <a:pt x="3435527" y="1237359"/>
                </a:lnTo>
                <a:lnTo>
                  <a:pt x="3135183" y="194066"/>
                </a:lnTo>
                <a:cubicBezTo>
                  <a:pt x="2866654" y="80202"/>
                  <a:pt x="2571254" y="17293"/>
                  <a:pt x="2261205" y="17293"/>
                </a:cubicBezTo>
                <a:cubicBezTo>
                  <a:pt x="1022356" y="17293"/>
                  <a:pt x="18067" y="1021582"/>
                  <a:pt x="18067" y="2260431"/>
                </a:cubicBezTo>
                <a:cubicBezTo>
                  <a:pt x="18067" y="2401256"/>
                  <a:pt x="31188" y="2539025"/>
                  <a:pt x="55992" y="2672571"/>
                </a:cubicBezTo>
                <a:lnTo>
                  <a:pt x="1016515" y="1824115"/>
                </a:lnTo>
                <a:lnTo>
                  <a:pt x="1016515" y="1824115"/>
                </a:lnTo>
                <a:lnTo>
                  <a:pt x="1016515" y="1824115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Freeform 436"/>
          <p:cNvSpPr/>
          <p:nvPr/>
        </p:nvSpPr>
        <p:spPr>
          <a:xfrm>
            <a:off x="8807450" y="6775450"/>
            <a:ext cx="3879850" cy="3879850"/>
          </a:xfrm>
          <a:custGeom>
            <a:avLst/>
            <a:gdLst>
              <a:gd name="connsiteX0" fmla="*/ 1949566 w 3879850"/>
              <a:gd name="connsiteY0" fmla="*/ 12314 h 3879850"/>
              <a:gd name="connsiteX1" fmla="*/ 11228 w 3879850"/>
              <a:gd name="connsiteY1" fmla="*/ 1950652 h 3879850"/>
              <a:gd name="connsiteX2" fmla="*/ 1949566 w 3879850"/>
              <a:gd name="connsiteY2" fmla="*/ 3888990 h 3879850"/>
              <a:gd name="connsiteX3" fmla="*/ 3887903 w 3879850"/>
              <a:gd name="connsiteY3" fmla="*/ 1950652 h 3879850"/>
              <a:gd name="connsiteX4" fmla="*/ 1949566 w 3879850"/>
              <a:gd name="connsiteY4" fmla="*/ 12314 h 387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3879850">
                <a:moveTo>
                  <a:pt x="1949566" y="12314"/>
                </a:moveTo>
                <a:cubicBezTo>
                  <a:pt x="879051" y="12314"/>
                  <a:pt x="11228" y="880138"/>
                  <a:pt x="11228" y="1950652"/>
                </a:cubicBezTo>
                <a:cubicBezTo>
                  <a:pt x="11228" y="3021166"/>
                  <a:pt x="879051" y="3888990"/>
                  <a:pt x="1949566" y="3888990"/>
                </a:cubicBezTo>
                <a:cubicBezTo>
                  <a:pt x="3020080" y="3888990"/>
                  <a:pt x="3887903" y="3021166"/>
                  <a:pt x="3887903" y="1950652"/>
                </a:cubicBezTo>
                <a:cubicBezTo>
                  <a:pt x="3887903" y="880138"/>
                  <a:pt x="3020080" y="12314"/>
                  <a:pt x="1949566" y="12314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Freeform 437"/>
          <p:cNvSpPr/>
          <p:nvPr/>
        </p:nvSpPr>
        <p:spPr>
          <a:xfrm>
            <a:off x="19234150" y="5886450"/>
            <a:ext cx="730250" cy="476250"/>
          </a:xfrm>
          <a:custGeom>
            <a:avLst/>
            <a:gdLst>
              <a:gd name="connsiteX0" fmla="*/ 733798 w 730250"/>
              <a:gd name="connsiteY0" fmla="*/ 337482 h 476250"/>
              <a:gd name="connsiteX1" fmla="*/ 582972 w 730250"/>
              <a:gd name="connsiteY1" fmla="*/ 487905 h 476250"/>
              <a:gd name="connsiteX2" fmla="*/ 160686 w 730250"/>
              <a:gd name="connsiteY2" fmla="*/ 487905 h 476250"/>
              <a:gd name="connsiteX3" fmla="*/ 9898 w 730250"/>
              <a:gd name="connsiteY3" fmla="*/ 337482 h 476250"/>
              <a:gd name="connsiteX4" fmla="*/ 9898 w 730250"/>
              <a:gd name="connsiteY4" fmla="*/ 156962 h 476250"/>
              <a:gd name="connsiteX5" fmla="*/ 160686 w 730250"/>
              <a:gd name="connsiteY5" fmla="*/ 6589 h 476250"/>
              <a:gd name="connsiteX6" fmla="*/ 582958 w 730250"/>
              <a:gd name="connsiteY6" fmla="*/ 6589 h 476250"/>
              <a:gd name="connsiteX7" fmla="*/ 733738 w 730250"/>
              <a:gd name="connsiteY7" fmla="*/ 156962 h 476250"/>
              <a:gd name="connsiteX8" fmla="*/ 733738 w 730250"/>
              <a:gd name="connsiteY8" fmla="*/ 337482 h 476250"/>
              <a:gd name="connsiteX9" fmla="*/ 733798 w 730250"/>
              <a:gd name="connsiteY9" fmla="*/ 337482 h 476250"/>
              <a:gd name="connsiteX10" fmla="*/ 733798 w 730250"/>
              <a:gd name="connsiteY10" fmla="*/ 337482 h 476250"/>
              <a:gd name="connsiteX11" fmla="*/ 733798 w 730250"/>
              <a:gd name="connsiteY11" fmla="*/ 337482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0250" h="476250">
                <a:moveTo>
                  <a:pt x="733798" y="337482"/>
                </a:moveTo>
                <a:cubicBezTo>
                  <a:pt x="733798" y="420594"/>
                  <a:pt x="666241" y="487905"/>
                  <a:pt x="582972" y="487905"/>
                </a:cubicBezTo>
                <a:lnTo>
                  <a:pt x="160686" y="487905"/>
                </a:lnTo>
                <a:cubicBezTo>
                  <a:pt x="77426" y="487905"/>
                  <a:pt x="9898" y="420579"/>
                  <a:pt x="9898" y="337482"/>
                </a:cubicBezTo>
                <a:lnTo>
                  <a:pt x="9898" y="156962"/>
                </a:lnTo>
                <a:cubicBezTo>
                  <a:pt x="9898" y="73929"/>
                  <a:pt x="77426" y="6589"/>
                  <a:pt x="160686" y="6589"/>
                </a:cubicBezTo>
                <a:lnTo>
                  <a:pt x="582958" y="6589"/>
                </a:lnTo>
                <a:cubicBezTo>
                  <a:pt x="666241" y="6589"/>
                  <a:pt x="733738" y="73929"/>
                  <a:pt x="733738" y="156962"/>
                </a:cubicBezTo>
                <a:lnTo>
                  <a:pt x="733738" y="337482"/>
                </a:lnTo>
                <a:lnTo>
                  <a:pt x="733798" y="337482"/>
                </a:lnTo>
                <a:lnTo>
                  <a:pt x="733798" y="337482"/>
                </a:lnTo>
                <a:lnTo>
                  <a:pt x="733798" y="337482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Freeform 438"/>
          <p:cNvSpPr/>
          <p:nvPr/>
        </p:nvSpPr>
        <p:spPr>
          <a:xfrm>
            <a:off x="19437350" y="6343650"/>
            <a:ext cx="196850" cy="184150"/>
          </a:xfrm>
          <a:custGeom>
            <a:avLst/>
            <a:gdLst>
              <a:gd name="connsiteX0" fmla="*/ 17845 w 196850"/>
              <a:gd name="connsiteY0" fmla="*/ 10671 h 184150"/>
              <a:gd name="connsiteX1" fmla="*/ 17845 w 196850"/>
              <a:gd name="connsiteY1" fmla="*/ 196173 h 184150"/>
              <a:gd name="connsiteX2" fmla="*/ 206317 w 196850"/>
              <a:gd name="connsiteY2" fmla="*/ 8146 h 184150"/>
              <a:gd name="connsiteX3" fmla="*/ 17845 w 196850"/>
              <a:gd name="connsiteY3" fmla="*/ 10671 h 184150"/>
              <a:gd name="connsiteX4" fmla="*/ 17845 w 196850"/>
              <a:gd name="connsiteY4" fmla="*/ 10671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50" h="184150">
                <a:moveTo>
                  <a:pt x="17845" y="10671"/>
                </a:moveTo>
                <a:lnTo>
                  <a:pt x="17845" y="196173"/>
                </a:lnTo>
                <a:lnTo>
                  <a:pt x="206317" y="8146"/>
                </a:lnTo>
                <a:lnTo>
                  <a:pt x="17845" y="10671"/>
                </a:lnTo>
                <a:lnTo>
                  <a:pt x="17845" y="10671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Freeform 439"/>
          <p:cNvSpPr/>
          <p:nvPr/>
        </p:nvSpPr>
        <p:spPr>
          <a:xfrm>
            <a:off x="19234150" y="8997950"/>
            <a:ext cx="730250" cy="476250"/>
          </a:xfrm>
          <a:custGeom>
            <a:avLst/>
            <a:gdLst>
              <a:gd name="connsiteX0" fmla="*/ 733798 w 730250"/>
              <a:gd name="connsiteY0" fmla="*/ 337811 h 476250"/>
              <a:gd name="connsiteX1" fmla="*/ 582972 w 730250"/>
              <a:gd name="connsiteY1" fmla="*/ 488235 h 476250"/>
              <a:gd name="connsiteX2" fmla="*/ 160686 w 730250"/>
              <a:gd name="connsiteY2" fmla="*/ 488235 h 476250"/>
              <a:gd name="connsiteX3" fmla="*/ 9898 w 730250"/>
              <a:gd name="connsiteY3" fmla="*/ 337811 h 476250"/>
              <a:gd name="connsiteX4" fmla="*/ 9898 w 730250"/>
              <a:gd name="connsiteY4" fmla="*/ 157292 h 476250"/>
              <a:gd name="connsiteX5" fmla="*/ 160686 w 730250"/>
              <a:gd name="connsiteY5" fmla="*/ 6918 h 476250"/>
              <a:gd name="connsiteX6" fmla="*/ 582958 w 730250"/>
              <a:gd name="connsiteY6" fmla="*/ 6918 h 476250"/>
              <a:gd name="connsiteX7" fmla="*/ 733738 w 730250"/>
              <a:gd name="connsiteY7" fmla="*/ 157292 h 476250"/>
              <a:gd name="connsiteX8" fmla="*/ 733738 w 730250"/>
              <a:gd name="connsiteY8" fmla="*/ 337811 h 476250"/>
              <a:gd name="connsiteX9" fmla="*/ 733798 w 730250"/>
              <a:gd name="connsiteY9" fmla="*/ 337811 h 476250"/>
              <a:gd name="connsiteX10" fmla="*/ 733798 w 730250"/>
              <a:gd name="connsiteY10" fmla="*/ 337811 h 476250"/>
              <a:gd name="connsiteX11" fmla="*/ 733798 w 730250"/>
              <a:gd name="connsiteY11" fmla="*/ 337811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0250" h="476250">
                <a:moveTo>
                  <a:pt x="733798" y="337811"/>
                </a:moveTo>
                <a:cubicBezTo>
                  <a:pt x="733798" y="420923"/>
                  <a:pt x="666241" y="488235"/>
                  <a:pt x="582972" y="488235"/>
                </a:cubicBezTo>
                <a:lnTo>
                  <a:pt x="160686" y="488235"/>
                </a:lnTo>
                <a:cubicBezTo>
                  <a:pt x="77426" y="488235"/>
                  <a:pt x="9898" y="420909"/>
                  <a:pt x="9898" y="337811"/>
                </a:cubicBezTo>
                <a:lnTo>
                  <a:pt x="9898" y="157292"/>
                </a:lnTo>
                <a:cubicBezTo>
                  <a:pt x="9898" y="74259"/>
                  <a:pt x="77426" y="6918"/>
                  <a:pt x="160686" y="6918"/>
                </a:cubicBezTo>
                <a:lnTo>
                  <a:pt x="582958" y="6918"/>
                </a:lnTo>
                <a:cubicBezTo>
                  <a:pt x="666241" y="6918"/>
                  <a:pt x="733738" y="74259"/>
                  <a:pt x="733738" y="157292"/>
                </a:cubicBezTo>
                <a:lnTo>
                  <a:pt x="733738" y="337811"/>
                </a:lnTo>
                <a:lnTo>
                  <a:pt x="733798" y="337811"/>
                </a:lnTo>
                <a:lnTo>
                  <a:pt x="733798" y="337811"/>
                </a:lnTo>
                <a:lnTo>
                  <a:pt x="733798" y="337811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Freeform 440"/>
          <p:cNvSpPr/>
          <p:nvPr/>
        </p:nvSpPr>
        <p:spPr>
          <a:xfrm>
            <a:off x="19437350" y="9455150"/>
            <a:ext cx="196850" cy="184150"/>
          </a:xfrm>
          <a:custGeom>
            <a:avLst/>
            <a:gdLst>
              <a:gd name="connsiteX0" fmla="*/ 17845 w 196850"/>
              <a:gd name="connsiteY0" fmla="*/ 11001 h 184150"/>
              <a:gd name="connsiteX1" fmla="*/ 17845 w 196850"/>
              <a:gd name="connsiteY1" fmla="*/ 196503 h 184150"/>
              <a:gd name="connsiteX2" fmla="*/ 206317 w 196850"/>
              <a:gd name="connsiteY2" fmla="*/ 8476 h 184150"/>
              <a:gd name="connsiteX3" fmla="*/ 17845 w 196850"/>
              <a:gd name="connsiteY3" fmla="*/ 11001 h 184150"/>
              <a:gd name="connsiteX4" fmla="*/ 17845 w 196850"/>
              <a:gd name="connsiteY4" fmla="*/ 11001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50" h="184150">
                <a:moveTo>
                  <a:pt x="17845" y="11001"/>
                </a:moveTo>
                <a:lnTo>
                  <a:pt x="17845" y="196503"/>
                </a:lnTo>
                <a:lnTo>
                  <a:pt x="206317" y="8476"/>
                </a:lnTo>
                <a:lnTo>
                  <a:pt x="17845" y="11001"/>
                </a:lnTo>
                <a:lnTo>
                  <a:pt x="17845" y="11001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Freeform 441"/>
          <p:cNvSpPr/>
          <p:nvPr/>
        </p:nvSpPr>
        <p:spPr>
          <a:xfrm>
            <a:off x="19234150" y="11664950"/>
            <a:ext cx="730250" cy="488950"/>
          </a:xfrm>
          <a:custGeom>
            <a:avLst/>
            <a:gdLst>
              <a:gd name="connsiteX0" fmla="*/ 733798 w 730250"/>
              <a:gd name="connsiteY0" fmla="*/ 343813 h 488950"/>
              <a:gd name="connsiteX1" fmla="*/ 582972 w 730250"/>
              <a:gd name="connsiteY1" fmla="*/ 494235 h 488950"/>
              <a:gd name="connsiteX2" fmla="*/ 160686 w 730250"/>
              <a:gd name="connsiteY2" fmla="*/ 494235 h 488950"/>
              <a:gd name="connsiteX3" fmla="*/ 9898 w 730250"/>
              <a:gd name="connsiteY3" fmla="*/ 343813 h 488950"/>
              <a:gd name="connsiteX4" fmla="*/ 9898 w 730250"/>
              <a:gd name="connsiteY4" fmla="*/ 163293 h 488950"/>
              <a:gd name="connsiteX5" fmla="*/ 160686 w 730250"/>
              <a:gd name="connsiteY5" fmla="*/ 12920 h 488950"/>
              <a:gd name="connsiteX6" fmla="*/ 582958 w 730250"/>
              <a:gd name="connsiteY6" fmla="*/ 12920 h 488950"/>
              <a:gd name="connsiteX7" fmla="*/ 733738 w 730250"/>
              <a:gd name="connsiteY7" fmla="*/ 163293 h 488950"/>
              <a:gd name="connsiteX8" fmla="*/ 733738 w 730250"/>
              <a:gd name="connsiteY8" fmla="*/ 343813 h 488950"/>
              <a:gd name="connsiteX9" fmla="*/ 733798 w 730250"/>
              <a:gd name="connsiteY9" fmla="*/ 343813 h 488950"/>
              <a:gd name="connsiteX10" fmla="*/ 733798 w 730250"/>
              <a:gd name="connsiteY10" fmla="*/ 343813 h 488950"/>
              <a:gd name="connsiteX11" fmla="*/ 733798 w 730250"/>
              <a:gd name="connsiteY11" fmla="*/ 343813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0250" h="488950">
                <a:moveTo>
                  <a:pt x="733798" y="343813"/>
                </a:moveTo>
                <a:cubicBezTo>
                  <a:pt x="733798" y="426924"/>
                  <a:pt x="666241" y="494235"/>
                  <a:pt x="582972" y="494235"/>
                </a:cubicBezTo>
                <a:lnTo>
                  <a:pt x="160686" y="494235"/>
                </a:lnTo>
                <a:cubicBezTo>
                  <a:pt x="77426" y="494235"/>
                  <a:pt x="9898" y="426910"/>
                  <a:pt x="9898" y="343813"/>
                </a:cubicBezTo>
                <a:lnTo>
                  <a:pt x="9898" y="163293"/>
                </a:lnTo>
                <a:cubicBezTo>
                  <a:pt x="9898" y="80260"/>
                  <a:pt x="77426" y="12920"/>
                  <a:pt x="160686" y="12920"/>
                </a:cubicBezTo>
                <a:lnTo>
                  <a:pt x="582958" y="12920"/>
                </a:lnTo>
                <a:cubicBezTo>
                  <a:pt x="666241" y="12920"/>
                  <a:pt x="733738" y="80260"/>
                  <a:pt x="733738" y="163293"/>
                </a:cubicBezTo>
                <a:lnTo>
                  <a:pt x="733738" y="343813"/>
                </a:lnTo>
                <a:lnTo>
                  <a:pt x="733798" y="343813"/>
                </a:lnTo>
                <a:lnTo>
                  <a:pt x="733798" y="343813"/>
                </a:lnTo>
                <a:lnTo>
                  <a:pt x="733798" y="343813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Freeform 442"/>
          <p:cNvSpPr/>
          <p:nvPr/>
        </p:nvSpPr>
        <p:spPr>
          <a:xfrm>
            <a:off x="19437350" y="12122150"/>
            <a:ext cx="196850" cy="196850"/>
          </a:xfrm>
          <a:custGeom>
            <a:avLst/>
            <a:gdLst>
              <a:gd name="connsiteX0" fmla="*/ 17845 w 196850"/>
              <a:gd name="connsiteY0" fmla="*/ 17002 h 196850"/>
              <a:gd name="connsiteX1" fmla="*/ 17845 w 196850"/>
              <a:gd name="connsiteY1" fmla="*/ 202503 h 196850"/>
              <a:gd name="connsiteX2" fmla="*/ 206317 w 196850"/>
              <a:gd name="connsiteY2" fmla="*/ 14476 h 196850"/>
              <a:gd name="connsiteX3" fmla="*/ 17845 w 196850"/>
              <a:gd name="connsiteY3" fmla="*/ 17002 h 196850"/>
              <a:gd name="connsiteX4" fmla="*/ 17845 w 196850"/>
              <a:gd name="connsiteY4" fmla="*/ 17002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50" h="196850">
                <a:moveTo>
                  <a:pt x="17845" y="17002"/>
                </a:moveTo>
                <a:lnTo>
                  <a:pt x="17845" y="202503"/>
                </a:lnTo>
                <a:lnTo>
                  <a:pt x="206317" y="14476"/>
                </a:lnTo>
                <a:lnTo>
                  <a:pt x="17845" y="17002"/>
                </a:lnTo>
                <a:lnTo>
                  <a:pt x="17845" y="17002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Freeform 443"/>
          <p:cNvSpPr/>
          <p:nvPr/>
        </p:nvSpPr>
        <p:spPr>
          <a:xfrm>
            <a:off x="1187450" y="5073650"/>
            <a:ext cx="6356350" cy="1784350"/>
          </a:xfrm>
          <a:custGeom>
            <a:avLst/>
            <a:gdLst>
              <a:gd name="connsiteX0" fmla="*/ 245966 w 6356350"/>
              <a:gd name="connsiteY0" fmla="*/ 14789 h 1784350"/>
              <a:gd name="connsiteX1" fmla="*/ 6122973 w 6356350"/>
              <a:gd name="connsiteY1" fmla="*/ 14789 h 1784350"/>
              <a:gd name="connsiteX2" fmla="*/ 6360994 w 6356350"/>
              <a:gd name="connsiteY2" fmla="*/ 252825 h 1784350"/>
              <a:gd name="connsiteX3" fmla="*/ 6360994 w 6356350"/>
              <a:gd name="connsiteY3" fmla="*/ 1548403 h 1784350"/>
              <a:gd name="connsiteX4" fmla="*/ 6122973 w 6356350"/>
              <a:gd name="connsiteY4" fmla="*/ 1786439 h 1784350"/>
              <a:gd name="connsiteX5" fmla="*/ 245966 w 6356350"/>
              <a:gd name="connsiteY5" fmla="*/ 1786439 h 1784350"/>
              <a:gd name="connsiteX6" fmla="*/ 7945 w 6356350"/>
              <a:gd name="connsiteY6" fmla="*/ 1548403 h 1784350"/>
              <a:gd name="connsiteX7" fmla="*/ 7945 w 6356350"/>
              <a:gd name="connsiteY7" fmla="*/ 252825 h 1784350"/>
              <a:gd name="connsiteX8" fmla="*/ 245966 w 6356350"/>
              <a:gd name="connsiteY8" fmla="*/ 14789 h 178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6350" h="1784350">
                <a:moveTo>
                  <a:pt x="245966" y="14789"/>
                </a:moveTo>
                <a:lnTo>
                  <a:pt x="6122973" y="14789"/>
                </a:lnTo>
                <a:cubicBezTo>
                  <a:pt x="6254429" y="14789"/>
                  <a:pt x="6360994" y="121361"/>
                  <a:pt x="6360994" y="252825"/>
                </a:cubicBezTo>
                <a:lnTo>
                  <a:pt x="6360994" y="1548403"/>
                </a:lnTo>
                <a:cubicBezTo>
                  <a:pt x="6360994" y="1679867"/>
                  <a:pt x="6254429" y="1786439"/>
                  <a:pt x="6122973" y="1786439"/>
                </a:cubicBezTo>
                <a:lnTo>
                  <a:pt x="245966" y="1786439"/>
                </a:lnTo>
                <a:cubicBezTo>
                  <a:pt x="114511" y="1786439"/>
                  <a:pt x="7945" y="1679867"/>
                  <a:pt x="7945" y="1548403"/>
                </a:cubicBezTo>
                <a:lnTo>
                  <a:pt x="7945" y="252825"/>
                </a:lnTo>
                <a:cubicBezTo>
                  <a:pt x="7945" y="121361"/>
                  <a:pt x="114511" y="14789"/>
                  <a:pt x="245966" y="14789"/>
                </a:cubicBez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Freeform 444"/>
          <p:cNvSpPr/>
          <p:nvPr/>
        </p:nvSpPr>
        <p:spPr>
          <a:xfrm>
            <a:off x="1174756" y="5060956"/>
            <a:ext cx="6369043" cy="1797043"/>
          </a:xfrm>
          <a:custGeom>
            <a:avLst/>
            <a:gdLst>
              <a:gd name="connsiteX0" fmla="*/ 258659 w 6369043"/>
              <a:gd name="connsiteY0" fmla="*/ 27482 h 1797043"/>
              <a:gd name="connsiteX1" fmla="*/ 6135666 w 6369043"/>
              <a:gd name="connsiteY1" fmla="*/ 27482 h 1797043"/>
              <a:gd name="connsiteX2" fmla="*/ 6373686 w 6369043"/>
              <a:gd name="connsiteY2" fmla="*/ 265518 h 1797043"/>
              <a:gd name="connsiteX3" fmla="*/ 6373686 w 6369043"/>
              <a:gd name="connsiteY3" fmla="*/ 1561096 h 1797043"/>
              <a:gd name="connsiteX4" fmla="*/ 6135666 w 6369043"/>
              <a:gd name="connsiteY4" fmla="*/ 1799132 h 1797043"/>
              <a:gd name="connsiteX5" fmla="*/ 258659 w 6369043"/>
              <a:gd name="connsiteY5" fmla="*/ 1799132 h 1797043"/>
              <a:gd name="connsiteX6" fmla="*/ 20638 w 6369043"/>
              <a:gd name="connsiteY6" fmla="*/ 1561096 h 1797043"/>
              <a:gd name="connsiteX7" fmla="*/ 20638 w 6369043"/>
              <a:gd name="connsiteY7" fmla="*/ 265518 h 1797043"/>
              <a:gd name="connsiteX8" fmla="*/ 258659 w 6369043"/>
              <a:gd name="connsiteY8" fmla="*/ 27482 h 17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9043" h="1797043">
                <a:moveTo>
                  <a:pt x="258659" y="27482"/>
                </a:moveTo>
                <a:lnTo>
                  <a:pt x="6135666" y="27482"/>
                </a:lnTo>
                <a:cubicBezTo>
                  <a:pt x="6267121" y="27482"/>
                  <a:pt x="6373686" y="134054"/>
                  <a:pt x="6373686" y="265518"/>
                </a:cubicBezTo>
                <a:lnTo>
                  <a:pt x="6373686" y="1561096"/>
                </a:lnTo>
                <a:cubicBezTo>
                  <a:pt x="6373686" y="1692560"/>
                  <a:pt x="6267121" y="1799132"/>
                  <a:pt x="6135666" y="1799132"/>
                </a:cubicBezTo>
                <a:lnTo>
                  <a:pt x="258659" y="1799132"/>
                </a:lnTo>
                <a:cubicBezTo>
                  <a:pt x="127204" y="1799132"/>
                  <a:pt x="20638" y="1692560"/>
                  <a:pt x="20638" y="1561096"/>
                </a:cubicBezTo>
                <a:lnTo>
                  <a:pt x="20638" y="265518"/>
                </a:lnTo>
                <a:cubicBezTo>
                  <a:pt x="20638" y="134054"/>
                  <a:pt x="127204" y="27482"/>
                  <a:pt x="258659" y="27482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086">
            <a:solidFill>
              <a:srgbClr val="9257E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Freeform 445"/>
          <p:cNvSpPr/>
          <p:nvPr/>
        </p:nvSpPr>
        <p:spPr>
          <a:xfrm>
            <a:off x="6254756" y="5035556"/>
            <a:ext cx="1835143" cy="1822443"/>
          </a:xfrm>
          <a:custGeom>
            <a:avLst/>
            <a:gdLst>
              <a:gd name="connsiteX0" fmla="*/ 933051 w 1835143"/>
              <a:gd name="connsiteY0" fmla="*/ 19116 h 1822443"/>
              <a:gd name="connsiteX1" fmla="*/ 28176 w 1835143"/>
              <a:gd name="connsiteY1" fmla="*/ 923991 h 1822443"/>
              <a:gd name="connsiteX2" fmla="*/ 933051 w 1835143"/>
              <a:gd name="connsiteY2" fmla="*/ 1828866 h 1822443"/>
              <a:gd name="connsiteX3" fmla="*/ 1837926 w 1835143"/>
              <a:gd name="connsiteY3" fmla="*/ 923991 h 1822443"/>
              <a:gd name="connsiteX4" fmla="*/ 933051 w 1835143"/>
              <a:gd name="connsiteY4" fmla="*/ 19116 h 182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5143" h="1822443">
                <a:moveTo>
                  <a:pt x="933051" y="19116"/>
                </a:moveTo>
                <a:cubicBezTo>
                  <a:pt x="433303" y="19116"/>
                  <a:pt x="28176" y="424243"/>
                  <a:pt x="28176" y="923991"/>
                </a:cubicBezTo>
                <a:cubicBezTo>
                  <a:pt x="28176" y="1423740"/>
                  <a:pt x="433303" y="1828866"/>
                  <a:pt x="933051" y="1828866"/>
                </a:cubicBezTo>
                <a:cubicBezTo>
                  <a:pt x="1432800" y="1828866"/>
                  <a:pt x="1837926" y="1423740"/>
                  <a:pt x="1837926" y="923991"/>
                </a:cubicBezTo>
                <a:cubicBezTo>
                  <a:pt x="1837926" y="424243"/>
                  <a:pt x="1432800" y="19116"/>
                  <a:pt x="933051" y="19116"/>
                </a:cubicBezTo>
                <a:close/>
              </a:path>
            </a:pathLst>
          </a:custGeom>
          <a:solidFill>
            <a:srgbClr val="9257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Freeform 446"/>
          <p:cNvSpPr/>
          <p:nvPr/>
        </p:nvSpPr>
        <p:spPr>
          <a:xfrm>
            <a:off x="1174756" y="7791456"/>
            <a:ext cx="6356343" cy="1822443"/>
          </a:xfrm>
          <a:custGeom>
            <a:avLst/>
            <a:gdLst>
              <a:gd name="connsiteX0" fmla="*/ 258633 w 6356343"/>
              <a:gd name="connsiteY0" fmla="*/ 22055 h 1822443"/>
              <a:gd name="connsiteX1" fmla="*/ 6126167 w 6356343"/>
              <a:gd name="connsiteY1" fmla="*/ 22055 h 1822443"/>
              <a:gd name="connsiteX2" fmla="*/ 6364179 w 6356343"/>
              <a:gd name="connsiteY2" fmla="*/ 260664 h 1822443"/>
              <a:gd name="connsiteX3" fmla="*/ 6364179 w 6356343"/>
              <a:gd name="connsiteY3" fmla="*/ 1593195 h 1822443"/>
              <a:gd name="connsiteX4" fmla="*/ 6126167 w 6356343"/>
              <a:gd name="connsiteY4" fmla="*/ 1831805 h 1822443"/>
              <a:gd name="connsiteX5" fmla="*/ 258633 w 6356343"/>
              <a:gd name="connsiteY5" fmla="*/ 1831805 h 1822443"/>
              <a:gd name="connsiteX6" fmla="*/ 20620 w 6356343"/>
              <a:gd name="connsiteY6" fmla="*/ 1593195 h 1822443"/>
              <a:gd name="connsiteX7" fmla="*/ 20620 w 6356343"/>
              <a:gd name="connsiteY7" fmla="*/ 260664 h 1822443"/>
              <a:gd name="connsiteX8" fmla="*/ 258633 w 6356343"/>
              <a:gd name="connsiteY8" fmla="*/ 22055 h 182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6343" h="1822443">
                <a:moveTo>
                  <a:pt x="258633" y="22055"/>
                </a:moveTo>
                <a:lnTo>
                  <a:pt x="6126167" y="22055"/>
                </a:lnTo>
                <a:cubicBezTo>
                  <a:pt x="6257618" y="22055"/>
                  <a:pt x="6364179" y="128884"/>
                  <a:pt x="6364179" y="260664"/>
                </a:cubicBezTo>
                <a:lnTo>
                  <a:pt x="6364179" y="1593195"/>
                </a:lnTo>
                <a:cubicBezTo>
                  <a:pt x="6364179" y="1724976"/>
                  <a:pt x="6257618" y="1831805"/>
                  <a:pt x="6126167" y="1831805"/>
                </a:cubicBezTo>
                <a:lnTo>
                  <a:pt x="258633" y="1831805"/>
                </a:lnTo>
                <a:cubicBezTo>
                  <a:pt x="127182" y="1831805"/>
                  <a:pt x="20620" y="1724976"/>
                  <a:pt x="20620" y="1593195"/>
                </a:cubicBezTo>
                <a:lnTo>
                  <a:pt x="20620" y="260664"/>
                </a:lnTo>
                <a:cubicBezTo>
                  <a:pt x="20620" y="128884"/>
                  <a:pt x="127182" y="22055"/>
                  <a:pt x="258633" y="22055"/>
                </a:cubicBez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Freeform 447"/>
          <p:cNvSpPr/>
          <p:nvPr/>
        </p:nvSpPr>
        <p:spPr>
          <a:xfrm>
            <a:off x="1174734" y="7791434"/>
            <a:ext cx="6356365" cy="1822465"/>
          </a:xfrm>
          <a:custGeom>
            <a:avLst/>
            <a:gdLst>
              <a:gd name="connsiteX0" fmla="*/ 258655 w 6356365"/>
              <a:gd name="connsiteY0" fmla="*/ 22077 h 1822465"/>
              <a:gd name="connsiteX1" fmla="*/ 6126188 w 6356365"/>
              <a:gd name="connsiteY1" fmla="*/ 22077 h 1822465"/>
              <a:gd name="connsiteX2" fmla="*/ 6364202 w 6356365"/>
              <a:gd name="connsiteY2" fmla="*/ 260687 h 1822465"/>
              <a:gd name="connsiteX3" fmla="*/ 6364202 w 6356365"/>
              <a:gd name="connsiteY3" fmla="*/ 1593218 h 1822465"/>
              <a:gd name="connsiteX4" fmla="*/ 6126188 w 6356365"/>
              <a:gd name="connsiteY4" fmla="*/ 1831827 h 1822465"/>
              <a:gd name="connsiteX5" fmla="*/ 258655 w 6356365"/>
              <a:gd name="connsiteY5" fmla="*/ 1831827 h 1822465"/>
              <a:gd name="connsiteX6" fmla="*/ 20642 w 6356365"/>
              <a:gd name="connsiteY6" fmla="*/ 1593218 h 1822465"/>
              <a:gd name="connsiteX7" fmla="*/ 20642 w 6356365"/>
              <a:gd name="connsiteY7" fmla="*/ 260687 h 1822465"/>
              <a:gd name="connsiteX8" fmla="*/ 258655 w 6356365"/>
              <a:gd name="connsiteY8" fmla="*/ 22077 h 182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6365" h="1822465">
                <a:moveTo>
                  <a:pt x="258655" y="22077"/>
                </a:moveTo>
                <a:lnTo>
                  <a:pt x="6126188" y="22077"/>
                </a:lnTo>
                <a:cubicBezTo>
                  <a:pt x="6257640" y="22077"/>
                  <a:pt x="6364202" y="128906"/>
                  <a:pt x="6364202" y="260687"/>
                </a:cubicBezTo>
                <a:lnTo>
                  <a:pt x="6364202" y="1593218"/>
                </a:lnTo>
                <a:cubicBezTo>
                  <a:pt x="6364202" y="1724998"/>
                  <a:pt x="6257640" y="1831827"/>
                  <a:pt x="6126188" y="1831827"/>
                </a:cubicBezTo>
                <a:lnTo>
                  <a:pt x="258655" y="1831827"/>
                </a:lnTo>
                <a:cubicBezTo>
                  <a:pt x="127204" y="1831827"/>
                  <a:pt x="20642" y="1724998"/>
                  <a:pt x="20642" y="1593218"/>
                </a:cubicBezTo>
                <a:lnTo>
                  <a:pt x="20642" y="260687"/>
                </a:lnTo>
                <a:cubicBezTo>
                  <a:pt x="20642" y="128906"/>
                  <a:pt x="127204" y="22077"/>
                  <a:pt x="258655" y="22077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30">
            <a:solidFill>
              <a:srgbClr val="9257E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Freeform 448"/>
          <p:cNvSpPr/>
          <p:nvPr/>
        </p:nvSpPr>
        <p:spPr>
          <a:xfrm>
            <a:off x="6394434" y="7791434"/>
            <a:ext cx="1835165" cy="1822465"/>
          </a:xfrm>
          <a:custGeom>
            <a:avLst/>
            <a:gdLst>
              <a:gd name="connsiteX0" fmla="*/ 935353 w 1835165"/>
              <a:gd name="connsiteY0" fmla="*/ 22077 h 1822465"/>
              <a:gd name="connsiteX1" fmla="*/ 30478 w 1835165"/>
              <a:gd name="connsiteY1" fmla="*/ 926952 h 1822465"/>
              <a:gd name="connsiteX2" fmla="*/ 935353 w 1835165"/>
              <a:gd name="connsiteY2" fmla="*/ 1831827 h 1822465"/>
              <a:gd name="connsiteX3" fmla="*/ 1840228 w 1835165"/>
              <a:gd name="connsiteY3" fmla="*/ 926952 h 1822465"/>
              <a:gd name="connsiteX4" fmla="*/ 935353 w 1835165"/>
              <a:gd name="connsiteY4" fmla="*/ 22077 h 182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5165" h="1822465">
                <a:moveTo>
                  <a:pt x="935353" y="22077"/>
                </a:moveTo>
                <a:cubicBezTo>
                  <a:pt x="435605" y="22077"/>
                  <a:pt x="30478" y="427204"/>
                  <a:pt x="30478" y="926952"/>
                </a:cubicBezTo>
                <a:cubicBezTo>
                  <a:pt x="30478" y="1426701"/>
                  <a:pt x="435605" y="1831827"/>
                  <a:pt x="935353" y="1831827"/>
                </a:cubicBezTo>
                <a:cubicBezTo>
                  <a:pt x="1435102" y="1831827"/>
                  <a:pt x="1840228" y="1426701"/>
                  <a:pt x="1840228" y="926952"/>
                </a:cubicBezTo>
                <a:cubicBezTo>
                  <a:pt x="1840228" y="427204"/>
                  <a:pt x="1435102" y="22077"/>
                  <a:pt x="935353" y="22077"/>
                </a:cubicBezTo>
                <a:close/>
              </a:path>
            </a:pathLst>
          </a:custGeom>
          <a:solidFill>
            <a:srgbClr val="9257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Freeform 449"/>
          <p:cNvSpPr/>
          <p:nvPr/>
        </p:nvSpPr>
        <p:spPr>
          <a:xfrm>
            <a:off x="1174734" y="10572734"/>
            <a:ext cx="6356365" cy="1822465"/>
          </a:xfrm>
          <a:custGeom>
            <a:avLst/>
            <a:gdLst>
              <a:gd name="connsiteX0" fmla="*/ 258655 w 6356365"/>
              <a:gd name="connsiteY0" fmla="*/ 23559 h 1822465"/>
              <a:gd name="connsiteX1" fmla="*/ 6126189 w 6356365"/>
              <a:gd name="connsiteY1" fmla="*/ 23559 h 1822465"/>
              <a:gd name="connsiteX2" fmla="*/ 6364202 w 6356365"/>
              <a:gd name="connsiteY2" fmla="*/ 262169 h 1822465"/>
              <a:gd name="connsiteX3" fmla="*/ 6364202 w 6356365"/>
              <a:gd name="connsiteY3" fmla="*/ 1594700 h 1822465"/>
              <a:gd name="connsiteX4" fmla="*/ 6126189 w 6356365"/>
              <a:gd name="connsiteY4" fmla="*/ 1833309 h 1822465"/>
              <a:gd name="connsiteX5" fmla="*/ 258655 w 6356365"/>
              <a:gd name="connsiteY5" fmla="*/ 1833309 h 1822465"/>
              <a:gd name="connsiteX6" fmla="*/ 20642 w 6356365"/>
              <a:gd name="connsiteY6" fmla="*/ 1594700 h 1822465"/>
              <a:gd name="connsiteX7" fmla="*/ 20642 w 6356365"/>
              <a:gd name="connsiteY7" fmla="*/ 262169 h 1822465"/>
              <a:gd name="connsiteX8" fmla="*/ 258655 w 6356365"/>
              <a:gd name="connsiteY8" fmla="*/ 23559 h 182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6365" h="1822465">
                <a:moveTo>
                  <a:pt x="258655" y="23559"/>
                </a:moveTo>
                <a:lnTo>
                  <a:pt x="6126189" y="23559"/>
                </a:lnTo>
                <a:cubicBezTo>
                  <a:pt x="6257640" y="23559"/>
                  <a:pt x="6364202" y="130388"/>
                  <a:pt x="6364202" y="262169"/>
                </a:cubicBezTo>
                <a:lnTo>
                  <a:pt x="6364202" y="1594700"/>
                </a:lnTo>
                <a:cubicBezTo>
                  <a:pt x="6364202" y="1726480"/>
                  <a:pt x="6257640" y="1833309"/>
                  <a:pt x="6126189" y="1833309"/>
                </a:cubicBezTo>
                <a:lnTo>
                  <a:pt x="258655" y="1833309"/>
                </a:lnTo>
                <a:cubicBezTo>
                  <a:pt x="127204" y="1833309"/>
                  <a:pt x="20642" y="1726480"/>
                  <a:pt x="20642" y="1594700"/>
                </a:cubicBezTo>
                <a:lnTo>
                  <a:pt x="20642" y="262169"/>
                </a:lnTo>
                <a:cubicBezTo>
                  <a:pt x="20642" y="130388"/>
                  <a:pt x="127204" y="23559"/>
                  <a:pt x="258655" y="23559"/>
                </a:cubicBez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Freeform 450"/>
          <p:cNvSpPr/>
          <p:nvPr/>
        </p:nvSpPr>
        <p:spPr>
          <a:xfrm>
            <a:off x="1174734" y="10572734"/>
            <a:ext cx="6356365" cy="1822465"/>
          </a:xfrm>
          <a:custGeom>
            <a:avLst/>
            <a:gdLst>
              <a:gd name="connsiteX0" fmla="*/ 258655 w 6356365"/>
              <a:gd name="connsiteY0" fmla="*/ 23559 h 1822465"/>
              <a:gd name="connsiteX1" fmla="*/ 6126188 w 6356365"/>
              <a:gd name="connsiteY1" fmla="*/ 23559 h 1822465"/>
              <a:gd name="connsiteX2" fmla="*/ 6364202 w 6356365"/>
              <a:gd name="connsiteY2" fmla="*/ 262169 h 1822465"/>
              <a:gd name="connsiteX3" fmla="*/ 6364202 w 6356365"/>
              <a:gd name="connsiteY3" fmla="*/ 1594700 h 1822465"/>
              <a:gd name="connsiteX4" fmla="*/ 6126188 w 6356365"/>
              <a:gd name="connsiteY4" fmla="*/ 1833309 h 1822465"/>
              <a:gd name="connsiteX5" fmla="*/ 258655 w 6356365"/>
              <a:gd name="connsiteY5" fmla="*/ 1833309 h 1822465"/>
              <a:gd name="connsiteX6" fmla="*/ 20642 w 6356365"/>
              <a:gd name="connsiteY6" fmla="*/ 1594700 h 1822465"/>
              <a:gd name="connsiteX7" fmla="*/ 20642 w 6356365"/>
              <a:gd name="connsiteY7" fmla="*/ 262169 h 1822465"/>
              <a:gd name="connsiteX8" fmla="*/ 258655 w 6356365"/>
              <a:gd name="connsiteY8" fmla="*/ 23559 h 182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6365" h="1822465">
                <a:moveTo>
                  <a:pt x="258655" y="23559"/>
                </a:moveTo>
                <a:lnTo>
                  <a:pt x="6126188" y="23559"/>
                </a:lnTo>
                <a:cubicBezTo>
                  <a:pt x="6257640" y="23559"/>
                  <a:pt x="6364202" y="130388"/>
                  <a:pt x="6364202" y="262169"/>
                </a:cubicBezTo>
                <a:lnTo>
                  <a:pt x="6364202" y="1594700"/>
                </a:lnTo>
                <a:cubicBezTo>
                  <a:pt x="6364202" y="1726480"/>
                  <a:pt x="6257640" y="1833309"/>
                  <a:pt x="6126188" y="1833309"/>
                </a:cubicBezTo>
                <a:lnTo>
                  <a:pt x="258655" y="1833309"/>
                </a:lnTo>
                <a:cubicBezTo>
                  <a:pt x="127204" y="1833309"/>
                  <a:pt x="20642" y="1726480"/>
                  <a:pt x="20642" y="1594700"/>
                </a:cubicBezTo>
                <a:lnTo>
                  <a:pt x="20642" y="262169"/>
                </a:lnTo>
                <a:cubicBezTo>
                  <a:pt x="20642" y="130388"/>
                  <a:pt x="127204" y="23559"/>
                  <a:pt x="258655" y="23559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30">
            <a:solidFill>
              <a:srgbClr val="9257E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Freeform 451"/>
          <p:cNvSpPr/>
          <p:nvPr/>
        </p:nvSpPr>
        <p:spPr>
          <a:xfrm>
            <a:off x="6394434" y="10572734"/>
            <a:ext cx="1835165" cy="1822465"/>
          </a:xfrm>
          <a:custGeom>
            <a:avLst/>
            <a:gdLst>
              <a:gd name="connsiteX0" fmla="*/ 935353 w 1835165"/>
              <a:gd name="connsiteY0" fmla="*/ 23559 h 1822465"/>
              <a:gd name="connsiteX1" fmla="*/ 30478 w 1835165"/>
              <a:gd name="connsiteY1" fmla="*/ 928434 h 1822465"/>
              <a:gd name="connsiteX2" fmla="*/ 935353 w 1835165"/>
              <a:gd name="connsiteY2" fmla="*/ 1833309 h 1822465"/>
              <a:gd name="connsiteX3" fmla="*/ 1840228 w 1835165"/>
              <a:gd name="connsiteY3" fmla="*/ 928434 h 1822465"/>
              <a:gd name="connsiteX4" fmla="*/ 935353 w 1835165"/>
              <a:gd name="connsiteY4" fmla="*/ 23559 h 182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5165" h="1822465">
                <a:moveTo>
                  <a:pt x="935353" y="23559"/>
                </a:moveTo>
                <a:cubicBezTo>
                  <a:pt x="435605" y="23559"/>
                  <a:pt x="30478" y="428686"/>
                  <a:pt x="30478" y="928434"/>
                </a:cubicBezTo>
                <a:cubicBezTo>
                  <a:pt x="30478" y="1428183"/>
                  <a:pt x="435605" y="1833309"/>
                  <a:pt x="935353" y="1833309"/>
                </a:cubicBezTo>
                <a:cubicBezTo>
                  <a:pt x="1435102" y="1833309"/>
                  <a:pt x="1840228" y="1428183"/>
                  <a:pt x="1840228" y="928434"/>
                </a:cubicBezTo>
                <a:cubicBezTo>
                  <a:pt x="1840228" y="428686"/>
                  <a:pt x="1435102" y="23559"/>
                  <a:pt x="935353" y="23559"/>
                </a:cubicBezTo>
                <a:close/>
              </a:path>
            </a:pathLst>
          </a:custGeom>
          <a:solidFill>
            <a:srgbClr val="9257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Freeform 452"/>
          <p:cNvSpPr/>
          <p:nvPr/>
        </p:nvSpPr>
        <p:spPr>
          <a:xfrm>
            <a:off x="13900134" y="5060934"/>
            <a:ext cx="6369065" cy="1797065"/>
          </a:xfrm>
          <a:custGeom>
            <a:avLst/>
            <a:gdLst>
              <a:gd name="connsiteX0" fmla="*/ 266188 w 6369065"/>
              <a:gd name="connsiteY0" fmla="*/ 27504 h 1797065"/>
              <a:gd name="connsiteX1" fmla="*/ 6143195 w 6369065"/>
              <a:gd name="connsiteY1" fmla="*/ 27504 h 1797065"/>
              <a:gd name="connsiteX2" fmla="*/ 6381216 w 6369065"/>
              <a:gd name="connsiteY2" fmla="*/ 265540 h 1797065"/>
              <a:gd name="connsiteX3" fmla="*/ 6381216 w 6369065"/>
              <a:gd name="connsiteY3" fmla="*/ 1561118 h 1797065"/>
              <a:gd name="connsiteX4" fmla="*/ 6143195 w 6369065"/>
              <a:gd name="connsiteY4" fmla="*/ 1799154 h 1797065"/>
              <a:gd name="connsiteX5" fmla="*/ 266188 w 6369065"/>
              <a:gd name="connsiteY5" fmla="*/ 1799154 h 1797065"/>
              <a:gd name="connsiteX6" fmla="*/ 28167 w 6369065"/>
              <a:gd name="connsiteY6" fmla="*/ 1561118 h 1797065"/>
              <a:gd name="connsiteX7" fmla="*/ 28167 w 6369065"/>
              <a:gd name="connsiteY7" fmla="*/ 265540 h 1797065"/>
              <a:gd name="connsiteX8" fmla="*/ 266188 w 6369065"/>
              <a:gd name="connsiteY8" fmla="*/ 27504 h 179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9065" h="1797065">
                <a:moveTo>
                  <a:pt x="266188" y="27504"/>
                </a:moveTo>
                <a:lnTo>
                  <a:pt x="6143195" y="27504"/>
                </a:lnTo>
                <a:cubicBezTo>
                  <a:pt x="6274651" y="27504"/>
                  <a:pt x="6381216" y="134077"/>
                  <a:pt x="6381216" y="265540"/>
                </a:cubicBezTo>
                <a:lnTo>
                  <a:pt x="6381216" y="1561118"/>
                </a:lnTo>
                <a:cubicBezTo>
                  <a:pt x="6381216" y="1692582"/>
                  <a:pt x="6274651" y="1799154"/>
                  <a:pt x="6143195" y="1799154"/>
                </a:cubicBezTo>
                <a:lnTo>
                  <a:pt x="266188" y="1799154"/>
                </a:lnTo>
                <a:cubicBezTo>
                  <a:pt x="134732" y="1799154"/>
                  <a:pt x="28167" y="1692582"/>
                  <a:pt x="28167" y="1561118"/>
                </a:cubicBezTo>
                <a:lnTo>
                  <a:pt x="28167" y="265540"/>
                </a:lnTo>
                <a:cubicBezTo>
                  <a:pt x="28167" y="134077"/>
                  <a:pt x="134732" y="27504"/>
                  <a:pt x="266188" y="27504"/>
                </a:cubicBez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Freeform 453"/>
          <p:cNvSpPr/>
          <p:nvPr/>
        </p:nvSpPr>
        <p:spPr>
          <a:xfrm>
            <a:off x="13900134" y="5060934"/>
            <a:ext cx="6369065" cy="1797065"/>
          </a:xfrm>
          <a:custGeom>
            <a:avLst/>
            <a:gdLst>
              <a:gd name="connsiteX0" fmla="*/ 266188 w 6369065"/>
              <a:gd name="connsiteY0" fmla="*/ 27504 h 1797065"/>
              <a:gd name="connsiteX1" fmla="*/ 6143195 w 6369065"/>
              <a:gd name="connsiteY1" fmla="*/ 27504 h 1797065"/>
              <a:gd name="connsiteX2" fmla="*/ 6381216 w 6369065"/>
              <a:gd name="connsiteY2" fmla="*/ 265540 h 1797065"/>
              <a:gd name="connsiteX3" fmla="*/ 6381216 w 6369065"/>
              <a:gd name="connsiteY3" fmla="*/ 1561118 h 1797065"/>
              <a:gd name="connsiteX4" fmla="*/ 6143195 w 6369065"/>
              <a:gd name="connsiteY4" fmla="*/ 1799154 h 1797065"/>
              <a:gd name="connsiteX5" fmla="*/ 266188 w 6369065"/>
              <a:gd name="connsiteY5" fmla="*/ 1799154 h 1797065"/>
              <a:gd name="connsiteX6" fmla="*/ 28167 w 6369065"/>
              <a:gd name="connsiteY6" fmla="*/ 1561118 h 1797065"/>
              <a:gd name="connsiteX7" fmla="*/ 28167 w 6369065"/>
              <a:gd name="connsiteY7" fmla="*/ 265540 h 1797065"/>
              <a:gd name="connsiteX8" fmla="*/ 266188 w 6369065"/>
              <a:gd name="connsiteY8" fmla="*/ 27504 h 179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9065" h="1797065">
                <a:moveTo>
                  <a:pt x="266188" y="27504"/>
                </a:moveTo>
                <a:lnTo>
                  <a:pt x="6143195" y="27504"/>
                </a:lnTo>
                <a:cubicBezTo>
                  <a:pt x="6274651" y="27504"/>
                  <a:pt x="6381216" y="134077"/>
                  <a:pt x="6381216" y="265540"/>
                </a:cubicBezTo>
                <a:lnTo>
                  <a:pt x="6381216" y="1561118"/>
                </a:lnTo>
                <a:cubicBezTo>
                  <a:pt x="6381216" y="1692582"/>
                  <a:pt x="6274651" y="1799154"/>
                  <a:pt x="6143195" y="1799154"/>
                </a:cubicBezTo>
                <a:lnTo>
                  <a:pt x="266188" y="1799154"/>
                </a:lnTo>
                <a:cubicBezTo>
                  <a:pt x="134732" y="1799154"/>
                  <a:pt x="28167" y="1692582"/>
                  <a:pt x="28167" y="1561118"/>
                </a:cubicBezTo>
                <a:lnTo>
                  <a:pt x="28167" y="265540"/>
                </a:lnTo>
                <a:cubicBezTo>
                  <a:pt x="28167" y="134077"/>
                  <a:pt x="134732" y="27504"/>
                  <a:pt x="266188" y="27504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086">
            <a:solidFill>
              <a:srgbClr val="9257E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Freeform 454"/>
          <p:cNvSpPr/>
          <p:nvPr/>
        </p:nvSpPr>
        <p:spPr>
          <a:xfrm>
            <a:off x="13188934" y="5060934"/>
            <a:ext cx="1835165" cy="1835165"/>
          </a:xfrm>
          <a:custGeom>
            <a:avLst/>
            <a:gdLst>
              <a:gd name="connsiteX0" fmla="*/ 934882 w 1835165"/>
              <a:gd name="connsiteY0" fmla="*/ 27504 h 1835165"/>
              <a:gd name="connsiteX1" fmla="*/ 30007 w 1835165"/>
              <a:gd name="connsiteY1" fmla="*/ 932379 h 1835165"/>
              <a:gd name="connsiteX2" fmla="*/ 934882 w 1835165"/>
              <a:gd name="connsiteY2" fmla="*/ 1837255 h 1835165"/>
              <a:gd name="connsiteX3" fmla="*/ 1839757 w 1835165"/>
              <a:gd name="connsiteY3" fmla="*/ 932379 h 1835165"/>
              <a:gd name="connsiteX4" fmla="*/ 934882 w 1835165"/>
              <a:gd name="connsiteY4" fmla="*/ 27504 h 183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5165" h="1835165">
                <a:moveTo>
                  <a:pt x="934882" y="27504"/>
                </a:moveTo>
                <a:cubicBezTo>
                  <a:pt x="435134" y="27504"/>
                  <a:pt x="30007" y="432631"/>
                  <a:pt x="30007" y="932379"/>
                </a:cubicBezTo>
                <a:cubicBezTo>
                  <a:pt x="30007" y="1432128"/>
                  <a:pt x="435134" y="1837255"/>
                  <a:pt x="934882" y="1837255"/>
                </a:cubicBezTo>
                <a:cubicBezTo>
                  <a:pt x="1434631" y="1837255"/>
                  <a:pt x="1839757" y="1432128"/>
                  <a:pt x="1839757" y="932379"/>
                </a:cubicBezTo>
                <a:cubicBezTo>
                  <a:pt x="1839757" y="432631"/>
                  <a:pt x="1434631" y="27504"/>
                  <a:pt x="934882" y="27504"/>
                </a:cubicBezTo>
                <a:close/>
              </a:path>
            </a:pathLst>
          </a:custGeom>
          <a:solidFill>
            <a:srgbClr val="9257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Freeform 455"/>
          <p:cNvSpPr/>
          <p:nvPr/>
        </p:nvSpPr>
        <p:spPr>
          <a:xfrm>
            <a:off x="19272234" y="8870934"/>
            <a:ext cx="742965" cy="501665"/>
          </a:xfrm>
          <a:custGeom>
            <a:avLst/>
            <a:gdLst>
              <a:gd name="connsiteX0" fmla="*/ 744317 w 742965"/>
              <a:gd name="connsiteY0" fmla="*/ 359498 h 501665"/>
              <a:gd name="connsiteX1" fmla="*/ 593492 w 742965"/>
              <a:gd name="connsiteY1" fmla="*/ 509922 h 501665"/>
              <a:gd name="connsiteX2" fmla="*/ 171206 w 742965"/>
              <a:gd name="connsiteY2" fmla="*/ 509922 h 501665"/>
              <a:gd name="connsiteX3" fmla="*/ 20417 w 742965"/>
              <a:gd name="connsiteY3" fmla="*/ 359498 h 501665"/>
              <a:gd name="connsiteX4" fmla="*/ 20417 w 742965"/>
              <a:gd name="connsiteY4" fmla="*/ 178979 h 501665"/>
              <a:gd name="connsiteX5" fmla="*/ 171206 w 742965"/>
              <a:gd name="connsiteY5" fmla="*/ 28606 h 501665"/>
              <a:gd name="connsiteX6" fmla="*/ 593476 w 742965"/>
              <a:gd name="connsiteY6" fmla="*/ 28606 h 501665"/>
              <a:gd name="connsiteX7" fmla="*/ 744256 w 742965"/>
              <a:gd name="connsiteY7" fmla="*/ 178979 h 501665"/>
              <a:gd name="connsiteX8" fmla="*/ 744256 w 742965"/>
              <a:gd name="connsiteY8" fmla="*/ 359498 h 501665"/>
              <a:gd name="connsiteX9" fmla="*/ 744317 w 742965"/>
              <a:gd name="connsiteY9" fmla="*/ 359498 h 501665"/>
              <a:gd name="connsiteX10" fmla="*/ 744317 w 742965"/>
              <a:gd name="connsiteY10" fmla="*/ 359498 h 501665"/>
              <a:gd name="connsiteX11" fmla="*/ 744317 w 742965"/>
              <a:gd name="connsiteY11" fmla="*/ 359498 h 50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2965" h="501665">
                <a:moveTo>
                  <a:pt x="744317" y="359498"/>
                </a:moveTo>
                <a:cubicBezTo>
                  <a:pt x="744317" y="442610"/>
                  <a:pt x="676761" y="509922"/>
                  <a:pt x="593492" y="509922"/>
                </a:cubicBezTo>
                <a:lnTo>
                  <a:pt x="171206" y="509922"/>
                </a:lnTo>
                <a:cubicBezTo>
                  <a:pt x="87945" y="509922"/>
                  <a:pt x="20417" y="442596"/>
                  <a:pt x="20417" y="359498"/>
                </a:cubicBezTo>
                <a:lnTo>
                  <a:pt x="20417" y="178979"/>
                </a:lnTo>
                <a:cubicBezTo>
                  <a:pt x="20417" y="95946"/>
                  <a:pt x="87945" y="28606"/>
                  <a:pt x="171206" y="28606"/>
                </a:cubicBezTo>
                <a:lnTo>
                  <a:pt x="593476" y="28606"/>
                </a:lnTo>
                <a:cubicBezTo>
                  <a:pt x="676761" y="28606"/>
                  <a:pt x="744256" y="95946"/>
                  <a:pt x="744256" y="178979"/>
                </a:cubicBezTo>
                <a:lnTo>
                  <a:pt x="744256" y="359498"/>
                </a:lnTo>
                <a:lnTo>
                  <a:pt x="744317" y="359498"/>
                </a:lnTo>
                <a:lnTo>
                  <a:pt x="744317" y="359498"/>
                </a:lnTo>
                <a:lnTo>
                  <a:pt x="744317" y="35949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Freeform 456"/>
          <p:cNvSpPr/>
          <p:nvPr/>
        </p:nvSpPr>
        <p:spPr>
          <a:xfrm>
            <a:off x="19475434" y="9328134"/>
            <a:ext cx="209565" cy="209565"/>
          </a:xfrm>
          <a:custGeom>
            <a:avLst/>
            <a:gdLst>
              <a:gd name="connsiteX0" fmla="*/ 28364 w 209565"/>
              <a:gd name="connsiteY0" fmla="*/ 32688 h 209565"/>
              <a:gd name="connsiteX1" fmla="*/ 28364 w 209565"/>
              <a:gd name="connsiteY1" fmla="*/ 218190 h 209565"/>
              <a:gd name="connsiteX2" fmla="*/ 216837 w 209565"/>
              <a:gd name="connsiteY2" fmla="*/ 30163 h 209565"/>
              <a:gd name="connsiteX3" fmla="*/ 28364 w 209565"/>
              <a:gd name="connsiteY3" fmla="*/ 32688 h 209565"/>
              <a:gd name="connsiteX4" fmla="*/ 28364 w 209565"/>
              <a:gd name="connsiteY4" fmla="*/ 32688 h 20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65" h="209565">
                <a:moveTo>
                  <a:pt x="28364" y="32688"/>
                </a:moveTo>
                <a:lnTo>
                  <a:pt x="28364" y="218190"/>
                </a:lnTo>
                <a:lnTo>
                  <a:pt x="216837" y="30163"/>
                </a:lnTo>
                <a:lnTo>
                  <a:pt x="28364" y="32688"/>
                </a:lnTo>
                <a:lnTo>
                  <a:pt x="28364" y="3268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Freeform 457"/>
          <p:cNvSpPr/>
          <p:nvPr/>
        </p:nvSpPr>
        <p:spPr>
          <a:xfrm>
            <a:off x="13950934" y="7791434"/>
            <a:ext cx="6369065" cy="1784365"/>
          </a:xfrm>
          <a:custGeom>
            <a:avLst/>
            <a:gdLst>
              <a:gd name="connsiteX0" fmla="*/ 263991 w 6369065"/>
              <a:gd name="connsiteY0" fmla="*/ 22077 h 1784365"/>
              <a:gd name="connsiteX1" fmla="*/ 6140998 w 6369065"/>
              <a:gd name="connsiteY1" fmla="*/ 22077 h 1784365"/>
              <a:gd name="connsiteX2" fmla="*/ 6379019 w 6369065"/>
              <a:gd name="connsiteY2" fmla="*/ 260113 h 1784365"/>
              <a:gd name="connsiteX3" fmla="*/ 6379019 w 6369065"/>
              <a:gd name="connsiteY3" fmla="*/ 1555691 h 1784365"/>
              <a:gd name="connsiteX4" fmla="*/ 6140998 w 6369065"/>
              <a:gd name="connsiteY4" fmla="*/ 1793727 h 1784365"/>
              <a:gd name="connsiteX5" fmla="*/ 263991 w 6369065"/>
              <a:gd name="connsiteY5" fmla="*/ 1793727 h 1784365"/>
              <a:gd name="connsiteX6" fmla="*/ 25970 w 6369065"/>
              <a:gd name="connsiteY6" fmla="*/ 1555691 h 1784365"/>
              <a:gd name="connsiteX7" fmla="*/ 25970 w 6369065"/>
              <a:gd name="connsiteY7" fmla="*/ 260113 h 1784365"/>
              <a:gd name="connsiteX8" fmla="*/ 263991 w 6369065"/>
              <a:gd name="connsiteY8" fmla="*/ 22077 h 178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9065" h="1784365">
                <a:moveTo>
                  <a:pt x="263991" y="22077"/>
                </a:moveTo>
                <a:lnTo>
                  <a:pt x="6140998" y="22077"/>
                </a:lnTo>
                <a:cubicBezTo>
                  <a:pt x="6272454" y="22077"/>
                  <a:pt x="6379019" y="128650"/>
                  <a:pt x="6379019" y="260113"/>
                </a:cubicBezTo>
                <a:lnTo>
                  <a:pt x="6379019" y="1555691"/>
                </a:lnTo>
                <a:cubicBezTo>
                  <a:pt x="6379019" y="1687155"/>
                  <a:pt x="6272454" y="1793727"/>
                  <a:pt x="6140998" y="1793727"/>
                </a:cubicBezTo>
                <a:lnTo>
                  <a:pt x="263991" y="1793727"/>
                </a:lnTo>
                <a:cubicBezTo>
                  <a:pt x="132536" y="1793727"/>
                  <a:pt x="25970" y="1687155"/>
                  <a:pt x="25970" y="1555691"/>
                </a:cubicBezTo>
                <a:lnTo>
                  <a:pt x="25970" y="260113"/>
                </a:lnTo>
                <a:cubicBezTo>
                  <a:pt x="25970" y="128650"/>
                  <a:pt x="132536" y="22077"/>
                  <a:pt x="263991" y="22077"/>
                </a:cubicBez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Freeform 458"/>
          <p:cNvSpPr/>
          <p:nvPr/>
        </p:nvSpPr>
        <p:spPr>
          <a:xfrm>
            <a:off x="13950934" y="7791434"/>
            <a:ext cx="6369065" cy="1784365"/>
          </a:xfrm>
          <a:custGeom>
            <a:avLst/>
            <a:gdLst>
              <a:gd name="connsiteX0" fmla="*/ 263991 w 6369065"/>
              <a:gd name="connsiteY0" fmla="*/ 22077 h 1784365"/>
              <a:gd name="connsiteX1" fmla="*/ 6140998 w 6369065"/>
              <a:gd name="connsiteY1" fmla="*/ 22077 h 1784365"/>
              <a:gd name="connsiteX2" fmla="*/ 6379019 w 6369065"/>
              <a:gd name="connsiteY2" fmla="*/ 260113 h 1784365"/>
              <a:gd name="connsiteX3" fmla="*/ 6379019 w 6369065"/>
              <a:gd name="connsiteY3" fmla="*/ 1555691 h 1784365"/>
              <a:gd name="connsiteX4" fmla="*/ 6140998 w 6369065"/>
              <a:gd name="connsiteY4" fmla="*/ 1793727 h 1784365"/>
              <a:gd name="connsiteX5" fmla="*/ 263991 w 6369065"/>
              <a:gd name="connsiteY5" fmla="*/ 1793727 h 1784365"/>
              <a:gd name="connsiteX6" fmla="*/ 25970 w 6369065"/>
              <a:gd name="connsiteY6" fmla="*/ 1555691 h 1784365"/>
              <a:gd name="connsiteX7" fmla="*/ 25970 w 6369065"/>
              <a:gd name="connsiteY7" fmla="*/ 260113 h 1784365"/>
              <a:gd name="connsiteX8" fmla="*/ 263991 w 6369065"/>
              <a:gd name="connsiteY8" fmla="*/ 22077 h 178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9065" h="1784365">
                <a:moveTo>
                  <a:pt x="263991" y="22077"/>
                </a:moveTo>
                <a:lnTo>
                  <a:pt x="6140998" y="22077"/>
                </a:lnTo>
                <a:cubicBezTo>
                  <a:pt x="6272454" y="22077"/>
                  <a:pt x="6379019" y="128650"/>
                  <a:pt x="6379019" y="260113"/>
                </a:cubicBezTo>
                <a:lnTo>
                  <a:pt x="6379019" y="1555691"/>
                </a:lnTo>
                <a:cubicBezTo>
                  <a:pt x="6379019" y="1687155"/>
                  <a:pt x="6272454" y="1793727"/>
                  <a:pt x="6140998" y="1793727"/>
                </a:cubicBezTo>
                <a:lnTo>
                  <a:pt x="263991" y="1793727"/>
                </a:lnTo>
                <a:cubicBezTo>
                  <a:pt x="132536" y="1793727"/>
                  <a:pt x="25970" y="1687155"/>
                  <a:pt x="25970" y="1555691"/>
                </a:cubicBezTo>
                <a:lnTo>
                  <a:pt x="25970" y="260113"/>
                </a:lnTo>
                <a:cubicBezTo>
                  <a:pt x="25970" y="128650"/>
                  <a:pt x="132536" y="22077"/>
                  <a:pt x="263991" y="22077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086">
            <a:solidFill>
              <a:srgbClr val="9257E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Freeform 459"/>
          <p:cNvSpPr/>
          <p:nvPr/>
        </p:nvSpPr>
        <p:spPr>
          <a:xfrm>
            <a:off x="13239734" y="7791434"/>
            <a:ext cx="1835165" cy="1822465"/>
          </a:xfrm>
          <a:custGeom>
            <a:avLst/>
            <a:gdLst>
              <a:gd name="connsiteX0" fmla="*/ 932687 w 1835165"/>
              <a:gd name="connsiteY0" fmla="*/ 22077 h 1822465"/>
              <a:gd name="connsiteX1" fmla="*/ 27812 w 1835165"/>
              <a:gd name="connsiteY1" fmla="*/ 926952 h 1822465"/>
              <a:gd name="connsiteX2" fmla="*/ 932687 w 1835165"/>
              <a:gd name="connsiteY2" fmla="*/ 1831827 h 1822465"/>
              <a:gd name="connsiteX3" fmla="*/ 1837562 w 1835165"/>
              <a:gd name="connsiteY3" fmla="*/ 926952 h 1822465"/>
              <a:gd name="connsiteX4" fmla="*/ 932687 w 1835165"/>
              <a:gd name="connsiteY4" fmla="*/ 22077 h 182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5165" h="1822465">
                <a:moveTo>
                  <a:pt x="932687" y="22077"/>
                </a:moveTo>
                <a:cubicBezTo>
                  <a:pt x="432939" y="22077"/>
                  <a:pt x="27812" y="427204"/>
                  <a:pt x="27812" y="926952"/>
                </a:cubicBezTo>
                <a:cubicBezTo>
                  <a:pt x="27812" y="1426701"/>
                  <a:pt x="432939" y="1831827"/>
                  <a:pt x="932687" y="1831827"/>
                </a:cubicBezTo>
                <a:cubicBezTo>
                  <a:pt x="1432436" y="1831827"/>
                  <a:pt x="1837562" y="1426701"/>
                  <a:pt x="1837562" y="926952"/>
                </a:cubicBezTo>
                <a:cubicBezTo>
                  <a:pt x="1837562" y="427204"/>
                  <a:pt x="1432436" y="22077"/>
                  <a:pt x="932687" y="22077"/>
                </a:cubicBezTo>
                <a:close/>
              </a:path>
            </a:pathLst>
          </a:custGeom>
          <a:solidFill>
            <a:srgbClr val="9257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Freeform 460"/>
          <p:cNvSpPr/>
          <p:nvPr/>
        </p:nvSpPr>
        <p:spPr>
          <a:xfrm>
            <a:off x="19221434" y="11766534"/>
            <a:ext cx="742965" cy="501665"/>
          </a:xfrm>
          <a:custGeom>
            <a:avLst/>
            <a:gdLst>
              <a:gd name="connsiteX0" fmla="*/ 746514 w 742965"/>
              <a:gd name="connsiteY0" fmla="*/ 352004 h 501665"/>
              <a:gd name="connsiteX1" fmla="*/ 595687 w 742965"/>
              <a:gd name="connsiteY1" fmla="*/ 502426 h 501665"/>
              <a:gd name="connsiteX2" fmla="*/ 173401 w 742965"/>
              <a:gd name="connsiteY2" fmla="*/ 502426 h 501665"/>
              <a:gd name="connsiteX3" fmla="*/ 22614 w 742965"/>
              <a:gd name="connsiteY3" fmla="*/ 352004 h 501665"/>
              <a:gd name="connsiteX4" fmla="*/ 22614 w 742965"/>
              <a:gd name="connsiteY4" fmla="*/ 171484 h 501665"/>
              <a:gd name="connsiteX5" fmla="*/ 173401 w 742965"/>
              <a:gd name="connsiteY5" fmla="*/ 21111 h 501665"/>
              <a:gd name="connsiteX6" fmla="*/ 595673 w 742965"/>
              <a:gd name="connsiteY6" fmla="*/ 21111 h 501665"/>
              <a:gd name="connsiteX7" fmla="*/ 746453 w 742965"/>
              <a:gd name="connsiteY7" fmla="*/ 171484 h 501665"/>
              <a:gd name="connsiteX8" fmla="*/ 746453 w 742965"/>
              <a:gd name="connsiteY8" fmla="*/ 352004 h 501665"/>
              <a:gd name="connsiteX9" fmla="*/ 746514 w 742965"/>
              <a:gd name="connsiteY9" fmla="*/ 352004 h 501665"/>
              <a:gd name="connsiteX10" fmla="*/ 746514 w 742965"/>
              <a:gd name="connsiteY10" fmla="*/ 352004 h 501665"/>
              <a:gd name="connsiteX11" fmla="*/ 746514 w 742965"/>
              <a:gd name="connsiteY11" fmla="*/ 352004 h 50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2965" h="501665">
                <a:moveTo>
                  <a:pt x="746514" y="352004"/>
                </a:moveTo>
                <a:cubicBezTo>
                  <a:pt x="746514" y="435115"/>
                  <a:pt x="678957" y="502426"/>
                  <a:pt x="595687" y="502426"/>
                </a:cubicBezTo>
                <a:lnTo>
                  <a:pt x="173401" y="502426"/>
                </a:lnTo>
                <a:cubicBezTo>
                  <a:pt x="90141" y="502426"/>
                  <a:pt x="22614" y="435101"/>
                  <a:pt x="22614" y="352004"/>
                </a:cubicBezTo>
                <a:lnTo>
                  <a:pt x="22614" y="171484"/>
                </a:lnTo>
                <a:cubicBezTo>
                  <a:pt x="22614" y="88451"/>
                  <a:pt x="90141" y="21111"/>
                  <a:pt x="173401" y="21111"/>
                </a:cubicBezTo>
                <a:lnTo>
                  <a:pt x="595673" y="21111"/>
                </a:lnTo>
                <a:cubicBezTo>
                  <a:pt x="678957" y="21111"/>
                  <a:pt x="746453" y="88451"/>
                  <a:pt x="746453" y="171484"/>
                </a:cubicBezTo>
                <a:lnTo>
                  <a:pt x="746453" y="352004"/>
                </a:lnTo>
                <a:lnTo>
                  <a:pt x="746514" y="352004"/>
                </a:lnTo>
                <a:lnTo>
                  <a:pt x="746514" y="352004"/>
                </a:lnTo>
                <a:lnTo>
                  <a:pt x="746514" y="35200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Freeform 461"/>
          <p:cNvSpPr/>
          <p:nvPr/>
        </p:nvSpPr>
        <p:spPr>
          <a:xfrm>
            <a:off x="19424634" y="12223734"/>
            <a:ext cx="209565" cy="209565"/>
          </a:xfrm>
          <a:custGeom>
            <a:avLst/>
            <a:gdLst>
              <a:gd name="connsiteX0" fmla="*/ 30560 w 209565"/>
              <a:gd name="connsiteY0" fmla="*/ 25193 h 209565"/>
              <a:gd name="connsiteX1" fmla="*/ 30560 w 209565"/>
              <a:gd name="connsiteY1" fmla="*/ 210694 h 209565"/>
              <a:gd name="connsiteX2" fmla="*/ 219033 w 209565"/>
              <a:gd name="connsiteY2" fmla="*/ 22668 h 209565"/>
              <a:gd name="connsiteX3" fmla="*/ 30560 w 209565"/>
              <a:gd name="connsiteY3" fmla="*/ 25193 h 209565"/>
              <a:gd name="connsiteX4" fmla="*/ 30560 w 209565"/>
              <a:gd name="connsiteY4" fmla="*/ 25193 h 20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65" h="209565">
                <a:moveTo>
                  <a:pt x="30560" y="25193"/>
                </a:moveTo>
                <a:lnTo>
                  <a:pt x="30560" y="210694"/>
                </a:lnTo>
                <a:lnTo>
                  <a:pt x="219033" y="22668"/>
                </a:lnTo>
                <a:lnTo>
                  <a:pt x="30560" y="25193"/>
                </a:lnTo>
                <a:lnTo>
                  <a:pt x="30560" y="25193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Freeform 462"/>
          <p:cNvSpPr/>
          <p:nvPr/>
        </p:nvSpPr>
        <p:spPr>
          <a:xfrm>
            <a:off x="19272234" y="11652234"/>
            <a:ext cx="742965" cy="501665"/>
          </a:xfrm>
          <a:custGeom>
            <a:avLst/>
            <a:gdLst>
              <a:gd name="connsiteX0" fmla="*/ 744317 w 742965"/>
              <a:gd name="connsiteY0" fmla="*/ 360981 h 501665"/>
              <a:gd name="connsiteX1" fmla="*/ 593492 w 742965"/>
              <a:gd name="connsiteY1" fmla="*/ 511403 h 501665"/>
              <a:gd name="connsiteX2" fmla="*/ 171206 w 742965"/>
              <a:gd name="connsiteY2" fmla="*/ 511403 h 501665"/>
              <a:gd name="connsiteX3" fmla="*/ 20417 w 742965"/>
              <a:gd name="connsiteY3" fmla="*/ 360981 h 501665"/>
              <a:gd name="connsiteX4" fmla="*/ 20417 w 742965"/>
              <a:gd name="connsiteY4" fmla="*/ 180461 h 501665"/>
              <a:gd name="connsiteX5" fmla="*/ 171206 w 742965"/>
              <a:gd name="connsiteY5" fmla="*/ 30088 h 501665"/>
              <a:gd name="connsiteX6" fmla="*/ 593476 w 742965"/>
              <a:gd name="connsiteY6" fmla="*/ 30088 h 501665"/>
              <a:gd name="connsiteX7" fmla="*/ 744256 w 742965"/>
              <a:gd name="connsiteY7" fmla="*/ 180461 h 501665"/>
              <a:gd name="connsiteX8" fmla="*/ 744256 w 742965"/>
              <a:gd name="connsiteY8" fmla="*/ 360981 h 501665"/>
              <a:gd name="connsiteX9" fmla="*/ 744317 w 742965"/>
              <a:gd name="connsiteY9" fmla="*/ 360981 h 501665"/>
              <a:gd name="connsiteX10" fmla="*/ 744317 w 742965"/>
              <a:gd name="connsiteY10" fmla="*/ 360981 h 501665"/>
              <a:gd name="connsiteX11" fmla="*/ 744317 w 742965"/>
              <a:gd name="connsiteY11" fmla="*/ 360981 h 50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2965" h="501665">
                <a:moveTo>
                  <a:pt x="744317" y="360981"/>
                </a:moveTo>
                <a:cubicBezTo>
                  <a:pt x="744317" y="444093"/>
                  <a:pt x="676761" y="511403"/>
                  <a:pt x="593492" y="511403"/>
                </a:cubicBezTo>
                <a:lnTo>
                  <a:pt x="171206" y="511403"/>
                </a:lnTo>
                <a:cubicBezTo>
                  <a:pt x="87945" y="511403"/>
                  <a:pt x="20417" y="444078"/>
                  <a:pt x="20417" y="360981"/>
                </a:cubicBezTo>
                <a:lnTo>
                  <a:pt x="20417" y="180461"/>
                </a:lnTo>
                <a:cubicBezTo>
                  <a:pt x="20417" y="97428"/>
                  <a:pt x="87945" y="30088"/>
                  <a:pt x="171206" y="30088"/>
                </a:cubicBezTo>
                <a:lnTo>
                  <a:pt x="593476" y="30088"/>
                </a:lnTo>
                <a:cubicBezTo>
                  <a:pt x="676761" y="30088"/>
                  <a:pt x="744256" y="97428"/>
                  <a:pt x="744256" y="180461"/>
                </a:cubicBezTo>
                <a:lnTo>
                  <a:pt x="744256" y="360981"/>
                </a:lnTo>
                <a:lnTo>
                  <a:pt x="744317" y="360981"/>
                </a:lnTo>
                <a:lnTo>
                  <a:pt x="744317" y="360981"/>
                </a:lnTo>
                <a:lnTo>
                  <a:pt x="744317" y="360981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Freeform 463"/>
          <p:cNvSpPr/>
          <p:nvPr/>
        </p:nvSpPr>
        <p:spPr>
          <a:xfrm>
            <a:off x="19475434" y="12109434"/>
            <a:ext cx="209565" cy="209565"/>
          </a:xfrm>
          <a:custGeom>
            <a:avLst/>
            <a:gdLst>
              <a:gd name="connsiteX0" fmla="*/ 28364 w 209565"/>
              <a:gd name="connsiteY0" fmla="*/ 34170 h 209565"/>
              <a:gd name="connsiteX1" fmla="*/ 28364 w 209565"/>
              <a:gd name="connsiteY1" fmla="*/ 219671 h 209565"/>
              <a:gd name="connsiteX2" fmla="*/ 216837 w 209565"/>
              <a:gd name="connsiteY2" fmla="*/ 31645 h 209565"/>
              <a:gd name="connsiteX3" fmla="*/ 28364 w 209565"/>
              <a:gd name="connsiteY3" fmla="*/ 34170 h 209565"/>
              <a:gd name="connsiteX4" fmla="*/ 28364 w 209565"/>
              <a:gd name="connsiteY4" fmla="*/ 34170 h 20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65" h="209565">
                <a:moveTo>
                  <a:pt x="28364" y="34170"/>
                </a:moveTo>
                <a:lnTo>
                  <a:pt x="28364" y="219671"/>
                </a:lnTo>
                <a:lnTo>
                  <a:pt x="216837" y="31645"/>
                </a:lnTo>
                <a:lnTo>
                  <a:pt x="28364" y="34170"/>
                </a:lnTo>
                <a:lnTo>
                  <a:pt x="28364" y="3417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Freeform 464"/>
          <p:cNvSpPr/>
          <p:nvPr/>
        </p:nvSpPr>
        <p:spPr>
          <a:xfrm>
            <a:off x="13950934" y="10572734"/>
            <a:ext cx="6369065" cy="1784365"/>
          </a:xfrm>
          <a:custGeom>
            <a:avLst/>
            <a:gdLst>
              <a:gd name="connsiteX0" fmla="*/ 263991 w 6369065"/>
              <a:gd name="connsiteY0" fmla="*/ 23559 h 1784365"/>
              <a:gd name="connsiteX1" fmla="*/ 6140998 w 6369065"/>
              <a:gd name="connsiteY1" fmla="*/ 23559 h 1784365"/>
              <a:gd name="connsiteX2" fmla="*/ 6379019 w 6369065"/>
              <a:gd name="connsiteY2" fmla="*/ 261595 h 1784365"/>
              <a:gd name="connsiteX3" fmla="*/ 6379019 w 6369065"/>
              <a:gd name="connsiteY3" fmla="*/ 1557173 h 1784365"/>
              <a:gd name="connsiteX4" fmla="*/ 6140998 w 6369065"/>
              <a:gd name="connsiteY4" fmla="*/ 1795209 h 1784365"/>
              <a:gd name="connsiteX5" fmla="*/ 263991 w 6369065"/>
              <a:gd name="connsiteY5" fmla="*/ 1795209 h 1784365"/>
              <a:gd name="connsiteX6" fmla="*/ 25970 w 6369065"/>
              <a:gd name="connsiteY6" fmla="*/ 1557173 h 1784365"/>
              <a:gd name="connsiteX7" fmla="*/ 25970 w 6369065"/>
              <a:gd name="connsiteY7" fmla="*/ 261595 h 1784365"/>
              <a:gd name="connsiteX8" fmla="*/ 263991 w 6369065"/>
              <a:gd name="connsiteY8" fmla="*/ 23559 h 178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9065" h="1784365">
                <a:moveTo>
                  <a:pt x="263991" y="23559"/>
                </a:moveTo>
                <a:lnTo>
                  <a:pt x="6140998" y="23559"/>
                </a:lnTo>
                <a:cubicBezTo>
                  <a:pt x="6272454" y="23559"/>
                  <a:pt x="6379019" y="130131"/>
                  <a:pt x="6379019" y="261595"/>
                </a:cubicBezTo>
                <a:lnTo>
                  <a:pt x="6379019" y="1557173"/>
                </a:lnTo>
                <a:cubicBezTo>
                  <a:pt x="6379019" y="1688637"/>
                  <a:pt x="6272454" y="1795209"/>
                  <a:pt x="6140998" y="1795209"/>
                </a:cubicBezTo>
                <a:lnTo>
                  <a:pt x="263991" y="1795209"/>
                </a:lnTo>
                <a:cubicBezTo>
                  <a:pt x="132536" y="1795209"/>
                  <a:pt x="25970" y="1688637"/>
                  <a:pt x="25970" y="1557173"/>
                </a:cubicBezTo>
                <a:lnTo>
                  <a:pt x="25970" y="261595"/>
                </a:lnTo>
                <a:cubicBezTo>
                  <a:pt x="25970" y="130131"/>
                  <a:pt x="132536" y="23559"/>
                  <a:pt x="263991" y="23559"/>
                </a:cubicBezTo>
                <a:close/>
              </a:path>
            </a:pathLst>
          </a:custGeom>
          <a:solidFill>
            <a:srgbClr val="EEEF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Freeform 465"/>
          <p:cNvSpPr/>
          <p:nvPr/>
        </p:nvSpPr>
        <p:spPr>
          <a:xfrm>
            <a:off x="13950934" y="10572734"/>
            <a:ext cx="6369065" cy="1784365"/>
          </a:xfrm>
          <a:custGeom>
            <a:avLst/>
            <a:gdLst>
              <a:gd name="connsiteX0" fmla="*/ 263991 w 6369065"/>
              <a:gd name="connsiteY0" fmla="*/ 23559 h 1784365"/>
              <a:gd name="connsiteX1" fmla="*/ 6140998 w 6369065"/>
              <a:gd name="connsiteY1" fmla="*/ 23559 h 1784365"/>
              <a:gd name="connsiteX2" fmla="*/ 6379019 w 6369065"/>
              <a:gd name="connsiteY2" fmla="*/ 261595 h 1784365"/>
              <a:gd name="connsiteX3" fmla="*/ 6379019 w 6369065"/>
              <a:gd name="connsiteY3" fmla="*/ 1557173 h 1784365"/>
              <a:gd name="connsiteX4" fmla="*/ 6140998 w 6369065"/>
              <a:gd name="connsiteY4" fmla="*/ 1795209 h 1784365"/>
              <a:gd name="connsiteX5" fmla="*/ 263991 w 6369065"/>
              <a:gd name="connsiteY5" fmla="*/ 1795209 h 1784365"/>
              <a:gd name="connsiteX6" fmla="*/ 25970 w 6369065"/>
              <a:gd name="connsiteY6" fmla="*/ 1557173 h 1784365"/>
              <a:gd name="connsiteX7" fmla="*/ 25970 w 6369065"/>
              <a:gd name="connsiteY7" fmla="*/ 261595 h 1784365"/>
              <a:gd name="connsiteX8" fmla="*/ 263991 w 6369065"/>
              <a:gd name="connsiteY8" fmla="*/ 23559 h 178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9065" h="1784365">
                <a:moveTo>
                  <a:pt x="263991" y="23559"/>
                </a:moveTo>
                <a:lnTo>
                  <a:pt x="6140998" y="23559"/>
                </a:lnTo>
                <a:cubicBezTo>
                  <a:pt x="6272454" y="23559"/>
                  <a:pt x="6379019" y="130131"/>
                  <a:pt x="6379019" y="261595"/>
                </a:cubicBezTo>
                <a:lnTo>
                  <a:pt x="6379019" y="1557173"/>
                </a:lnTo>
                <a:cubicBezTo>
                  <a:pt x="6379019" y="1688637"/>
                  <a:pt x="6272454" y="1795209"/>
                  <a:pt x="6140998" y="1795209"/>
                </a:cubicBezTo>
                <a:lnTo>
                  <a:pt x="263991" y="1795209"/>
                </a:lnTo>
                <a:cubicBezTo>
                  <a:pt x="132536" y="1795209"/>
                  <a:pt x="25970" y="1688637"/>
                  <a:pt x="25970" y="1557173"/>
                </a:cubicBezTo>
                <a:lnTo>
                  <a:pt x="25970" y="261595"/>
                </a:lnTo>
                <a:cubicBezTo>
                  <a:pt x="25970" y="130131"/>
                  <a:pt x="132536" y="23559"/>
                  <a:pt x="263991" y="23559"/>
                </a:cubicBezTo>
                <a:close/>
              </a:path>
            </a:pathLst>
          </a:custGeom>
          <a:solidFill>
            <a:srgbClr val="000008">
              <a:alpha val="0"/>
            </a:srgbClr>
          </a:solidFill>
          <a:ln w="38086">
            <a:solidFill>
              <a:srgbClr val="9257E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Freeform 466"/>
          <p:cNvSpPr/>
          <p:nvPr/>
        </p:nvSpPr>
        <p:spPr>
          <a:xfrm>
            <a:off x="13239734" y="10572734"/>
            <a:ext cx="1835165" cy="1822465"/>
          </a:xfrm>
          <a:custGeom>
            <a:avLst/>
            <a:gdLst>
              <a:gd name="connsiteX0" fmla="*/ 932687 w 1835165"/>
              <a:gd name="connsiteY0" fmla="*/ 23559 h 1822465"/>
              <a:gd name="connsiteX1" fmla="*/ 27812 w 1835165"/>
              <a:gd name="connsiteY1" fmla="*/ 928434 h 1822465"/>
              <a:gd name="connsiteX2" fmla="*/ 932687 w 1835165"/>
              <a:gd name="connsiteY2" fmla="*/ 1833309 h 1822465"/>
              <a:gd name="connsiteX3" fmla="*/ 1837562 w 1835165"/>
              <a:gd name="connsiteY3" fmla="*/ 928434 h 1822465"/>
              <a:gd name="connsiteX4" fmla="*/ 932687 w 1835165"/>
              <a:gd name="connsiteY4" fmla="*/ 23559 h 182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5165" h="1822465">
                <a:moveTo>
                  <a:pt x="932687" y="23559"/>
                </a:moveTo>
                <a:cubicBezTo>
                  <a:pt x="432939" y="23559"/>
                  <a:pt x="27812" y="428686"/>
                  <a:pt x="27812" y="928434"/>
                </a:cubicBezTo>
                <a:cubicBezTo>
                  <a:pt x="27812" y="1428183"/>
                  <a:pt x="432939" y="1833309"/>
                  <a:pt x="932687" y="1833309"/>
                </a:cubicBezTo>
                <a:cubicBezTo>
                  <a:pt x="1432436" y="1833309"/>
                  <a:pt x="1837562" y="1428183"/>
                  <a:pt x="1837562" y="928434"/>
                </a:cubicBezTo>
                <a:cubicBezTo>
                  <a:pt x="1837562" y="428686"/>
                  <a:pt x="1432436" y="23559"/>
                  <a:pt x="932687" y="23559"/>
                </a:cubicBezTo>
                <a:close/>
              </a:path>
            </a:pathLst>
          </a:custGeom>
          <a:solidFill>
            <a:srgbClr val="9257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Freeform 467"/>
          <p:cNvSpPr/>
          <p:nvPr/>
        </p:nvSpPr>
        <p:spPr>
          <a:xfrm>
            <a:off x="17978837" y="0"/>
            <a:ext cx="3546138" cy="4599277"/>
          </a:xfrm>
          <a:custGeom>
            <a:avLst/>
            <a:gdLst>
              <a:gd name="connsiteX0" fmla="*/ 3546138 w 3546138"/>
              <a:gd name="connsiteY0" fmla="*/ 4599277 h 4599277"/>
              <a:gd name="connsiteX1" fmla="*/ 0 w 3546138"/>
              <a:gd name="connsiteY1" fmla="*/ 0 h 4599277"/>
              <a:gd name="connsiteX2" fmla="*/ 68603 w 3546138"/>
              <a:gd name="connsiteY2" fmla="*/ 0 h 4599277"/>
              <a:gd name="connsiteX3" fmla="*/ 3546138 w 3546138"/>
              <a:gd name="connsiteY3" fmla="*/ 4530674 h 4599277"/>
              <a:gd name="connsiteX4" fmla="*/ 3546138 w 3546138"/>
              <a:gd name="connsiteY4" fmla="*/ 4599277 h 459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6138" h="4599277">
                <a:moveTo>
                  <a:pt x="3546138" y="4599277"/>
                </a:moveTo>
                <a:lnTo>
                  <a:pt x="0" y="0"/>
                </a:lnTo>
                <a:lnTo>
                  <a:pt x="68603" y="0"/>
                </a:lnTo>
                <a:lnTo>
                  <a:pt x="3546138" y="4530674"/>
                </a:lnTo>
                <a:lnTo>
                  <a:pt x="3546138" y="4599277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Freeform 468"/>
          <p:cNvSpPr/>
          <p:nvPr/>
        </p:nvSpPr>
        <p:spPr>
          <a:xfrm>
            <a:off x="17918696" y="0"/>
            <a:ext cx="3606279" cy="4659418"/>
          </a:xfrm>
          <a:custGeom>
            <a:avLst/>
            <a:gdLst>
              <a:gd name="connsiteX0" fmla="*/ 3606279 w 3606279"/>
              <a:gd name="connsiteY0" fmla="*/ 4659418 h 4659418"/>
              <a:gd name="connsiteX1" fmla="*/ 0 w 3606279"/>
              <a:gd name="connsiteY1" fmla="*/ 0 h 4659418"/>
              <a:gd name="connsiteX2" fmla="*/ 68602 w 3606279"/>
              <a:gd name="connsiteY2" fmla="*/ 0 h 4659418"/>
              <a:gd name="connsiteX3" fmla="*/ 3606279 w 3606279"/>
              <a:gd name="connsiteY3" fmla="*/ 4590815 h 4659418"/>
              <a:gd name="connsiteX4" fmla="*/ 3606279 w 3606279"/>
              <a:gd name="connsiteY4" fmla="*/ 4659418 h 46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6279" h="4659418">
                <a:moveTo>
                  <a:pt x="3606279" y="4659418"/>
                </a:moveTo>
                <a:lnTo>
                  <a:pt x="0" y="0"/>
                </a:lnTo>
                <a:lnTo>
                  <a:pt x="68602" y="0"/>
                </a:lnTo>
                <a:lnTo>
                  <a:pt x="3606279" y="4590815"/>
                </a:lnTo>
                <a:lnTo>
                  <a:pt x="3606279" y="4659418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Freeform 469"/>
          <p:cNvSpPr/>
          <p:nvPr/>
        </p:nvSpPr>
        <p:spPr>
          <a:xfrm>
            <a:off x="17951569" y="53622"/>
            <a:ext cx="3573406" cy="4572923"/>
          </a:xfrm>
          <a:custGeom>
            <a:avLst/>
            <a:gdLst>
              <a:gd name="connsiteX0" fmla="*/ 3573406 w 3573406"/>
              <a:gd name="connsiteY0" fmla="*/ 4572923 h 4572923"/>
              <a:gd name="connsiteX1" fmla="*/ 0 w 3573406"/>
              <a:gd name="connsiteY1" fmla="*/ 68602 h 4572923"/>
              <a:gd name="connsiteX2" fmla="*/ 68602 w 3573406"/>
              <a:gd name="connsiteY2" fmla="*/ 0 h 4572923"/>
              <a:gd name="connsiteX3" fmla="*/ 3573406 w 3573406"/>
              <a:gd name="connsiteY3" fmla="*/ 4504321 h 4572923"/>
              <a:gd name="connsiteX4" fmla="*/ 3573406 w 3573406"/>
              <a:gd name="connsiteY4" fmla="*/ 4572923 h 457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406" h="4572923">
                <a:moveTo>
                  <a:pt x="3573406" y="4572923"/>
                </a:moveTo>
                <a:lnTo>
                  <a:pt x="0" y="68602"/>
                </a:lnTo>
                <a:lnTo>
                  <a:pt x="68602" y="0"/>
                </a:lnTo>
                <a:lnTo>
                  <a:pt x="3573406" y="4504321"/>
                </a:lnTo>
                <a:lnTo>
                  <a:pt x="3573406" y="4572923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1" name="Picture 4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80" y="12961620"/>
            <a:ext cx="1013460" cy="1287780"/>
          </a:xfrm>
          <a:prstGeom prst="rect">
            <a:avLst/>
          </a:prstGeom>
        </p:spPr>
      </p:pic>
      <p:pic>
        <p:nvPicPr>
          <p:cNvPr id="472" name="Picture 4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526500" cy="4549140"/>
          </a:xfrm>
          <a:prstGeom prst="rect">
            <a:avLst/>
          </a:prstGeom>
        </p:spPr>
      </p:pic>
      <p:sp>
        <p:nvSpPr>
          <p:cNvPr id="2" name="TextBox 472"/>
          <p:cNvSpPr txBox="1"/>
          <p:nvPr/>
        </p:nvSpPr>
        <p:spPr>
          <a:xfrm>
            <a:off x="1491221" y="5471917"/>
            <a:ext cx="4510354" cy="37520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58713" hangingPunct="0">
              <a:lnSpc>
                <a:spcPct val="113750"/>
              </a:lnSpc>
            </a:pP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Разработан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порядок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44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19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19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4" dirty="0">
                <a:solidFill>
                  <a:srgbClr val="000000"/>
                </a:solidFill>
                <a:latin typeface="Times New Roman"/>
                <a:ea typeface="Times New Roman"/>
              </a:rPr>
              <a:t>утвержден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en-US" altLang="zh-CN" sz="19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форме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Регламента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54"/>
              </a:lnSpc>
            </a:pPr>
            <a:endParaRPr lang="en-US" dirty="0" smtClean="0"/>
          </a:p>
          <a:p>
            <a:pPr marL="0" hangingPunct="0">
              <a:lnSpc>
                <a:spcPct val="113750"/>
              </a:lnSpc>
            </a:pP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Разработана</a:t>
            </a:r>
            <a:r>
              <a:rPr lang="en-US" altLang="zh-CN" sz="19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типовая</a:t>
            </a:r>
            <a:r>
              <a:rPr lang="en-US" altLang="zh-CN" sz="19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4" dirty="0">
                <a:solidFill>
                  <a:srgbClr val="000000"/>
                </a:solidFill>
                <a:latin typeface="Times New Roman"/>
                <a:ea typeface="Times New Roman"/>
              </a:rPr>
              <a:t>форма</a:t>
            </a:r>
            <a:r>
              <a:rPr lang="en-US" altLang="zh-CN" sz="19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Стратегии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4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9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9" dirty="0">
                <a:solidFill>
                  <a:srgbClr val="000000"/>
                </a:solidFill>
                <a:latin typeface="Times New Roman"/>
                <a:ea typeface="Times New Roman"/>
              </a:rPr>
              <a:t>сама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9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Стратегия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19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9" dirty="0">
                <a:solidFill>
                  <a:srgbClr val="000000"/>
                </a:solidFill>
                <a:latin typeface="Times New Roman"/>
                <a:ea typeface="Times New Roman"/>
              </a:rPr>
              <a:t>период</a:t>
            </a:r>
            <a:r>
              <a:rPr lang="en-US" altLang="zh-CN" sz="19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5" dirty="0">
                <a:solidFill>
                  <a:srgbClr val="000000"/>
                </a:solidFill>
                <a:latin typeface="Times New Roman"/>
                <a:ea typeface="Times New Roman"/>
              </a:rPr>
              <a:t>2023-2025</a:t>
            </a:r>
            <a:r>
              <a:rPr lang="en-US" altLang="zh-CN" sz="19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39" dirty="0">
                <a:solidFill>
                  <a:srgbClr val="000000"/>
                </a:solidFill>
                <a:latin typeface="Times New Roman"/>
                <a:ea typeface="Times New Roman"/>
              </a:rPr>
              <a:t>годы</a:t>
            </a:r>
          </a:p>
        </p:txBody>
      </p:sp>
      <p:sp>
        <p:nvSpPr>
          <p:cNvPr id="473" name="TextBox 473"/>
          <p:cNvSpPr txBox="1"/>
          <p:nvPr/>
        </p:nvSpPr>
        <p:spPr>
          <a:xfrm>
            <a:off x="6915023" y="5505062"/>
            <a:ext cx="729222" cy="3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850" spc="-610" dirty="0">
                <a:solidFill>
                  <a:srgbClr val="FEFEFE"/>
                </a:solidFill>
                <a:latin typeface="Times New Roman"/>
                <a:ea typeface="Times New Roman"/>
              </a:rPr>
              <a:t>01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60"/>
              </a:lnSpc>
            </a:pPr>
            <a:endParaRPr lang="en-US" dirty="0" smtClean="0"/>
          </a:p>
          <a:p>
            <a:pPr marL="0" indent="127007">
              <a:lnSpc>
                <a:spcPct val="100000"/>
              </a:lnSpc>
            </a:pPr>
            <a:r>
              <a:rPr lang="en-US" altLang="zh-CN" sz="5850" spc="-610" dirty="0">
                <a:solidFill>
                  <a:srgbClr val="FEFEFE"/>
                </a:solidFill>
                <a:latin typeface="Times New Roman"/>
                <a:ea typeface="Times New Roman"/>
              </a:rPr>
              <a:t>02</a:t>
            </a:r>
          </a:p>
        </p:txBody>
      </p:sp>
      <p:sp>
        <p:nvSpPr>
          <p:cNvPr id="474" name="TextBox 474"/>
          <p:cNvSpPr txBox="1"/>
          <p:nvPr/>
        </p:nvSpPr>
        <p:spPr>
          <a:xfrm>
            <a:off x="9152305" y="7688340"/>
            <a:ext cx="3260829" cy="21184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4736">
              <a:lnSpc>
                <a:spcPct val="100000"/>
              </a:lnSpc>
            </a:pPr>
            <a:r>
              <a:rPr lang="en-US" altLang="zh-CN" sz="3650" b="1" spc="-209" dirty="0">
                <a:solidFill>
                  <a:srgbClr val="803EB4"/>
                </a:solidFill>
                <a:latin typeface="Times New Roman"/>
                <a:ea typeface="Times New Roman"/>
              </a:rPr>
              <a:t>ОСНО</a:t>
            </a:r>
            <a:r>
              <a:rPr lang="en-US" altLang="zh-CN" sz="3650" b="1" spc="-200" dirty="0">
                <a:solidFill>
                  <a:srgbClr val="803EB4"/>
                </a:solidFill>
                <a:latin typeface="Times New Roman"/>
                <a:ea typeface="Times New Roman"/>
              </a:rPr>
              <a:t>ВНЫЕ</a:t>
            </a:r>
          </a:p>
          <a:p>
            <a:pPr marL="0">
              <a:lnSpc>
                <a:spcPct val="90416"/>
              </a:lnSpc>
            </a:pPr>
            <a:r>
              <a:rPr lang="en-US" altLang="zh-CN" sz="3650" b="1" spc="-125" dirty="0">
                <a:solidFill>
                  <a:srgbClr val="803EB4"/>
                </a:solidFill>
                <a:latin typeface="Times New Roman"/>
                <a:ea typeface="Times New Roman"/>
              </a:rPr>
              <a:t>РЕ</a:t>
            </a:r>
            <a:r>
              <a:rPr lang="en-US" altLang="zh-CN" sz="3650" b="1" spc="-120" dirty="0">
                <a:solidFill>
                  <a:srgbClr val="803EB4"/>
                </a:solidFill>
                <a:latin typeface="Times New Roman"/>
                <a:ea typeface="Times New Roman"/>
              </a:rPr>
              <a:t>ЗУЛЬТАТЫ</a:t>
            </a:r>
          </a:p>
          <a:p>
            <a:pPr marL="0" indent="54619">
              <a:lnSpc>
                <a:spcPct val="90416"/>
              </a:lnSpc>
            </a:pPr>
            <a:r>
              <a:rPr lang="en-US" altLang="zh-CN" sz="3650" b="1" spc="-85" dirty="0">
                <a:solidFill>
                  <a:srgbClr val="803EB4"/>
                </a:solidFill>
                <a:latin typeface="Times New Roman"/>
                <a:ea typeface="Times New Roman"/>
              </a:rPr>
              <a:t>Р</a:t>
            </a:r>
            <a:r>
              <a:rPr lang="en-US" altLang="zh-CN" sz="3650" b="1" spc="-80" dirty="0">
                <a:solidFill>
                  <a:srgbClr val="803EB4"/>
                </a:solidFill>
                <a:latin typeface="Times New Roman"/>
                <a:ea typeface="Times New Roman"/>
              </a:rPr>
              <a:t>ЕАЛИЗАЦИИ</a:t>
            </a:r>
          </a:p>
          <a:p>
            <a:pPr marL="0" indent="453181">
              <a:lnSpc>
                <a:spcPct val="100000"/>
              </a:lnSpc>
            </a:pPr>
            <a:r>
              <a:rPr lang="en-US" altLang="zh-CN" sz="3650" b="1" spc="-164" dirty="0">
                <a:solidFill>
                  <a:srgbClr val="803EB4"/>
                </a:solidFill>
                <a:latin typeface="Times New Roman"/>
                <a:ea typeface="Times New Roman"/>
              </a:rPr>
              <a:t>ПРОЕ</a:t>
            </a:r>
            <a:r>
              <a:rPr lang="en-US" altLang="zh-CN" sz="3650" b="1" spc="-154" dirty="0">
                <a:solidFill>
                  <a:srgbClr val="803EB4"/>
                </a:solidFill>
                <a:latin typeface="Times New Roman"/>
                <a:ea typeface="Times New Roman"/>
              </a:rPr>
              <a:t>КТА:</a:t>
            </a:r>
          </a:p>
        </p:txBody>
      </p:sp>
      <p:sp>
        <p:nvSpPr>
          <p:cNvPr id="475" name="TextBox 475"/>
          <p:cNvSpPr txBox="1"/>
          <p:nvPr/>
        </p:nvSpPr>
        <p:spPr>
          <a:xfrm>
            <a:off x="13827211" y="5538822"/>
            <a:ext cx="650817" cy="36166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850" spc="-610" dirty="0">
                <a:solidFill>
                  <a:srgbClr val="FEFEFE"/>
                </a:solidFill>
                <a:latin typeface="Times New Roman"/>
                <a:ea typeface="Times New Roman"/>
              </a:rPr>
              <a:t>04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35"/>
              </a:lnSpc>
            </a:pPr>
            <a:endParaRPr lang="en-US" dirty="0" smtClean="0"/>
          </a:p>
          <a:p>
            <a:pPr marL="0" indent="48603">
              <a:lnSpc>
                <a:spcPct val="100000"/>
              </a:lnSpc>
            </a:pPr>
            <a:r>
              <a:rPr lang="en-US" altLang="zh-CN" sz="5850" spc="-610" dirty="0">
                <a:solidFill>
                  <a:srgbClr val="FEFEFE"/>
                </a:solidFill>
                <a:latin typeface="Times New Roman"/>
                <a:ea typeface="Times New Roman"/>
              </a:rPr>
              <a:t>05</a:t>
            </a:r>
          </a:p>
        </p:txBody>
      </p:sp>
      <p:sp>
        <p:nvSpPr>
          <p:cNvPr id="476" name="TextBox 476"/>
          <p:cNvSpPr txBox="1"/>
          <p:nvPr/>
        </p:nvSpPr>
        <p:spPr>
          <a:xfrm>
            <a:off x="15281011" y="5534502"/>
            <a:ext cx="4904559" cy="3680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13750"/>
              </a:lnSpc>
            </a:pP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Разработана</a:t>
            </a:r>
            <a:r>
              <a:rPr lang="en-US" altLang="zh-CN" sz="19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типовая</a:t>
            </a:r>
            <a:r>
              <a:rPr lang="en-US" altLang="zh-CN" sz="19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9" dirty="0">
                <a:solidFill>
                  <a:srgbClr val="000000"/>
                </a:solidFill>
                <a:latin typeface="Times New Roman"/>
                <a:ea typeface="Times New Roman"/>
              </a:rPr>
              <a:t>форма</a:t>
            </a:r>
            <a:r>
              <a:rPr lang="en-US" altLang="zh-CN" sz="19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4" dirty="0">
                <a:solidFill>
                  <a:srgbClr val="000000"/>
                </a:solidFill>
                <a:latin typeface="Times New Roman"/>
                <a:ea typeface="Times New Roman"/>
              </a:rPr>
              <a:t>договора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1900" spc="94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9" dirty="0">
                <a:solidFill>
                  <a:srgbClr val="000000"/>
                </a:solidFill>
                <a:latin typeface="Times New Roman"/>
                <a:ea typeface="Times New Roman"/>
              </a:rPr>
              <a:t>оказание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4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9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приложений</a:t>
            </a:r>
          </a:p>
          <a:p>
            <a:pPr marL="0">
              <a:lnSpc>
                <a:spcPct val="107500"/>
              </a:lnSpc>
            </a:pPr>
            <a:r>
              <a:rPr lang="en-US" altLang="zh-CN" sz="1900" spc="89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en-US" altLang="zh-CN" sz="19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нему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4"/>
              </a:lnSpc>
            </a:pPr>
            <a:endParaRPr lang="en-US" dirty="0" smtClean="0"/>
          </a:p>
          <a:p>
            <a:pPr marL="0" hangingPunct="0">
              <a:lnSpc>
                <a:spcPct val="113750"/>
              </a:lnSpc>
            </a:pPr>
            <a:r>
              <a:rPr lang="en-US" altLang="zh-CN" sz="1900" spc="120" dirty="0">
                <a:solidFill>
                  <a:srgbClr val="000000"/>
                </a:solidFill>
                <a:latin typeface="Times New Roman"/>
                <a:ea typeface="Times New Roman"/>
              </a:rPr>
              <a:t>Утвержден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срок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предоставления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пакета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отчетных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документов,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введены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4" dirty="0">
                <a:solidFill>
                  <a:srgbClr val="000000"/>
                </a:solidFill>
                <a:latin typeface="Times New Roman"/>
                <a:ea typeface="Times New Roman"/>
              </a:rPr>
              <a:t>штрафные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санкции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за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нарушения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срока</a:t>
            </a:r>
          </a:p>
        </p:txBody>
      </p:sp>
      <p:sp>
        <p:nvSpPr>
          <p:cNvPr id="477" name="TextBox 477"/>
          <p:cNvSpPr txBox="1"/>
          <p:nvPr/>
        </p:nvSpPr>
        <p:spPr>
          <a:xfrm>
            <a:off x="1491221" y="10701742"/>
            <a:ext cx="4678082" cy="16525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13750"/>
              </a:lnSpc>
            </a:pPr>
            <a:r>
              <a:rPr lang="en-US" altLang="zh-CN" sz="1900" spc="94" dirty="0">
                <a:solidFill>
                  <a:srgbClr val="000000"/>
                </a:solidFill>
                <a:latin typeface="Times New Roman"/>
                <a:ea typeface="Times New Roman"/>
              </a:rPr>
              <a:t>Внедрена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форма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29" dirty="0">
                <a:solidFill>
                  <a:srgbClr val="000000"/>
                </a:solidFill>
                <a:latin typeface="Times New Roman"/>
                <a:ea typeface="Times New Roman"/>
              </a:rPr>
              <a:t>ЭДО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4" dirty="0">
                <a:solidFill>
                  <a:srgbClr val="000000"/>
                </a:solidFill>
                <a:latin typeface="Times New Roman"/>
                <a:ea typeface="Times New Roman"/>
              </a:rPr>
              <a:t>для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94" dirty="0">
                <a:solidFill>
                  <a:srgbClr val="000000"/>
                </a:solidFill>
                <a:latin typeface="Times New Roman"/>
                <a:ea typeface="Times New Roman"/>
              </a:rPr>
              <a:t>подписания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9" dirty="0">
                <a:solidFill>
                  <a:srgbClr val="000000"/>
                </a:solidFill>
                <a:latin typeface="Times New Roman"/>
                <a:ea typeface="Times New Roman"/>
              </a:rPr>
              <a:t>договоров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9" dirty="0">
                <a:solidFill>
                  <a:srgbClr val="000000"/>
                </a:solidFill>
                <a:latin typeface="Times New Roman"/>
                <a:ea typeface="Times New Roman"/>
              </a:rPr>
              <a:t>оказание</a:t>
            </a:r>
            <a:r>
              <a:rPr lang="en-US" altLang="zh-CN"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9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9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en-US" altLang="zh-CN"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помощью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ЭЦП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5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19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9" dirty="0">
                <a:solidFill>
                  <a:srgbClr val="000000"/>
                </a:solidFill>
                <a:latin typeface="Times New Roman"/>
                <a:ea typeface="Times New Roman"/>
              </a:rPr>
              <a:t>получения</a:t>
            </a:r>
            <a:r>
              <a:rPr lang="en-US" altLang="zh-CN" sz="19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отчетных</a:t>
            </a:r>
            <a:r>
              <a:rPr lang="en-US" altLang="zh-CN" sz="19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69" dirty="0">
                <a:solidFill>
                  <a:srgbClr val="000000"/>
                </a:solidFill>
                <a:latin typeface="Times New Roman"/>
                <a:ea typeface="Times New Roman"/>
              </a:rPr>
              <a:t>документов,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0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использованием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4" dirty="0">
                <a:solidFill>
                  <a:srgbClr val="000000"/>
                </a:solidFill>
                <a:latin typeface="Times New Roman"/>
                <a:ea typeface="Times New Roman"/>
              </a:rPr>
              <a:t>бесплатной</a:t>
            </a:r>
            <a:r>
              <a:rPr lang="en-US" altLang="zh-CN"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4" dirty="0">
                <a:solidFill>
                  <a:srgbClr val="000000"/>
                </a:solidFill>
                <a:latin typeface="Times New Roman"/>
                <a:ea typeface="Times New Roman"/>
              </a:rPr>
              <a:t>версии</a:t>
            </a:r>
            <a:r>
              <a:rPr lang="en-US" altLang="zh-CN" sz="19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ea typeface="Times New Roman"/>
              </a:rPr>
              <a:t>различных</a:t>
            </a:r>
            <a:r>
              <a:rPr lang="en-US" altLang="zh-CN" sz="19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80" dirty="0">
                <a:solidFill>
                  <a:srgbClr val="000000"/>
                </a:solidFill>
                <a:latin typeface="Times New Roman"/>
                <a:ea typeface="Times New Roman"/>
              </a:rPr>
              <a:t>систем</a:t>
            </a:r>
            <a:r>
              <a:rPr lang="en-US" altLang="zh-CN" sz="19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ЭДО</a:t>
            </a:r>
          </a:p>
        </p:txBody>
      </p:sp>
      <p:sp>
        <p:nvSpPr>
          <p:cNvPr id="478" name="TextBox 478"/>
          <p:cNvSpPr txBox="1"/>
          <p:nvPr/>
        </p:nvSpPr>
        <p:spPr>
          <a:xfrm>
            <a:off x="7042031" y="11066858"/>
            <a:ext cx="602214" cy="891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850" spc="-610" dirty="0">
                <a:solidFill>
                  <a:srgbClr val="FEFEFE"/>
                </a:solidFill>
                <a:latin typeface="Times New Roman"/>
                <a:ea typeface="Times New Roman"/>
              </a:rPr>
              <a:t>03</a:t>
            </a:r>
          </a:p>
        </p:txBody>
      </p:sp>
      <p:sp>
        <p:nvSpPr>
          <p:cNvPr id="479" name="TextBox 479"/>
          <p:cNvSpPr txBox="1"/>
          <p:nvPr/>
        </p:nvSpPr>
        <p:spPr>
          <a:xfrm>
            <a:off x="13875815" y="11046677"/>
            <a:ext cx="602214" cy="891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850" spc="-610" dirty="0">
                <a:solidFill>
                  <a:srgbClr val="FEFEFE"/>
                </a:solidFill>
                <a:latin typeface="Times New Roman"/>
                <a:ea typeface="Times New Roman"/>
              </a:rPr>
              <a:t>06</a:t>
            </a:r>
          </a:p>
        </p:txBody>
      </p:sp>
      <p:sp>
        <p:nvSpPr>
          <p:cNvPr id="480" name="TextBox 480"/>
          <p:cNvSpPr txBox="1"/>
          <p:nvPr/>
        </p:nvSpPr>
        <p:spPr>
          <a:xfrm>
            <a:off x="15281011" y="11347132"/>
            <a:ext cx="4590626" cy="311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7500"/>
              </a:lnSpc>
            </a:pPr>
            <a:r>
              <a:rPr lang="en-US" altLang="zh-CN" sz="1900" spc="114" dirty="0">
                <a:solidFill>
                  <a:srgbClr val="000000"/>
                </a:solidFill>
                <a:latin typeface="Times New Roman"/>
                <a:ea typeface="Times New Roman"/>
              </a:rPr>
              <a:t>Внедрен</a:t>
            </a:r>
            <a:r>
              <a:rPr lang="en-US" altLang="zh-CN" sz="19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0" dirty="0">
                <a:solidFill>
                  <a:srgbClr val="000000"/>
                </a:solidFill>
                <a:latin typeface="Times New Roman"/>
                <a:ea typeface="Times New Roman"/>
              </a:rPr>
              <a:t>процесс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14" dirty="0">
                <a:solidFill>
                  <a:srgbClr val="000000"/>
                </a:solidFill>
                <a:latin typeface="Times New Roman"/>
                <a:ea typeface="Times New Roman"/>
              </a:rPr>
              <a:t>проверки</a:t>
            </a:r>
            <a:r>
              <a:rPr lang="en-US" altLang="zh-CN" sz="19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104" dirty="0">
                <a:solidFill>
                  <a:srgbClr val="000000"/>
                </a:solidFill>
                <a:latin typeface="Times New Roman"/>
                <a:ea typeface="Times New Roman"/>
              </a:rPr>
              <a:t>контрагента</a:t>
            </a:r>
          </a:p>
        </p:txBody>
      </p:sp>
      <p:sp>
        <p:nvSpPr>
          <p:cNvPr id="481" name="TextBox 481"/>
          <p:cNvSpPr txBox="1"/>
          <p:nvPr/>
        </p:nvSpPr>
        <p:spPr>
          <a:xfrm>
            <a:off x="2888715" y="12792890"/>
            <a:ext cx="13646122" cy="16520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7916"/>
              </a:lnSpc>
            </a:pPr>
            <a:r>
              <a:rPr lang="en-US" altLang="zh-CN" sz="2400" b="1" spc="114" dirty="0">
                <a:solidFill>
                  <a:srgbClr val="000000"/>
                </a:solidFill>
                <a:latin typeface="Times New Roman"/>
                <a:ea typeface="Times New Roman"/>
              </a:rPr>
              <a:t>Достижение</a:t>
            </a:r>
            <a:r>
              <a:rPr lang="en-US" altLang="zh-CN" sz="2400" b="1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spc="125" dirty="0">
                <a:solidFill>
                  <a:srgbClr val="000000"/>
                </a:solidFill>
                <a:latin typeface="Times New Roman"/>
                <a:ea typeface="Times New Roman"/>
              </a:rPr>
              <a:t>контрольных</a:t>
            </a:r>
            <a:r>
              <a:rPr lang="en-US" altLang="zh-CN" sz="2400" b="1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spc="104" dirty="0">
                <a:solidFill>
                  <a:srgbClr val="000000"/>
                </a:solidFill>
                <a:latin typeface="Times New Roman"/>
                <a:ea typeface="Times New Roman"/>
              </a:rPr>
              <a:t>точек:</a:t>
            </a:r>
          </a:p>
          <a:p>
            <a:pPr marL="0">
              <a:lnSpc>
                <a:spcPct val="107916"/>
              </a:lnSpc>
              <a:spcBef>
                <a:spcPts val="189"/>
              </a:spcBef>
            </a:pPr>
            <a:r>
              <a:rPr lang="en-US" altLang="zh-CN" sz="2400" spc="100" dirty="0">
                <a:solidFill>
                  <a:srgbClr val="000000"/>
                </a:solidFill>
                <a:latin typeface="Times New Roman"/>
                <a:ea typeface="Times New Roman"/>
              </a:rPr>
              <a:t>1.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Достигнута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экономия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5" dirty="0">
                <a:solidFill>
                  <a:srgbClr val="000000"/>
                </a:solidFill>
                <a:latin typeface="Times New Roman"/>
                <a:ea typeface="Times New Roman"/>
              </a:rPr>
              <a:t>трудозатрат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ежегодную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разработку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Стратегии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снижение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67%.</a:t>
            </a:r>
          </a:p>
          <a:p>
            <a:pPr marL="0">
              <a:lnSpc>
                <a:spcPct val="107916"/>
              </a:lnSpc>
              <a:spcBef>
                <a:spcPts val="189"/>
              </a:spcBef>
            </a:pPr>
            <a:r>
              <a:rPr lang="en-US" altLang="zh-CN" sz="2400" spc="100" dirty="0">
                <a:solidFill>
                  <a:srgbClr val="000000"/>
                </a:solidFill>
                <a:latin typeface="Times New Roman"/>
                <a:ea typeface="Times New Roman"/>
              </a:rPr>
              <a:t>2.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Сокращен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срок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предоставления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отчетных</a:t>
            </a:r>
            <a:r>
              <a:rPr lang="en-US" altLang="zh-CN" sz="2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документов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78%.</a:t>
            </a:r>
          </a:p>
          <a:p>
            <a:pPr marL="0">
              <a:lnSpc>
                <a:spcPct val="107916"/>
              </a:lnSpc>
              <a:spcBef>
                <a:spcPts val="189"/>
              </a:spcBef>
            </a:pPr>
            <a:r>
              <a:rPr lang="en-US" altLang="zh-CN" sz="2400" spc="100" dirty="0">
                <a:solidFill>
                  <a:srgbClr val="000000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Сокращен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срок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5" dirty="0">
                <a:solidFill>
                  <a:srgbClr val="000000"/>
                </a:solidFill>
                <a:latin typeface="Times New Roman"/>
                <a:ea typeface="Times New Roman"/>
              </a:rPr>
              <a:t>согласования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95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000000"/>
                </a:solidFill>
                <a:latin typeface="Times New Roman"/>
                <a:ea typeface="Times New Roman"/>
              </a:rPr>
              <a:t>подписания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договора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000000"/>
                </a:solidFill>
                <a:latin typeface="Times New Roman"/>
                <a:ea typeface="Times New Roman"/>
              </a:rPr>
              <a:t>об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оказании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5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000000"/>
                </a:solidFill>
                <a:latin typeface="Times New Roman"/>
                <a:ea typeface="Times New Roman"/>
              </a:rPr>
              <a:t>50%.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906780"/>
            <a:ext cx="20589240" cy="14706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560320"/>
            <a:ext cx="20589240" cy="9776460"/>
          </a:xfrm>
          <a:prstGeom prst="rect">
            <a:avLst/>
          </a:prstGeom>
        </p:spPr>
      </p:pic>
      <p:sp>
        <p:nvSpPr>
          <p:cNvPr id="56" name="Freeform 56"/>
          <p:cNvSpPr/>
          <p:nvPr/>
        </p:nvSpPr>
        <p:spPr>
          <a:xfrm>
            <a:off x="0" y="14795366"/>
            <a:ext cx="21524976" cy="473208"/>
          </a:xfrm>
          <a:custGeom>
            <a:avLst/>
            <a:gdLst>
              <a:gd name="connsiteX0" fmla="*/ 0 w 21524976"/>
              <a:gd name="connsiteY0" fmla="*/ 0 h 473208"/>
              <a:gd name="connsiteX1" fmla="*/ 21524976 w 21524976"/>
              <a:gd name="connsiteY1" fmla="*/ 0 h 473208"/>
              <a:gd name="connsiteX2" fmla="*/ 21524976 w 21524976"/>
              <a:gd name="connsiteY2" fmla="*/ 473208 h 473208"/>
              <a:gd name="connsiteX3" fmla="*/ 0 w 21524976"/>
              <a:gd name="connsiteY3" fmla="*/ 473208 h 473208"/>
              <a:gd name="connsiteX4" fmla="*/ 0 w 21524976"/>
              <a:gd name="connsiteY4" fmla="*/ 0 h 47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473208">
                <a:moveTo>
                  <a:pt x="0" y="0"/>
                </a:moveTo>
                <a:lnTo>
                  <a:pt x="21524976" y="0"/>
                </a:lnTo>
                <a:lnTo>
                  <a:pt x="21524976" y="473208"/>
                </a:lnTo>
                <a:lnTo>
                  <a:pt x="0" y="473208"/>
                </a:lnTo>
                <a:lnTo>
                  <a:pt x="0" y="0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5219" y="13441680"/>
            <a:ext cx="2141220" cy="1036319"/>
          </a:xfrm>
          <a:prstGeom prst="rect">
            <a:avLst/>
          </a:prstGeom>
        </p:spPr>
      </p:pic>
      <p:sp>
        <p:nvSpPr>
          <p:cNvPr id="3" name="TextBox 58"/>
          <p:cNvSpPr txBox="1"/>
          <p:nvPr/>
        </p:nvSpPr>
        <p:spPr>
          <a:xfrm>
            <a:off x="849946" y="1403225"/>
            <a:ext cx="6207630" cy="7359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8333"/>
              </a:lnSpc>
            </a:pPr>
            <a:r>
              <a:rPr lang="en-US" altLang="zh-CN" sz="3100" b="1" spc="160" dirty="0">
                <a:solidFill>
                  <a:srgbClr val="FEFEFE"/>
                </a:solidFill>
                <a:latin typeface="Times New Roman"/>
                <a:ea typeface="Times New Roman"/>
              </a:rPr>
              <a:t>Договор</a:t>
            </a:r>
            <a:r>
              <a:rPr lang="en-US" altLang="zh-CN" sz="3100" b="1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b="1" spc="160" dirty="0">
                <a:solidFill>
                  <a:srgbClr val="FEFEFE"/>
                </a:solidFill>
                <a:latin typeface="Times New Roman"/>
                <a:ea typeface="Times New Roman"/>
              </a:rPr>
              <a:t>об</a:t>
            </a:r>
            <a:r>
              <a:rPr lang="en-US" altLang="zh-CN" sz="3100" b="1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b="1" spc="160" dirty="0">
                <a:solidFill>
                  <a:srgbClr val="FEFEFE"/>
                </a:solidFill>
                <a:latin typeface="Times New Roman"/>
                <a:ea typeface="Times New Roman"/>
              </a:rPr>
              <a:t>оказании</a:t>
            </a:r>
            <a:r>
              <a:rPr lang="en-US" altLang="zh-CN" sz="3100" b="1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b="1" spc="150" dirty="0">
                <a:solidFill>
                  <a:srgbClr val="FEFEFE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3100" b="1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b="1" spc="120" dirty="0">
                <a:solidFill>
                  <a:srgbClr val="FEFEFE"/>
                </a:solidFill>
                <a:latin typeface="Times New Roman"/>
                <a:ea typeface="Times New Roman"/>
              </a:rPr>
              <a:t>(1.0)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29"/>
              </a:lnSpc>
            </a:pPr>
            <a:endParaRPr lang="en-US" dirty="0" smtClean="0"/>
          </a:p>
          <a:p>
            <a:pPr marL="1018112" hangingPunct="0">
              <a:lnSpc>
                <a:spcPct val="115416"/>
              </a:lnSpc>
            </a:pPr>
            <a:r>
              <a:rPr lang="en-US" altLang="zh-CN" sz="2550" spc="154" dirty="0">
                <a:solidFill>
                  <a:srgbClr val="000000"/>
                </a:solidFill>
                <a:latin typeface="Times New Roman"/>
                <a:ea typeface="Times New Roman"/>
              </a:rPr>
              <a:t>Создание</a:t>
            </a:r>
            <a:r>
              <a:rPr lang="en-US" altLang="zh-CN" sz="255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4" dirty="0">
                <a:solidFill>
                  <a:srgbClr val="000000"/>
                </a:solidFill>
                <a:latin typeface="Times New Roman"/>
                <a:ea typeface="Times New Roman"/>
              </a:rPr>
              <a:t>типовой</a:t>
            </a:r>
            <a:r>
              <a:rPr lang="en-US" altLang="zh-CN" sz="255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9" dirty="0">
                <a:solidFill>
                  <a:srgbClr val="000000"/>
                </a:solidFill>
                <a:latin typeface="Times New Roman"/>
                <a:ea typeface="Times New Roman"/>
              </a:rPr>
              <a:t>формы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договора</a:t>
            </a:r>
            <a:r>
              <a:rPr lang="en-US" altLang="zh-CN" sz="255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4" dirty="0">
                <a:solidFill>
                  <a:srgbClr val="000000"/>
                </a:solidFill>
                <a:latin typeface="Times New Roman"/>
                <a:ea typeface="Times New Roman"/>
              </a:rPr>
              <a:t>об</a:t>
            </a:r>
            <a:r>
              <a:rPr lang="en-US" altLang="zh-CN" sz="255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оказании</a:t>
            </a:r>
            <a:r>
              <a:rPr lang="en-US" altLang="zh-CN" sz="255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44" dirty="0">
                <a:solidFill>
                  <a:srgbClr val="000000"/>
                </a:solidFill>
                <a:latin typeface="Times New Roman"/>
                <a:ea typeface="Times New Roman"/>
              </a:rPr>
              <a:t>(информацион</a:t>
            </a:r>
            <a:r>
              <a:rPr lang="en-US" altLang="zh-CN" sz="2550" spc="139" dirty="0">
                <a:solidFill>
                  <a:srgbClr val="000000"/>
                </a:solidFill>
                <a:latin typeface="Times New Roman"/>
                <a:ea typeface="Times New Roman"/>
              </a:rPr>
              <a:t>но-обучающих)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50"/>
              </a:lnSpc>
            </a:pPr>
            <a:endParaRPr lang="en-US" dirty="0" smtClean="0"/>
          </a:p>
          <a:p>
            <a:pPr marL="1018112" hangingPunct="0">
              <a:lnSpc>
                <a:spcPct val="115416"/>
              </a:lnSpc>
            </a:pPr>
            <a:r>
              <a:rPr lang="en-US" altLang="zh-CN" sz="2550" spc="175" dirty="0">
                <a:solidFill>
                  <a:srgbClr val="000000"/>
                </a:solidFill>
                <a:latin typeface="Times New Roman"/>
                <a:ea typeface="Times New Roman"/>
              </a:rPr>
              <a:t>Сокращение</a:t>
            </a:r>
            <a:r>
              <a:rPr lang="en-US" altLang="zh-CN" sz="255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0" dirty="0">
                <a:solidFill>
                  <a:srgbClr val="000000"/>
                </a:solidFill>
                <a:latin typeface="Times New Roman"/>
                <a:ea typeface="Times New Roman"/>
              </a:rPr>
              <a:t>времени</a:t>
            </a:r>
            <a:r>
              <a:rPr lang="en-US" altLang="zh-CN" sz="255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5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заключение</a:t>
            </a:r>
            <a:r>
              <a:rPr lang="en-US" altLang="zh-CN" sz="2550" spc="-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договора</a:t>
            </a:r>
          </a:p>
          <a:p>
            <a:pPr marL="0" indent="1018112">
              <a:lnSpc>
                <a:spcPct val="109166"/>
              </a:lnSpc>
            </a:pPr>
            <a:r>
              <a:rPr lang="en-US" altLang="zh-CN" sz="2550" spc="139" dirty="0">
                <a:solidFill>
                  <a:srgbClr val="000000"/>
                </a:solidFill>
                <a:latin typeface="Times New Roman"/>
                <a:ea typeface="Times New Roman"/>
              </a:rPr>
              <a:t>об</a:t>
            </a:r>
            <a:r>
              <a:rPr lang="en-US" altLang="zh-CN" sz="255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9" dirty="0">
                <a:solidFill>
                  <a:srgbClr val="000000"/>
                </a:solidFill>
                <a:latin typeface="Times New Roman"/>
                <a:ea typeface="Times New Roman"/>
              </a:rPr>
              <a:t>оказании</a:t>
            </a:r>
            <a:r>
              <a:rPr lang="en-US" altLang="zh-CN" sz="255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5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9"/>
              </a:lnSpc>
            </a:pPr>
            <a:endParaRPr lang="en-US" dirty="0" smtClean="0"/>
          </a:p>
          <a:p>
            <a:pPr marL="1018112" hangingPunct="0">
              <a:lnSpc>
                <a:spcPct val="115416"/>
              </a:lnSpc>
            </a:pPr>
            <a:r>
              <a:rPr lang="en-US" altLang="zh-CN" sz="2550" spc="179" dirty="0">
                <a:solidFill>
                  <a:srgbClr val="000000"/>
                </a:solidFill>
                <a:latin typeface="Times New Roman"/>
                <a:ea typeface="Times New Roman"/>
              </a:rPr>
              <a:t>Сокращение</a:t>
            </a:r>
            <a:r>
              <a:rPr lang="en-US" altLang="zh-CN" sz="255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0" dirty="0">
                <a:solidFill>
                  <a:srgbClr val="000000"/>
                </a:solidFill>
                <a:latin typeface="Times New Roman"/>
                <a:ea typeface="Times New Roman"/>
              </a:rPr>
              <a:t>времени</a:t>
            </a:r>
            <a:r>
              <a:rPr lang="en-US" altLang="zh-CN" sz="255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9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предоставле-ние</a:t>
            </a:r>
            <a:r>
              <a:rPr lang="en-US" altLang="zh-CN" sz="2550" spc="-3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00" dirty="0">
                <a:solidFill>
                  <a:srgbClr val="000000"/>
                </a:solidFill>
                <a:latin typeface="Times New Roman"/>
                <a:ea typeface="Times New Roman"/>
              </a:rPr>
              <a:t>отчетных,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550" spc="125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en-US" altLang="zh-CN" sz="255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94" dirty="0">
                <a:solidFill>
                  <a:srgbClr val="000000"/>
                </a:solidFill>
                <a:latin typeface="Times New Roman"/>
                <a:ea typeface="Times New Roman"/>
              </a:rPr>
              <a:t>т.ч.</a:t>
            </a:r>
            <a:r>
              <a:rPr lang="en-US" altLang="zh-CN" sz="255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20" dirty="0">
                <a:solidFill>
                  <a:srgbClr val="000000"/>
                </a:solidFill>
                <a:latin typeface="Times New Roman"/>
                <a:ea typeface="Times New Roman"/>
              </a:rPr>
              <a:t>бухгалтерских,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550" spc="145" dirty="0">
                <a:solidFill>
                  <a:srgbClr val="000000"/>
                </a:solidFill>
                <a:latin typeface="Times New Roman"/>
                <a:ea typeface="Times New Roman"/>
              </a:rPr>
              <a:t>документов</a:t>
            </a:r>
            <a:r>
              <a:rPr lang="en-US" altLang="zh-CN" sz="255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4" dirty="0">
                <a:solidFill>
                  <a:srgbClr val="000000"/>
                </a:solidFill>
                <a:latin typeface="Times New Roman"/>
                <a:ea typeface="Times New Roman"/>
              </a:rPr>
              <a:t>по</a:t>
            </a:r>
            <a:r>
              <a:rPr lang="en-US" altLang="zh-CN" sz="255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9" dirty="0">
                <a:solidFill>
                  <a:srgbClr val="000000"/>
                </a:solidFill>
                <a:latin typeface="Times New Roman"/>
                <a:ea typeface="Times New Roman"/>
              </a:rPr>
              <a:t>договору</a:t>
            </a:r>
            <a:r>
              <a:rPr lang="en-US" altLang="zh-CN" sz="255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4" dirty="0">
                <a:solidFill>
                  <a:srgbClr val="000000"/>
                </a:solidFill>
                <a:latin typeface="Times New Roman"/>
                <a:ea typeface="Times New Roman"/>
              </a:rPr>
              <a:t>об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оказании</a:t>
            </a:r>
            <a:r>
              <a:rPr lang="en-US" altLang="zh-CN" sz="255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8600757" y="1126218"/>
            <a:ext cx="5267066" cy="103318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3788">
              <a:lnSpc>
                <a:spcPct val="100000"/>
              </a:lnSpc>
            </a:pPr>
            <a:r>
              <a:rPr lang="en-US" altLang="zh-CN" sz="3100" b="1" spc="100" dirty="0">
                <a:solidFill>
                  <a:srgbClr val="FEFEFE"/>
                </a:solidFill>
                <a:latin typeface="Times New Roman"/>
                <a:ea typeface="Times New Roman"/>
              </a:rPr>
              <a:t>Мониторинг</a:t>
            </a:r>
            <a:r>
              <a:rPr lang="en-US" altLang="zh-CN" sz="3100" b="1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b="1" spc="100" dirty="0">
                <a:solidFill>
                  <a:srgbClr val="FEFEFE"/>
                </a:solidFill>
                <a:latin typeface="Times New Roman"/>
                <a:ea typeface="Times New Roman"/>
              </a:rPr>
              <a:t>каналов</a:t>
            </a:r>
          </a:p>
          <a:p>
            <a:pPr marL="0" indent="526277">
              <a:lnSpc>
                <a:spcPct val="100000"/>
              </a:lnSpc>
              <a:spcBef>
                <a:spcPts val="300"/>
              </a:spcBef>
            </a:pPr>
            <a:r>
              <a:rPr lang="en-US" altLang="zh-CN" sz="3100" b="1" spc="215" dirty="0">
                <a:solidFill>
                  <a:srgbClr val="FEFEFE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3100" b="1" spc="-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b="1" spc="160" dirty="0">
                <a:solidFill>
                  <a:srgbClr val="FEFEFE"/>
                </a:solidFill>
                <a:latin typeface="Times New Roman"/>
                <a:ea typeface="Times New Roman"/>
              </a:rPr>
              <a:t>(2.0)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94"/>
              </a:lnSpc>
            </a:pPr>
            <a:endParaRPr lang="en-US" dirty="0" smtClean="0"/>
          </a:p>
          <a:p>
            <a:pPr marL="0" hangingPunct="0">
              <a:lnSpc>
                <a:spcPct val="115416"/>
              </a:lnSpc>
            </a:pP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Применение</a:t>
            </a:r>
            <a:r>
              <a:rPr lang="en-US" altLang="zh-CN" sz="2550" spc="-3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действующих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систем</a:t>
            </a:r>
            <a:r>
              <a:rPr lang="en-US" altLang="zh-CN" sz="255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аналитики</a:t>
            </a:r>
            <a:r>
              <a:rPr lang="en-US" altLang="zh-CN" sz="255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0" dirty="0">
                <a:solidFill>
                  <a:srgbClr val="000000"/>
                </a:solidFill>
                <a:latin typeface="Times New Roman"/>
                <a:ea typeface="Times New Roman"/>
              </a:rPr>
              <a:t>социальных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14" dirty="0">
                <a:solidFill>
                  <a:srgbClr val="000000"/>
                </a:solidFill>
                <a:latin typeface="Times New Roman"/>
                <a:ea typeface="Times New Roman"/>
              </a:rPr>
              <a:t>сетей</a:t>
            </a:r>
            <a:r>
              <a:rPr lang="en-US" altLang="zh-CN" sz="255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45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55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95" dirty="0">
                <a:solidFill>
                  <a:srgbClr val="000000"/>
                </a:solidFill>
                <a:latin typeface="Times New Roman"/>
                <a:ea typeface="Times New Roman"/>
              </a:rPr>
              <a:t>СМИ</a:t>
            </a:r>
            <a:r>
              <a:rPr lang="en-US" altLang="zh-CN" sz="255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25" dirty="0">
                <a:solidFill>
                  <a:srgbClr val="000000"/>
                </a:solidFill>
                <a:latin typeface="Times New Roman"/>
                <a:ea typeface="Times New Roman"/>
              </a:rPr>
              <a:t>для</a:t>
            </a:r>
            <a:r>
              <a:rPr lang="en-US" altLang="zh-CN" sz="255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20" dirty="0">
                <a:solidFill>
                  <a:srgbClr val="000000"/>
                </a:solidFill>
                <a:latin typeface="Times New Roman"/>
                <a:ea typeface="Times New Roman"/>
              </a:rPr>
              <a:t>анализа</a:t>
            </a:r>
          </a:p>
          <a:p>
            <a:pPr marL="0" hangingPunct="0">
              <a:lnSpc>
                <a:spcPct val="115416"/>
              </a:lnSpc>
            </a:pPr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55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9" dirty="0">
                <a:solidFill>
                  <a:srgbClr val="000000"/>
                </a:solidFill>
                <a:latin typeface="Times New Roman"/>
                <a:ea typeface="Times New Roman"/>
              </a:rPr>
              <a:t>построения</a:t>
            </a:r>
            <a:r>
              <a:rPr lang="en-US" altLang="zh-CN" sz="255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9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Стратегии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14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55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04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55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4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14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255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5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255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5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50"/>
              </a:lnSpc>
            </a:pPr>
            <a:endParaRPr lang="en-US" dirty="0" smtClean="0"/>
          </a:p>
          <a:p>
            <a:pPr marL="0" hangingPunct="0">
              <a:lnSpc>
                <a:spcPct val="115416"/>
              </a:lnSpc>
            </a:pPr>
            <a:r>
              <a:rPr lang="en-US" altLang="zh-CN" sz="2550" spc="175" dirty="0">
                <a:solidFill>
                  <a:srgbClr val="000000"/>
                </a:solidFill>
                <a:latin typeface="Times New Roman"/>
                <a:ea typeface="Times New Roman"/>
              </a:rPr>
              <a:t>Определение</a:t>
            </a:r>
            <a:r>
              <a:rPr lang="en-US" altLang="zh-CN" sz="255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5" dirty="0">
                <a:solidFill>
                  <a:srgbClr val="000000"/>
                </a:solidFill>
                <a:latin typeface="Times New Roman"/>
                <a:ea typeface="Times New Roman"/>
              </a:rPr>
              <a:t>целевой</a:t>
            </a:r>
            <a:r>
              <a:rPr lang="en-US" altLang="zh-CN" sz="255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0" dirty="0">
                <a:solidFill>
                  <a:srgbClr val="000000"/>
                </a:solidFill>
                <a:latin typeface="Times New Roman"/>
                <a:ea typeface="Times New Roman"/>
              </a:rPr>
              <a:t>аудитории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55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4" dirty="0">
                <a:solidFill>
                  <a:srgbClr val="000000"/>
                </a:solidFill>
                <a:latin typeface="Times New Roman"/>
                <a:ea typeface="Times New Roman"/>
              </a:rPr>
              <a:t>анализ</a:t>
            </a:r>
            <a:r>
              <a:rPr lang="en-US" altLang="zh-CN" sz="255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0" dirty="0">
                <a:solidFill>
                  <a:srgbClr val="000000"/>
                </a:solidFill>
                <a:latin typeface="Times New Roman"/>
                <a:ea typeface="Times New Roman"/>
              </a:rPr>
              <a:t>её</a:t>
            </a:r>
            <a:r>
              <a:rPr lang="en-US" altLang="zh-CN" sz="255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0" dirty="0">
                <a:solidFill>
                  <a:srgbClr val="000000"/>
                </a:solidFill>
                <a:latin typeface="Times New Roman"/>
                <a:ea typeface="Times New Roman"/>
              </a:rPr>
              <a:t>потребностей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44"/>
              </a:lnSpc>
            </a:pPr>
            <a:endParaRPr lang="en-US" dirty="0" smtClean="0"/>
          </a:p>
          <a:p>
            <a:pPr marL="0" hangingPunct="0">
              <a:lnSpc>
                <a:spcPct val="115416"/>
              </a:lnSpc>
            </a:pPr>
            <a:r>
              <a:rPr lang="en-US" altLang="zh-CN" sz="2550" spc="179" dirty="0">
                <a:solidFill>
                  <a:srgbClr val="000000"/>
                </a:solidFill>
                <a:latin typeface="Times New Roman"/>
                <a:ea typeface="Times New Roman"/>
              </a:rPr>
              <a:t>Выбор</a:t>
            </a:r>
            <a:r>
              <a:rPr lang="en-US" altLang="zh-CN" sz="255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0" dirty="0">
                <a:solidFill>
                  <a:srgbClr val="000000"/>
                </a:solidFill>
                <a:latin typeface="Times New Roman"/>
                <a:ea typeface="Times New Roman"/>
              </a:rPr>
              <a:t>наиболее</a:t>
            </a:r>
            <a:r>
              <a:rPr lang="en-US" altLang="zh-CN" sz="255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0" dirty="0">
                <a:solidFill>
                  <a:srgbClr val="000000"/>
                </a:solidFill>
                <a:latin typeface="Times New Roman"/>
                <a:ea typeface="Times New Roman"/>
              </a:rPr>
              <a:t>эффективных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форм</a:t>
            </a:r>
            <a:r>
              <a:rPr lang="en-US" altLang="zh-CN" sz="255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0" dirty="0">
                <a:solidFill>
                  <a:srgbClr val="000000"/>
                </a:solidFill>
                <a:latin typeface="Times New Roman"/>
                <a:ea typeface="Times New Roman"/>
              </a:rPr>
              <a:t>обратной</a:t>
            </a:r>
            <a:r>
              <a:rPr lang="en-US" altLang="zh-CN" sz="255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4" dirty="0">
                <a:solidFill>
                  <a:srgbClr val="000000"/>
                </a:solidFill>
                <a:latin typeface="Times New Roman"/>
                <a:ea typeface="Times New Roman"/>
              </a:rPr>
              <a:t>связи</a:t>
            </a:r>
            <a:r>
              <a:rPr lang="en-US" altLang="zh-CN" sz="255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4" dirty="0">
                <a:solidFill>
                  <a:srgbClr val="000000"/>
                </a:solidFill>
                <a:latin typeface="Times New Roman"/>
                <a:ea typeface="Times New Roman"/>
              </a:rPr>
              <a:t>от</a:t>
            </a:r>
            <a:r>
              <a:rPr lang="en-US" altLang="zh-CN" sz="255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4" dirty="0">
                <a:solidFill>
                  <a:srgbClr val="000000"/>
                </a:solidFill>
                <a:latin typeface="Times New Roman"/>
                <a:ea typeface="Times New Roman"/>
              </a:rPr>
              <a:t>целевой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4" dirty="0">
                <a:solidFill>
                  <a:srgbClr val="000000"/>
                </a:solidFill>
                <a:latin typeface="Times New Roman"/>
                <a:ea typeface="Times New Roman"/>
              </a:rPr>
              <a:t>аудитории</a:t>
            </a:r>
            <a:r>
              <a:rPr lang="en-US" altLang="zh-CN" sz="255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5" dirty="0">
                <a:solidFill>
                  <a:srgbClr val="000000"/>
                </a:solidFill>
                <a:latin typeface="Times New Roman"/>
                <a:ea typeface="Times New Roman"/>
              </a:rPr>
              <a:t>по</a:t>
            </a:r>
            <a:r>
              <a:rPr lang="en-US" altLang="zh-CN" sz="255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4" dirty="0">
                <a:solidFill>
                  <a:srgbClr val="000000"/>
                </a:solidFill>
                <a:latin typeface="Times New Roman"/>
                <a:ea typeface="Times New Roman"/>
              </a:rPr>
              <a:t>реагированию</a:t>
            </a:r>
          </a:p>
          <a:p>
            <a:pPr marL="0">
              <a:lnSpc>
                <a:spcPct val="109166"/>
              </a:lnSpc>
            </a:pPr>
            <a:r>
              <a:rPr lang="en-US" altLang="zh-CN" sz="2550" spc="164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255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5" dirty="0">
                <a:solidFill>
                  <a:srgbClr val="000000"/>
                </a:solidFill>
                <a:latin typeface="Times New Roman"/>
                <a:ea typeface="Times New Roman"/>
              </a:rPr>
              <a:t>каналы</a:t>
            </a:r>
            <a:r>
              <a:rPr lang="en-US" altLang="zh-CN" sz="255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9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9"/>
              </a:lnSpc>
            </a:pPr>
            <a:endParaRPr lang="en-US" dirty="0" smtClean="0"/>
          </a:p>
          <a:p>
            <a:pPr marL="0" hangingPunct="0">
              <a:lnSpc>
                <a:spcPct val="115416"/>
              </a:lnSpc>
            </a:pPr>
            <a:r>
              <a:rPr lang="en-US" altLang="zh-CN" sz="2550" spc="125" dirty="0">
                <a:solidFill>
                  <a:srgbClr val="000000"/>
                </a:solidFill>
                <a:latin typeface="Times New Roman"/>
                <a:ea typeface="Times New Roman"/>
              </a:rPr>
              <a:t>Синергия</a:t>
            </a:r>
            <a:r>
              <a:rPr lang="en-US" altLang="zh-CN" sz="255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29" dirty="0">
                <a:solidFill>
                  <a:srgbClr val="000000"/>
                </a:solidFill>
                <a:latin typeface="Times New Roman"/>
                <a:ea typeface="Times New Roman"/>
              </a:rPr>
              <a:t>полученных</a:t>
            </a:r>
            <a:r>
              <a:rPr lang="en-US" altLang="zh-CN" sz="255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5" dirty="0">
                <a:solidFill>
                  <a:srgbClr val="000000"/>
                </a:solidFill>
                <a:latin typeface="Times New Roman"/>
                <a:ea typeface="Times New Roman"/>
              </a:rPr>
              <a:t>данных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550" spc="179" dirty="0">
                <a:solidFill>
                  <a:srgbClr val="000000"/>
                </a:solidFill>
                <a:latin typeface="Times New Roman"/>
                <a:ea typeface="Times New Roman"/>
              </a:rPr>
              <a:t>для</a:t>
            </a:r>
            <a:r>
              <a:rPr lang="en-US" altLang="zh-CN" sz="255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выявления</a:t>
            </a:r>
            <a:r>
              <a:rPr lang="en-US" altLang="zh-CN" sz="255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85" dirty="0">
                <a:solidFill>
                  <a:srgbClr val="000000"/>
                </a:solidFill>
                <a:latin typeface="Times New Roman"/>
                <a:ea typeface="Times New Roman"/>
              </a:rPr>
              <a:t>наиболее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29" dirty="0">
                <a:solidFill>
                  <a:srgbClr val="000000"/>
                </a:solidFill>
                <a:latin typeface="Times New Roman"/>
                <a:ea typeface="Times New Roman"/>
              </a:rPr>
              <a:t>эффективных</a:t>
            </a:r>
            <a:r>
              <a:rPr lang="en-US" altLang="zh-CN" sz="2550" spc="-3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15" dirty="0">
                <a:solidFill>
                  <a:srgbClr val="000000"/>
                </a:solidFill>
                <a:latin typeface="Times New Roman"/>
                <a:ea typeface="Times New Roman"/>
              </a:rPr>
              <a:t>каналов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94" dirty="0">
                <a:solidFill>
                  <a:srgbClr val="000000"/>
                </a:solidFill>
                <a:latin typeface="Times New Roman"/>
                <a:ea typeface="Times New Roman"/>
              </a:rPr>
              <a:t>п</a:t>
            </a: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родвижения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5324580" y="1403225"/>
            <a:ext cx="5318707" cy="104658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8333"/>
              </a:lnSpc>
            </a:pPr>
            <a:r>
              <a:rPr lang="en-US" altLang="zh-CN" sz="3100" b="1" spc="179" dirty="0">
                <a:solidFill>
                  <a:srgbClr val="FEFEFE"/>
                </a:solidFill>
                <a:latin typeface="Times New Roman"/>
                <a:ea typeface="Times New Roman"/>
              </a:rPr>
              <a:t>Продвижение</a:t>
            </a:r>
            <a:r>
              <a:rPr lang="en-US" altLang="zh-CN" sz="3100" b="1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b="1" spc="170" dirty="0">
                <a:solidFill>
                  <a:srgbClr val="FEFEFE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3100" b="1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100" b="1" spc="125" dirty="0">
                <a:solidFill>
                  <a:srgbClr val="FEFEFE"/>
                </a:solidFill>
                <a:latin typeface="Times New Roman"/>
                <a:ea typeface="Times New Roman"/>
              </a:rPr>
              <a:t>(3.0)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29"/>
              </a:lnSpc>
            </a:pPr>
            <a:endParaRPr lang="en-US" dirty="0" smtClean="0"/>
          </a:p>
          <a:p>
            <a:pPr marL="132284" hangingPunct="0">
              <a:lnSpc>
                <a:spcPct val="115416"/>
              </a:lnSpc>
            </a:pPr>
            <a:r>
              <a:rPr lang="en-US" altLang="zh-CN" sz="2550" spc="215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Формирование</a:t>
            </a:r>
            <a:r>
              <a:rPr lang="en-US" altLang="zh-CN" sz="2550" spc="-30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04" dirty="0">
                <a:solidFill>
                  <a:srgbClr val="000000"/>
                </a:solidFill>
                <a:latin typeface="Times New Roman"/>
                <a:ea typeface="Times New Roman"/>
              </a:rPr>
              <a:t>обновленной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5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Стратегии</a:t>
            </a:r>
            <a:r>
              <a:rPr lang="en-US" altLang="zh-CN" sz="255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45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55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29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25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255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94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255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00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255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04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</a:p>
          <a:p>
            <a:pPr marL="132284" hangingPunct="0">
              <a:lnSpc>
                <a:spcPct val="115416"/>
              </a:lnSpc>
            </a:pPr>
            <a:r>
              <a:rPr lang="en-US" altLang="zh-CN" sz="2550" spc="139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en-US" altLang="zh-CN" sz="255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0" dirty="0">
                <a:solidFill>
                  <a:srgbClr val="000000"/>
                </a:solidFill>
                <a:latin typeface="Times New Roman"/>
                <a:ea typeface="Times New Roman"/>
              </a:rPr>
              <a:t>учетом</a:t>
            </a:r>
            <a:r>
              <a:rPr lang="en-US" altLang="zh-CN" sz="255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45" dirty="0">
                <a:solidFill>
                  <a:srgbClr val="000000"/>
                </a:solidFill>
                <a:latin typeface="Times New Roman"/>
                <a:ea typeface="Times New Roman"/>
              </a:rPr>
              <a:t>3-х</a:t>
            </a:r>
            <a:r>
              <a:rPr lang="en-US" altLang="zh-CN" sz="255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категорий</a:t>
            </a:r>
            <a:r>
              <a:rPr lang="en-US" altLang="zh-CN" sz="255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0" dirty="0">
                <a:solidFill>
                  <a:srgbClr val="000000"/>
                </a:solidFill>
                <a:latin typeface="Times New Roman"/>
                <a:ea typeface="Times New Roman"/>
              </a:rPr>
              <a:t>целевой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00" dirty="0">
                <a:solidFill>
                  <a:srgbClr val="000000"/>
                </a:solidFill>
                <a:latin typeface="Times New Roman"/>
                <a:ea typeface="Times New Roman"/>
              </a:rPr>
              <a:t>аудитории</a:t>
            </a:r>
            <a:r>
              <a:rPr lang="en-US" altLang="zh-CN" sz="2550" spc="-2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5" dirty="0">
                <a:solidFill>
                  <a:srgbClr val="000000"/>
                </a:solidFill>
                <a:latin typeface="Times New Roman"/>
                <a:ea typeface="Times New Roman"/>
              </a:rPr>
              <a:t>(основная,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0" dirty="0">
                <a:solidFill>
                  <a:srgbClr val="000000"/>
                </a:solidFill>
                <a:latin typeface="Times New Roman"/>
                <a:ea typeface="Times New Roman"/>
              </a:rPr>
              <a:t>дополнительная,</a:t>
            </a:r>
            <a:r>
              <a:rPr lang="en-US" altLang="zh-CN" sz="255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0" dirty="0">
                <a:solidFill>
                  <a:srgbClr val="000000"/>
                </a:solidFill>
                <a:latin typeface="Times New Roman"/>
                <a:ea typeface="Times New Roman"/>
              </a:rPr>
              <a:t>потенциальная)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50"/>
              </a:lnSpc>
            </a:pPr>
            <a:endParaRPr lang="en-US" dirty="0" smtClean="0"/>
          </a:p>
          <a:p>
            <a:pPr marL="132284" hangingPunct="0">
              <a:lnSpc>
                <a:spcPct val="115416"/>
              </a:lnSpc>
            </a:pPr>
            <a:r>
              <a:rPr lang="en-US" altLang="zh-CN" sz="2550" spc="229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Формирование</a:t>
            </a:r>
            <a:r>
              <a:rPr lang="en-US" altLang="zh-CN" sz="2550" spc="-3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15" dirty="0">
                <a:solidFill>
                  <a:srgbClr val="000000"/>
                </a:solidFill>
                <a:latin typeface="Times New Roman"/>
                <a:ea typeface="Times New Roman"/>
              </a:rPr>
              <a:t>плана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15" dirty="0">
                <a:solidFill>
                  <a:srgbClr val="000000"/>
                </a:solidFill>
                <a:latin typeface="Times New Roman"/>
                <a:ea typeface="Times New Roman"/>
              </a:rPr>
              <a:t>мероприятий</a:t>
            </a:r>
            <a:r>
              <a:rPr lang="en-US" altLang="zh-CN" sz="2550" spc="-3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29" dirty="0">
                <a:solidFill>
                  <a:srgbClr val="000000"/>
                </a:solidFill>
                <a:latin typeface="Times New Roman"/>
                <a:ea typeface="Times New Roman"/>
              </a:rPr>
              <a:t>по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0" dirty="0">
                <a:solidFill>
                  <a:srgbClr val="000000"/>
                </a:solidFill>
                <a:latin typeface="Times New Roman"/>
                <a:ea typeface="Times New Roman"/>
              </a:rPr>
              <a:t>позиционированию</a:t>
            </a:r>
            <a:r>
              <a:rPr lang="en-US" altLang="zh-CN" sz="2550" spc="-3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40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14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255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5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255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5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550" spc="200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en-US" altLang="zh-CN" sz="2550" spc="-2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09" dirty="0">
                <a:solidFill>
                  <a:srgbClr val="000000"/>
                </a:solidFill>
                <a:latin typeface="Times New Roman"/>
                <a:ea typeface="Times New Roman"/>
              </a:rPr>
              <a:t>предпринимательской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55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9" dirty="0">
                <a:solidFill>
                  <a:srgbClr val="000000"/>
                </a:solidFill>
                <a:latin typeface="Times New Roman"/>
                <a:ea typeface="Times New Roman"/>
              </a:rPr>
              <a:t>финансовой</a:t>
            </a:r>
            <a:r>
              <a:rPr lang="en-US" altLang="zh-CN" sz="255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0" dirty="0">
                <a:solidFill>
                  <a:srgbClr val="000000"/>
                </a:solidFill>
                <a:latin typeface="Times New Roman"/>
                <a:ea typeface="Times New Roman"/>
              </a:rPr>
              <a:t>среде.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9"/>
              </a:lnSpc>
            </a:pPr>
            <a:endParaRPr lang="en-US" dirty="0" smtClean="0"/>
          </a:p>
          <a:p>
            <a:pPr marL="132284" hangingPunct="0">
              <a:lnSpc>
                <a:spcPct val="115416"/>
              </a:lnSpc>
            </a:pPr>
            <a:r>
              <a:rPr lang="en-US" altLang="zh-CN" sz="2550" spc="225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Формирование</a:t>
            </a:r>
            <a:r>
              <a:rPr lang="en-US" altLang="zh-CN" sz="2550" spc="-3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04" dirty="0">
                <a:solidFill>
                  <a:srgbClr val="000000"/>
                </a:solidFill>
                <a:latin typeface="Times New Roman"/>
                <a:ea typeface="Times New Roman"/>
              </a:rPr>
              <a:t>медиа-плана,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учитывающего</a:t>
            </a:r>
            <a:r>
              <a:rPr lang="en-US" altLang="zh-CN" sz="2550" spc="-30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89" dirty="0">
                <a:solidFill>
                  <a:srgbClr val="000000"/>
                </a:solidFill>
                <a:latin typeface="Times New Roman"/>
                <a:ea typeface="Times New Roman"/>
              </a:rPr>
              <a:t>положения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5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Стратегии</a:t>
            </a:r>
            <a:r>
              <a:rPr lang="en-US" altLang="zh-CN" sz="255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45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55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29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255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50" dirty="0">
                <a:solidFill>
                  <a:srgbClr val="000000"/>
                </a:solidFill>
                <a:latin typeface="Times New Roman"/>
                <a:ea typeface="Times New Roman"/>
              </a:rPr>
              <a:t>Плана</a:t>
            </a:r>
            <a:r>
              <a:rPr lang="en-US" altLang="zh-CN" sz="255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9" dirty="0">
                <a:solidFill>
                  <a:srgbClr val="000000"/>
                </a:solidFill>
                <a:latin typeface="Times New Roman"/>
                <a:ea typeface="Times New Roman"/>
              </a:rPr>
              <a:t>мероприятий</a:t>
            </a:r>
            <a:r>
              <a:rPr lang="en-US" altLang="zh-CN" sz="255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70" dirty="0">
                <a:solidFill>
                  <a:srgbClr val="000000"/>
                </a:solidFill>
                <a:latin typeface="Times New Roman"/>
                <a:ea typeface="Times New Roman"/>
              </a:rPr>
              <a:t>по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64" dirty="0">
                <a:solidFill>
                  <a:srgbClr val="000000"/>
                </a:solidFill>
                <a:latin typeface="Times New Roman"/>
                <a:ea typeface="Times New Roman"/>
              </a:rPr>
              <a:t>позиционированию</a:t>
            </a:r>
            <a:r>
              <a:rPr lang="en-US" altLang="zh-CN" sz="2550" spc="-3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229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25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14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255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5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255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50" spc="135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78"/>
          <p:cNvSpPr/>
          <p:nvPr/>
        </p:nvSpPr>
        <p:spPr>
          <a:xfrm>
            <a:off x="0" y="2"/>
            <a:ext cx="21524976" cy="15268571"/>
          </a:xfrm>
          <a:custGeom>
            <a:avLst/>
            <a:gdLst>
              <a:gd name="connsiteX0" fmla="*/ 0 w 21524976"/>
              <a:gd name="connsiteY0" fmla="*/ 0 h 15268571"/>
              <a:gd name="connsiteX1" fmla="*/ 21524976 w 21524976"/>
              <a:gd name="connsiteY1" fmla="*/ 0 h 15268571"/>
              <a:gd name="connsiteX2" fmla="*/ 21524976 w 21524976"/>
              <a:gd name="connsiteY2" fmla="*/ 15268571 h 15268571"/>
              <a:gd name="connsiteX3" fmla="*/ 0 w 21524976"/>
              <a:gd name="connsiteY3" fmla="*/ 15268571 h 15268571"/>
              <a:gd name="connsiteX4" fmla="*/ 0 w 21524976"/>
              <a:gd name="connsiteY4" fmla="*/ 0 h 152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1">
                <a:moveTo>
                  <a:pt x="0" y="0"/>
                </a:moveTo>
                <a:lnTo>
                  <a:pt x="21524976" y="0"/>
                </a:lnTo>
                <a:lnTo>
                  <a:pt x="21524976" y="15268571"/>
                </a:lnTo>
                <a:lnTo>
                  <a:pt x="0" y="15268571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9"/>
          <p:cNvSpPr/>
          <p:nvPr/>
        </p:nvSpPr>
        <p:spPr>
          <a:xfrm>
            <a:off x="0" y="4592190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80"/>
          <p:cNvSpPr/>
          <p:nvPr/>
        </p:nvSpPr>
        <p:spPr>
          <a:xfrm>
            <a:off x="18077003" y="0"/>
            <a:ext cx="3447972" cy="4659421"/>
          </a:xfrm>
          <a:custGeom>
            <a:avLst/>
            <a:gdLst>
              <a:gd name="connsiteX0" fmla="*/ 3447972 w 3447972"/>
              <a:gd name="connsiteY0" fmla="*/ 4659421 h 4659421"/>
              <a:gd name="connsiteX1" fmla="*/ 0 w 3447972"/>
              <a:gd name="connsiteY1" fmla="*/ 0 h 4659421"/>
              <a:gd name="connsiteX2" fmla="*/ 68602 w 3447972"/>
              <a:gd name="connsiteY2" fmla="*/ 0 h 4659421"/>
              <a:gd name="connsiteX3" fmla="*/ 3447972 w 3447972"/>
              <a:gd name="connsiteY3" fmla="*/ 4590818 h 4659421"/>
              <a:gd name="connsiteX4" fmla="*/ 3447972 w 3447972"/>
              <a:gd name="connsiteY4" fmla="*/ 4659421 h 465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972" h="4659421">
                <a:moveTo>
                  <a:pt x="3447972" y="4659421"/>
                </a:moveTo>
                <a:lnTo>
                  <a:pt x="0" y="0"/>
                </a:lnTo>
                <a:lnTo>
                  <a:pt x="68602" y="0"/>
                </a:lnTo>
                <a:lnTo>
                  <a:pt x="3447972" y="4590818"/>
                </a:lnTo>
                <a:lnTo>
                  <a:pt x="3447972" y="4659421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1"/>
          <p:cNvSpPr/>
          <p:nvPr/>
        </p:nvSpPr>
        <p:spPr>
          <a:xfrm>
            <a:off x="18109875" y="53625"/>
            <a:ext cx="3415100" cy="4572923"/>
          </a:xfrm>
          <a:custGeom>
            <a:avLst/>
            <a:gdLst>
              <a:gd name="connsiteX0" fmla="*/ 3415100 w 3415100"/>
              <a:gd name="connsiteY0" fmla="*/ 4572923 h 4572923"/>
              <a:gd name="connsiteX1" fmla="*/ 0 w 3415100"/>
              <a:gd name="connsiteY1" fmla="*/ 68602 h 4572923"/>
              <a:gd name="connsiteX2" fmla="*/ 68602 w 3415100"/>
              <a:gd name="connsiteY2" fmla="*/ 0 h 4572923"/>
              <a:gd name="connsiteX3" fmla="*/ 3415100 w 3415100"/>
              <a:gd name="connsiteY3" fmla="*/ 4504321 h 4572923"/>
              <a:gd name="connsiteX4" fmla="*/ 3415100 w 3415100"/>
              <a:gd name="connsiteY4" fmla="*/ 4572923 h 457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5100" h="4572923">
                <a:moveTo>
                  <a:pt x="3415100" y="4572923"/>
                </a:moveTo>
                <a:lnTo>
                  <a:pt x="0" y="68602"/>
                </a:lnTo>
                <a:lnTo>
                  <a:pt x="68602" y="0"/>
                </a:lnTo>
                <a:lnTo>
                  <a:pt x="3415100" y="4504321"/>
                </a:lnTo>
                <a:lnTo>
                  <a:pt x="3415100" y="4572923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519" y="7307580"/>
            <a:ext cx="7299959" cy="6096000"/>
          </a:xfrm>
          <a:prstGeom prst="rect">
            <a:avLst/>
          </a:prstGeom>
        </p:spPr>
      </p:pic>
      <p:sp>
        <p:nvSpPr>
          <p:cNvPr id="2" name="Freeform 83"/>
          <p:cNvSpPr/>
          <p:nvPr/>
        </p:nvSpPr>
        <p:spPr>
          <a:xfrm>
            <a:off x="13315950" y="6851650"/>
            <a:ext cx="1555750" cy="577850"/>
          </a:xfrm>
          <a:custGeom>
            <a:avLst/>
            <a:gdLst>
              <a:gd name="connsiteX0" fmla="*/ 6365 w 1555750"/>
              <a:gd name="connsiteY0" fmla="*/ 18205 h 577850"/>
              <a:gd name="connsiteX1" fmla="*/ 1568270 w 1555750"/>
              <a:gd name="connsiteY1" fmla="*/ 18205 h 577850"/>
              <a:gd name="connsiteX2" fmla="*/ 1568270 w 1555750"/>
              <a:gd name="connsiteY2" fmla="*/ 580180 h 577850"/>
              <a:gd name="connsiteX3" fmla="*/ 6365 w 1555750"/>
              <a:gd name="connsiteY3" fmla="*/ 580180 h 577850"/>
              <a:gd name="connsiteX4" fmla="*/ 6365 w 1555750"/>
              <a:gd name="connsiteY4" fmla="*/ 1820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750" h="577850">
                <a:moveTo>
                  <a:pt x="6365" y="18205"/>
                </a:moveTo>
                <a:lnTo>
                  <a:pt x="1568270" y="18205"/>
                </a:lnTo>
                <a:lnTo>
                  <a:pt x="1568270" y="580180"/>
                </a:lnTo>
                <a:lnTo>
                  <a:pt x="6365" y="580180"/>
                </a:lnTo>
                <a:lnTo>
                  <a:pt x="6365" y="18205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4"/>
          <p:cNvSpPr/>
          <p:nvPr/>
        </p:nvSpPr>
        <p:spPr>
          <a:xfrm>
            <a:off x="14082735" y="5878536"/>
            <a:ext cx="39663" cy="877863"/>
          </a:xfrm>
          <a:custGeom>
            <a:avLst/>
            <a:gdLst>
              <a:gd name="connsiteX0" fmla="*/ 19617 w 39663"/>
              <a:gd name="connsiteY0" fmla="*/ 884469 h 877863"/>
              <a:gd name="connsiteX1" fmla="*/ 19617 w 39663"/>
              <a:gd name="connsiteY1" fmla="*/ 19601 h 87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663" h="877863">
                <a:moveTo>
                  <a:pt x="19617" y="884469"/>
                </a:moveTo>
                <a:lnTo>
                  <a:pt x="19617" y="19601"/>
                </a:lnTo>
              </a:path>
            </a:pathLst>
          </a:custGeom>
          <a:ln w="28526">
            <a:solidFill>
              <a:srgbClr val="8E5AC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5"/>
          <p:cNvSpPr/>
          <p:nvPr/>
        </p:nvSpPr>
        <p:spPr>
          <a:xfrm>
            <a:off x="14044635" y="6754836"/>
            <a:ext cx="90463" cy="90463"/>
          </a:xfrm>
          <a:custGeom>
            <a:avLst/>
            <a:gdLst>
              <a:gd name="connsiteX0" fmla="*/ 57717 w 90463"/>
              <a:gd name="connsiteY0" fmla="*/ 15288 h 90463"/>
              <a:gd name="connsiteX1" fmla="*/ 74121 w 90463"/>
              <a:gd name="connsiteY1" fmla="*/ 18540 h 90463"/>
              <a:gd name="connsiteX2" fmla="*/ 88025 w 90463"/>
              <a:gd name="connsiteY2" fmla="*/ 27800 h 90463"/>
              <a:gd name="connsiteX3" fmla="*/ 97318 w 90463"/>
              <a:gd name="connsiteY3" fmla="*/ 41659 h 90463"/>
              <a:gd name="connsiteX4" fmla="*/ 100579 w 90463"/>
              <a:gd name="connsiteY4" fmla="*/ 58007 h 90463"/>
              <a:gd name="connsiteX5" fmla="*/ 97318 w 90463"/>
              <a:gd name="connsiteY5" fmla="*/ 74355 h 90463"/>
              <a:gd name="connsiteX6" fmla="*/ 88025 w 90463"/>
              <a:gd name="connsiteY6" fmla="*/ 88213 h 90463"/>
              <a:gd name="connsiteX7" fmla="*/ 74121 w 90463"/>
              <a:gd name="connsiteY7" fmla="*/ 97473 h 90463"/>
              <a:gd name="connsiteX8" fmla="*/ 57717 w 90463"/>
              <a:gd name="connsiteY8" fmla="*/ 100725 h 90463"/>
              <a:gd name="connsiteX9" fmla="*/ 41315 w 90463"/>
              <a:gd name="connsiteY9" fmla="*/ 97473 h 90463"/>
              <a:gd name="connsiteX10" fmla="*/ 27409 w 90463"/>
              <a:gd name="connsiteY10" fmla="*/ 88213 h 90463"/>
              <a:gd name="connsiteX11" fmla="*/ 18118 w 90463"/>
              <a:gd name="connsiteY11" fmla="*/ 74355 h 90463"/>
              <a:gd name="connsiteX12" fmla="*/ 14854 w 90463"/>
              <a:gd name="connsiteY12" fmla="*/ 58007 h 90463"/>
              <a:gd name="connsiteX13" fmla="*/ 18118 w 90463"/>
              <a:gd name="connsiteY13" fmla="*/ 41659 h 90463"/>
              <a:gd name="connsiteX14" fmla="*/ 27409 w 90463"/>
              <a:gd name="connsiteY14" fmla="*/ 27800 h 90463"/>
              <a:gd name="connsiteX15" fmla="*/ 41315 w 90463"/>
              <a:gd name="connsiteY15" fmla="*/ 18540 h 90463"/>
              <a:gd name="connsiteX16" fmla="*/ 57717 w 90463"/>
              <a:gd name="connsiteY16" fmla="*/ 15288 h 90463"/>
              <a:gd name="connsiteX17" fmla="*/ 57717 w 90463"/>
              <a:gd name="connsiteY17" fmla="*/ 15288 h 9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463" h="90463">
                <a:moveTo>
                  <a:pt x="57717" y="15288"/>
                </a:moveTo>
                <a:cubicBezTo>
                  <a:pt x="63402" y="15288"/>
                  <a:pt x="68870" y="16372"/>
                  <a:pt x="74121" y="18540"/>
                </a:cubicBezTo>
                <a:cubicBezTo>
                  <a:pt x="79371" y="20708"/>
                  <a:pt x="84007" y="23795"/>
                  <a:pt x="88025" y="27800"/>
                </a:cubicBezTo>
                <a:cubicBezTo>
                  <a:pt x="92045" y="31806"/>
                  <a:pt x="95143" y="36425"/>
                  <a:pt x="97318" y="41659"/>
                </a:cubicBezTo>
                <a:cubicBezTo>
                  <a:pt x="99493" y="46893"/>
                  <a:pt x="100579" y="52342"/>
                  <a:pt x="100579" y="58007"/>
                </a:cubicBezTo>
                <a:cubicBezTo>
                  <a:pt x="100579" y="63672"/>
                  <a:pt x="99493" y="69121"/>
                  <a:pt x="97318" y="74355"/>
                </a:cubicBezTo>
                <a:cubicBezTo>
                  <a:pt x="95143" y="79588"/>
                  <a:pt x="92045" y="84208"/>
                  <a:pt x="88025" y="88213"/>
                </a:cubicBezTo>
                <a:cubicBezTo>
                  <a:pt x="84007" y="92219"/>
                  <a:pt x="79371" y="95306"/>
                  <a:pt x="74121" y="97473"/>
                </a:cubicBezTo>
                <a:cubicBezTo>
                  <a:pt x="68870" y="99641"/>
                  <a:pt x="63402" y="100725"/>
                  <a:pt x="57717" y="100725"/>
                </a:cubicBezTo>
                <a:cubicBezTo>
                  <a:pt x="52034" y="100725"/>
                  <a:pt x="46566" y="99641"/>
                  <a:pt x="41315" y="97473"/>
                </a:cubicBezTo>
                <a:cubicBezTo>
                  <a:pt x="36064" y="95306"/>
                  <a:pt x="31429" y="92219"/>
                  <a:pt x="27409" y="88213"/>
                </a:cubicBezTo>
                <a:cubicBezTo>
                  <a:pt x="23390" y="84208"/>
                  <a:pt x="20293" y="79588"/>
                  <a:pt x="18118" y="74355"/>
                </a:cubicBezTo>
                <a:cubicBezTo>
                  <a:pt x="15943" y="69121"/>
                  <a:pt x="14854" y="63672"/>
                  <a:pt x="14854" y="58007"/>
                </a:cubicBezTo>
                <a:cubicBezTo>
                  <a:pt x="14854" y="52342"/>
                  <a:pt x="15943" y="46893"/>
                  <a:pt x="18118" y="41659"/>
                </a:cubicBezTo>
                <a:cubicBezTo>
                  <a:pt x="20293" y="36425"/>
                  <a:pt x="23390" y="31806"/>
                  <a:pt x="27409" y="27800"/>
                </a:cubicBezTo>
                <a:cubicBezTo>
                  <a:pt x="31429" y="23795"/>
                  <a:pt x="36064" y="20708"/>
                  <a:pt x="41315" y="18540"/>
                </a:cubicBezTo>
                <a:cubicBezTo>
                  <a:pt x="46566" y="16372"/>
                  <a:pt x="52034" y="15288"/>
                  <a:pt x="57717" y="15288"/>
                </a:cubicBezTo>
                <a:lnTo>
                  <a:pt x="57717" y="15288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6"/>
          <p:cNvSpPr/>
          <p:nvPr/>
        </p:nvSpPr>
        <p:spPr>
          <a:xfrm>
            <a:off x="14044635" y="6754836"/>
            <a:ext cx="90463" cy="90463"/>
          </a:xfrm>
          <a:custGeom>
            <a:avLst/>
            <a:gdLst>
              <a:gd name="connsiteX0" fmla="*/ 57717 w 90463"/>
              <a:gd name="connsiteY0" fmla="*/ 15288 h 90463"/>
              <a:gd name="connsiteX1" fmla="*/ 74121 w 90463"/>
              <a:gd name="connsiteY1" fmla="*/ 18540 h 90463"/>
              <a:gd name="connsiteX2" fmla="*/ 88025 w 90463"/>
              <a:gd name="connsiteY2" fmla="*/ 27800 h 90463"/>
              <a:gd name="connsiteX3" fmla="*/ 97318 w 90463"/>
              <a:gd name="connsiteY3" fmla="*/ 41659 h 90463"/>
              <a:gd name="connsiteX4" fmla="*/ 100579 w 90463"/>
              <a:gd name="connsiteY4" fmla="*/ 58007 h 90463"/>
              <a:gd name="connsiteX5" fmla="*/ 97318 w 90463"/>
              <a:gd name="connsiteY5" fmla="*/ 74355 h 90463"/>
              <a:gd name="connsiteX6" fmla="*/ 88025 w 90463"/>
              <a:gd name="connsiteY6" fmla="*/ 88213 h 90463"/>
              <a:gd name="connsiteX7" fmla="*/ 74121 w 90463"/>
              <a:gd name="connsiteY7" fmla="*/ 97473 h 90463"/>
              <a:gd name="connsiteX8" fmla="*/ 57717 w 90463"/>
              <a:gd name="connsiteY8" fmla="*/ 100725 h 90463"/>
              <a:gd name="connsiteX9" fmla="*/ 41315 w 90463"/>
              <a:gd name="connsiteY9" fmla="*/ 97473 h 90463"/>
              <a:gd name="connsiteX10" fmla="*/ 27409 w 90463"/>
              <a:gd name="connsiteY10" fmla="*/ 88213 h 90463"/>
              <a:gd name="connsiteX11" fmla="*/ 18118 w 90463"/>
              <a:gd name="connsiteY11" fmla="*/ 74355 h 90463"/>
              <a:gd name="connsiteX12" fmla="*/ 14854 w 90463"/>
              <a:gd name="connsiteY12" fmla="*/ 58007 h 90463"/>
              <a:gd name="connsiteX13" fmla="*/ 18118 w 90463"/>
              <a:gd name="connsiteY13" fmla="*/ 41659 h 90463"/>
              <a:gd name="connsiteX14" fmla="*/ 27409 w 90463"/>
              <a:gd name="connsiteY14" fmla="*/ 27800 h 90463"/>
              <a:gd name="connsiteX15" fmla="*/ 41315 w 90463"/>
              <a:gd name="connsiteY15" fmla="*/ 18540 h 90463"/>
              <a:gd name="connsiteX16" fmla="*/ 57717 w 90463"/>
              <a:gd name="connsiteY16" fmla="*/ 15288 h 90463"/>
              <a:gd name="connsiteX17" fmla="*/ 57717 w 90463"/>
              <a:gd name="connsiteY17" fmla="*/ 15288 h 9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463" h="90463">
                <a:moveTo>
                  <a:pt x="57717" y="15288"/>
                </a:moveTo>
                <a:cubicBezTo>
                  <a:pt x="63402" y="15288"/>
                  <a:pt x="68870" y="16372"/>
                  <a:pt x="74121" y="18540"/>
                </a:cubicBezTo>
                <a:cubicBezTo>
                  <a:pt x="79371" y="20708"/>
                  <a:pt x="84007" y="23795"/>
                  <a:pt x="88025" y="27800"/>
                </a:cubicBezTo>
                <a:cubicBezTo>
                  <a:pt x="92045" y="31806"/>
                  <a:pt x="95143" y="36425"/>
                  <a:pt x="97318" y="41659"/>
                </a:cubicBezTo>
                <a:cubicBezTo>
                  <a:pt x="99493" y="46893"/>
                  <a:pt x="100579" y="52342"/>
                  <a:pt x="100579" y="58007"/>
                </a:cubicBezTo>
                <a:cubicBezTo>
                  <a:pt x="100579" y="63672"/>
                  <a:pt x="99493" y="69121"/>
                  <a:pt x="97318" y="74355"/>
                </a:cubicBezTo>
                <a:cubicBezTo>
                  <a:pt x="95143" y="79588"/>
                  <a:pt x="92045" y="84208"/>
                  <a:pt x="88025" y="88213"/>
                </a:cubicBezTo>
                <a:cubicBezTo>
                  <a:pt x="84007" y="92219"/>
                  <a:pt x="79371" y="95306"/>
                  <a:pt x="74121" y="97473"/>
                </a:cubicBezTo>
                <a:cubicBezTo>
                  <a:pt x="68870" y="99641"/>
                  <a:pt x="63402" y="100725"/>
                  <a:pt x="57717" y="100725"/>
                </a:cubicBezTo>
                <a:cubicBezTo>
                  <a:pt x="52034" y="100725"/>
                  <a:pt x="46566" y="99641"/>
                  <a:pt x="41315" y="97473"/>
                </a:cubicBezTo>
                <a:cubicBezTo>
                  <a:pt x="36064" y="95306"/>
                  <a:pt x="31429" y="92219"/>
                  <a:pt x="27409" y="88213"/>
                </a:cubicBezTo>
                <a:cubicBezTo>
                  <a:pt x="23390" y="84208"/>
                  <a:pt x="20293" y="79588"/>
                  <a:pt x="18118" y="74355"/>
                </a:cubicBezTo>
                <a:cubicBezTo>
                  <a:pt x="15943" y="69121"/>
                  <a:pt x="14854" y="63672"/>
                  <a:pt x="14854" y="58007"/>
                </a:cubicBezTo>
                <a:cubicBezTo>
                  <a:pt x="14854" y="52342"/>
                  <a:pt x="15943" y="46893"/>
                  <a:pt x="18118" y="41659"/>
                </a:cubicBezTo>
                <a:cubicBezTo>
                  <a:pt x="20293" y="36425"/>
                  <a:pt x="23390" y="31806"/>
                  <a:pt x="27409" y="27800"/>
                </a:cubicBezTo>
                <a:cubicBezTo>
                  <a:pt x="31429" y="23795"/>
                  <a:pt x="36064" y="20708"/>
                  <a:pt x="41315" y="18540"/>
                </a:cubicBezTo>
                <a:cubicBezTo>
                  <a:pt x="46566" y="16372"/>
                  <a:pt x="52034" y="15288"/>
                  <a:pt x="57717" y="15288"/>
                </a:cubicBezTo>
                <a:lnTo>
                  <a:pt x="57717" y="1528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8526">
            <a:solidFill>
              <a:srgbClr val="8E5AC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7"/>
          <p:cNvSpPr/>
          <p:nvPr/>
        </p:nvSpPr>
        <p:spPr>
          <a:xfrm>
            <a:off x="15124135" y="6869136"/>
            <a:ext cx="1550963" cy="560363"/>
          </a:xfrm>
          <a:custGeom>
            <a:avLst/>
            <a:gdLst>
              <a:gd name="connsiteX0" fmla="*/ 19727 w 1550963"/>
              <a:gd name="connsiteY0" fmla="*/ 17619 h 560363"/>
              <a:gd name="connsiteX1" fmla="*/ 1552920 w 1550963"/>
              <a:gd name="connsiteY1" fmla="*/ 17619 h 560363"/>
              <a:gd name="connsiteX2" fmla="*/ 1552920 w 1550963"/>
              <a:gd name="connsiteY2" fmla="*/ 570069 h 560363"/>
              <a:gd name="connsiteX3" fmla="*/ 19727 w 1550963"/>
              <a:gd name="connsiteY3" fmla="*/ 570069 h 560363"/>
              <a:gd name="connsiteX4" fmla="*/ 19727 w 1550963"/>
              <a:gd name="connsiteY4" fmla="*/ 17619 h 56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0963" h="560363">
                <a:moveTo>
                  <a:pt x="19727" y="17619"/>
                </a:moveTo>
                <a:lnTo>
                  <a:pt x="1552920" y="17619"/>
                </a:lnTo>
                <a:lnTo>
                  <a:pt x="1552920" y="570069"/>
                </a:lnTo>
                <a:lnTo>
                  <a:pt x="19727" y="570069"/>
                </a:lnTo>
                <a:lnTo>
                  <a:pt x="19727" y="17619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8"/>
          <p:cNvSpPr/>
          <p:nvPr/>
        </p:nvSpPr>
        <p:spPr>
          <a:xfrm>
            <a:off x="17308535" y="6869136"/>
            <a:ext cx="3265463" cy="560363"/>
          </a:xfrm>
          <a:custGeom>
            <a:avLst/>
            <a:gdLst>
              <a:gd name="connsiteX0" fmla="*/ 25454 w 3265463"/>
              <a:gd name="connsiteY0" fmla="*/ 17619 h 560363"/>
              <a:gd name="connsiteX1" fmla="*/ 3272766 w 3265463"/>
              <a:gd name="connsiteY1" fmla="*/ 17619 h 560363"/>
              <a:gd name="connsiteX2" fmla="*/ 3272766 w 3265463"/>
              <a:gd name="connsiteY2" fmla="*/ 570069 h 560363"/>
              <a:gd name="connsiteX3" fmla="*/ 25454 w 3265463"/>
              <a:gd name="connsiteY3" fmla="*/ 570069 h 560363"/>
              <a:gd name="connsiteX4" fmla="*/ 25454 w 3265463"/>
              <a:gd name="connsiteY4" fmla="*/ 17619 h 56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5463" h="560363">
                <a:moveTo>
                  <a:pt x="25454" y="17619"/>
                </a:moveTo>
                <a:lnTo>
                  <a:pt x="3272766" y="17619"/>
                </a:lnTo>
                <a:lnTo>
                  <a:pt x="3272766" y="570069"/>
                </a:lnTo>
                <a:lnTo>
                  <a:pt x="25454" y="570069"/>
                </a:lnTo>
                <a:lnTo>
                  <a:pt x="25454" y="17619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9"/>
          <p:cNvSpPr/>
          <p:nvPr/>
        </p:nvSpPr>
        <p:spPr>
          <a:xfrm>
            <a:off x="15873435" y="6170636"/>
            <a:ext cx="39663" cy="598463"/>
          </a:xfrm>
          <a:custGeom>
            <a:avLst/>
            <a:gdLst>
              <a:gd name="connsiteX0" fmla="*/ 16885 w 39663"/>
              <a:gd name="connsiteY0" fmla="*/ 609516 h 598463"/>
              <a:gd name="connsiteX1" fmla="*/ 16885 w 39663"/>
              <a:gd name="connsiteY1" fmla="*/ 20732 h 59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663" h="598463">
                <a:moveTo>
                  <a:pt x="16885" y="609516"/>
                </a:moveTo>
                <a:lnTo>
                  <a:pt x="16885" y="20732"/>
                </a:lnTo>
              </a:path>
            </a:pathLst>
          </a:custGeom>
          <a:ln w="28498">
            <a:solidFill>
              <a:srgbClr val="8E5AC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5822635" y="6767536"/>
            <a:ext cx="103163" cy="103163"/>
          </a:xfrm>
          <a:custGeom>
            <a:avLst/>
            <a:gdLst>
              <a:gd name="connsiteX0" fmla="*/ 67685 w 103163"/>
              <a:gd name="connsiteY0" fmla="*/ 19722 h 103163"/>
              <a:gd name="connsiteX1" fmla="*/ 84089 w 103163"/>
              <a:gd name="connsiteY1" fmla="*/ 22966 h 103163"/>
              <a:gd name="connsiteX2" fmla="*/ 97994 w 103163"/>
              <a:gd name="connsiteY2" fmla="*/ 32208 h 103163"/>
              <a:gd name="connsiteX3" fmla="*/ 107286 w 103163"/>
              <a:gd name="connsiteY3" fmla="*/ 46040 h 103163"/>
              <a:gd name="connsiteX4" fmla="*/ 110548 w 103163"/>
              <a:gd name="connsiteY4" fmla="*/ 62355 h 103163"/>
              <a:gd name="connsiteX5" fmla="*/ 107286 w 103163"/>
              <a:gd name="connsiteY5" fmla="*/ 78671 h 103163"/>
              <a:gd name="connsiteX6" fmla="*/ 97994 w 103163"/>
              <a:gd name="connsiteY6" fmla="*/ 92502 h 103163"/>
              <a:gd name="connsiteX7" fmla="*/ 84089 w 103163"/>
              <a:gd name="connsiteY7" fmla="*/ 101744 h 103163"/>
              <a:gd name="connsiteX8" fmla="*/ 67685 w 103163"/>
              <a:gd name="connsiteY8" fmla="*/ 104990 h 103163"/>
              <a:gd name="connsiteX9" fmla="*/ 51283 w 103163"/>
              <a:gd name="connsiteY9" fmla="*/ 101744 h 103163"/>
              <a:gd name="connsiteX10" fmla="*/ 37377 w 103163"/>
              <a:gd name="connsiteY10" fmla="*/ 92502 h 103163"/>
              <a:gd name="connsiteX11" fmla="*/ 28086 w 103163"/>
              <a:gd name="connsiteY11" fmla="*/ 78671 h 103163"/>
              <a:gd name="connsiteX12" fmla="*/ 24823 w 103163"/>
              <a:gd name="connsiteY12" fmla="*/ 62355 h 103163"/>
              <a:gd name="connsiteX13" fmla="*/ 28086 w 103163"/>
              <a:gd name="connsiteY13" fmla="*/ 46040 h 103163"/>
              <a:gd name="connsiteX14" fmla="*/ 37377 w 103163"/>
              <a:gd name="connsiteY14" fmla="*/ 32208 h 103163"/>
              <a:gd name="connsiteX15" fmla="*/ 51283 w 103163"/>
              <a:gd name="connsiteY15" fmla="*/ 22966 h 103163"/>
              <a:gd name="connsiteX16" fmla="*/ 67685 w 103163"/>
              <a:gd name="connsiteY16" fmla="*/ 19722 h 103163"/>
              <a:gd name="connsiteX17" fmla="*/ 67685 w 103163"/>
              <a:gd name="connsiteY17" fmla="*/ 19722 h 10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163" h="103163">
                <a:moveTo>
                  <a:pt x="67685" y="19722"/>
                </a:moveTo>
                <a:cubicBezTo>
                  <a:pt x="73370" y="19722"/>
                  <a:pt x="78837" y="20803"/>
                  <a:pt x="84089" y="22966"/>
                </a:cubicBezTo>
                <a:cubicBezTo>
                  <a:pt x="89340" y="25131"/>
                  <a:pt x="93975" y="28211"/>
                  <a:pt x="97994" y="32208"/>
                </a:cubicBezTo>
                <a:cubicBezTo>
                  <a:pt x="102013" y="36207"/>
                  <a:pt x="105111" y="40817"/>
                  <a:pt x="107286" y="46040"/>
                </a:cubicBezTo>
                <a:cubicBezTo>
                  <a:pt x="109461" y="51264"/>
                  <a:pt x="110548" y="56702"/>
                  <a:pt x="110548" y="62355"/>
                </a:cubicBezTo>
                <a:cubicBezTo>
                  <a:pt x="110548" y="68009"/>
                  <a:pt x="109461" y="73448"/>
                  <a:pt x="107286" y="78671"/>
                </a:cubicBezTo>
                <a:cubicBezTo>
                  <a:pt x="105111" y="83894"/>
                  <a:pt x="102013" y="88505"/>
                  <a:pt x="97994" y="92502"/>
                </a:cubicBezTo>
                <a:cubicBezTo>
                  <a:pt x="93975" y="96501"/>
                  <a:pt x="89340" y="99581"/>
                  <a:pt x="84089" y="101744"/>
                </a:cubicBezTo>
                <a:cubicBezTo>
                  <a:pt x="78837" y="103908"/>
                  <a:pt x="73370" y="104990"/>
                  <a:pt x="67685" y="104990"/>
                </a:cubicBezTo>
                <a:cubicBezTo>
                  <a:pt x="62002" y="104990"/>
                  <a:pt x="56534" y="103908"/>
                  <a:pt x="51283" y="101744"/>
                </a:cubicBezTo>
                <a:cubicBezTo>
                  <a:pt x="46032" y="99581"/>
                  <a:pt x="41397" y="96501"/>
                  <a:pt x="37377" y="92502"/>
                </a:cubicBezTo>
                <a:cubicBezTo>
                  <a:pt x="33359" y="88505"/>
                  <a:pt x="30261" y="83894"/>
                  <a:pt x="28086" y="78671"/>
                </a:cubicBezTo>
                <a:cubicBezTo>
                  <a:pt x="25911" y="73448"/>
                  <a:pt x="24823" y="68009"/>
                  <a:pt x="24823" y="62355"/>
                </a:cubicBezTo>
                <a:cubicBezTo>
                  <a:pt x="24823" y="56702"/>
                  <a:pt x="25911" y="51264"/>
                  <a:pt x="28086" y="46040"/>
                </a:cubicBezTo>
                <a:cubicBezTo>
                  <a:pt x="30261" y="40817"/>
                  <a:pt x="33359" y="36207"/>
                  <a:pt x="37377" y="32208"/>
                </a:cubicBezTo>
                <a:cubicBezTo>
                  <a:pt x="41397" y="28211"/>
                  <a:pt x="46032" y="25131"/>
                  <a:pt x="51283" y="22966"/>
                </a:cubicBezTo>
                <a:cubicBezTo>
                  <a:pt x="56534" y="20803"/>
                  <a:pt x="62002" y="19722"/>
                  <a:pt x="67685" y="19722"/>
                </a:cubicBezTo>
                <a:lnTo>
                  <a:pt x="67685" y="19722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1"/>
          <p:cNvSpPr/>
          <p:nvPr/>
        </p:nvSpPr>
        <p:spPr>
          <a:xfrm>
            <a:off x="15822635" y="6767536"/>
            <a:ext cx="103163" cy="103163"/>
          </a:xfrm>
          <a:custGeom>
            <a:avLst/>
            <a:gdLst>
              <a:gd name="connsiteX0" fmla="*/ 67685 w 103163"/>
              <a:gd name="connsiteY0" fmla="*/ 19722 h 103163"/>
              <a:gd name="connsiteX1" fmla="*/ 84089 w 103163"/>
              <a:gd name="connsiteY1" fmla="*/ 22966 h 103163"/>
              <a:gd name="connsiteX2" fmla="*/ 97994 w 103163"/>
              <a:gd name="connsiteY2" fmla="*/ 32208 h 103163"/>
              <a:gd name="connsiteX3" fmla="*/ 107286 w 103163"/>
              <a:gd name="connsiteY3" fmla="*/ 46040 h 103163"/>
              <a:gd name="connsiteX4" fmla="*/ 110548 w 103163"/>
              <a:gd name="connsiteY4" fmla="*/ 62355 h 103163"/>
              <a:gd name="connsiteX5" fmla="*/ 107286 w 103163"/>
              <a:gd name="connsiteY5" fmla="*/ 78671 h 103163"/>
              <a:gd name="connsiteX6" fmla="*/ 97994 w 103163"/>
              <a:gd name="connsiteY6" fmla="*/ 92502 h 103163"/>
              <a:gd name="connsiteX7" fmla="*/ 84089 w 103163"/>
              <a:gd name="connsiteY7" fmla="*/ 101744 h 103163"/>
              <a:gd name="connsiteX8" fmla="*/ 67685 w 103163"/>
              <a:gd name="connsiteY8" fmla="*/ 104990 h 103163"/>
              <a:gd name="connsiteX9" fmla="*/ 51283 w 103163"/>
              <a:gd name="connsiteY9" fmla="*/ 101744 h 103163"/>
              <a:gd name="connsiteX10" fmla="*/ 37377 w 103163"/>
              <a:gd name="connsiteY10" fmla="*/ 92502 h 103163"/>
              <a:gd name="connsiteX11" fmla="*/ 28086 w 103163"/>
              <a:gd name="connsiteY11" fmla="*/ 78671 h 103163"/>
              <a:gd name="connsiteX12" fmla="*/ 24823 w 103163"/>
              <a:gd name="connsiteY12" fmla="*/ 62355 h 103163"/>
              <a:gd name="connsiteX13" fmla="*/ 28086 w 103163"/>
              <a:gd name="connsiteY13" fmla="*/ 46040 h 103163"/>
              <a:gd name="connsiteX14" fmla="*/ 37377 w 103163"/>
              <a:gd name="connsiteY14" fmla="*/ 32208 h 103163"/>
              <a:gd name="connsiteX15" fmla="*/ 51283 w 103163"/>
              <a:gd name="connsiteY15" fmla="*/ 22966 h 103163"/>
              <a:gd name="connsiteX16" fmla="*/ 67685 w 103163"/>
              <a:gd name="connsiteY16" fmla="*/ 19722 h 103163"/>
              <a:gd name="connsiteX17" fmla="*/ 67685 w 103163"/>
              <a:gd name="connsiteY17" fmla="*/ 19722 h 10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163" h="103163">
                <a:moveTo>
                  <a:pt x="67685" y="19722"/>
                </a:moveTo>
                <a:cubicBezTo>
                  <a:pt x="73370" y="19722"/>
                  <a:pt x="78837" y="20803"/>
                  <a:pt x="84089" y="22966"/>
                </a:cubicBezTo>
                <a:cubicBezTo>
                  <a:pt x="89340" y="25131"/>
                  <a:pt x="93975" y="28211"/>
                  <a:pt x="97994" y="32208"/>
                </a:cubicBezTo>
                <a:cubicBezTo>
                  <a:pt x="102013" y="36207"/>
                  <a:pt x="105111" y="40817"/>
                  <a:pt x="107286" y="46040"/>
                </a:cubicBezTo>
                <a:cubicBezTo>
                  <a:pt x="109461" y="51264"/>
                  <a:pt x="110548" y="56702"/>
                  <a:pt x="110548" y="62355"/>
                </a:cubicBezTo>
                <a:cubicBezTo>
                  <a:pt x="110548" y="68009"/>
                  <a:pt x="109461" y="73448"/>
                  <a:pt x="107286" y="78671"/>
                </a:cubicBezTo>
                <a:cubicBezTo>
                  <a:pt x="105111" y="83894"/>
                  <a:pt x="102013" y="88505"/>
                  <a:pt x="97994" y="92502"/>
                </a:cubicBezTo>
                <a:cubicBezTo>
                  <a:pt x="93975" y="96501"/>
                  <a:pt x="89340" y="99581"/>
                  <a:pt x="84089" y="101744"/>
                </a:cubicBezTo>
                <a:cubicBezTo>
                  <a:pt x="78837" y="103908"/>
                  <a:pt x="73370" y="104990"/>
                  <a:pt x="67685" y="104990"/>
                </a:cubicBezTo>
                <a:cubicBezTo>
                  <a:pt x="62002" y="104990"/>
                  <a:pt x="56534" y="103908"/>
                  <a:pt x="51283" y="101744"/>
                </a:cubicBezTo>
                <a:cubicBezTo>
                  <a:pt x="46032" y="99581"/>
                  <a:pt x="41397" y="96501"/>
                  <a:pt x="37377" y="92502"/>
                </a:cubicBezTo>
                <a:cubicBezTo>
                  <a:pt x="33359" y="88505"/>
                  <a:pt x="30261" y="83894"/>
                  <a:pt x="28086" y="78671"/>
                </a:cubicBezTo>
                <a:cubicBezTo>
                  <a:pt x="25911" y="73448"/>
                  <a:pt x="24823" y="68009"/>
                  <a:pt x="24823" y="62355"/>
                </a:cubicBezTo>
                <a:cubicBezTo>
                  <a:pt x="24823" y="56702"/>
                  <a:pt x="25911" y="51264"/>
                  <a:pt x="28086" y="46040"/>
                </a:cubicBezTo>
                <a:cubicBezTo>
                  <a:pt x="30261" y="40817"/>
                  <a:pt x="33359" y="36207"/>
                  <a:pt x="37377" y="32208"/>
                </a:cubicBezTo>
                <a:cubicBezTo>
                  <a:pt x="41397" y="28211"/>
                  <a:pt x="46032" y="25131"/>
                  <a:pt x="51283" y="22966"/>
                </a:cubicBezTo>
                <a:cubicBezTo>
                  <a:pt x="56534" y="20803"/>
                  <a:pt x="62002" y="19722"/>
                  <a:pt x="67685" y="19722"/>
                </a:cubicBezTo>
                <a:lnTo>
                  <a:pt x="67685" y="1972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8498">
            <a:solidFill>
              <a:srgbClr val="8E5AC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2"/>
          <p:cNvSpPr/>
          <p:nvPr/>
        </p:nvSpPr>
        <p:spPr>
          <a:xfrm>
            <a:off x="18883335" y="6170636"/>
            <a:ext cx="39663" cy="598463"/>
          </a:xfrm>
          <a:custGeom>
            <a:avLst/>
            <a:gdLst>
              <a:gd name="connsiteX0" fmla="*/ 24658 w 39663"/>
              <a:gd name="connsiteY0" fmla="*/ 609516 h 598463"/>
              <a:gd name="connsiteX1" fmla="*/ 24658 w 39663"/>
              <a:gd name="connsiteY1" fmla="*/ 20732 h 59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663" h="598463">
                <a:moveTo>
                  <a:pt x="24658" y="609516"/>
                </a:moveTo>
                <a:lnTo>
                  <a:pt x="24658" y="20732"/>
                </a:lnTo>
              </a:path>
            </a:pathLst>
          </a:custGeom>
          <a:ln w="28498">
            <a:solidFill>
              <a:srgbClr val="8E5AC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3"/>
          <p:cNvSpPr/>
          <p:nvPr/>
        </p:nvSpPr>
        <p:spPr>
          <a:xfrm>
            <a:off x="18845235" y="6767536"/>
            <a:ext cx="103163" cy="103163"/>
          </a:xfrm>
          <a:custGeom>
            <a:avLst/>
            <a:gdLst>
              <a:gd name="connsiteX0" fmla="*/ 62758 w 103163"/>
              <a:gd name="connsiteY0" fmla="*/ 19722 h 103163"/>
              <a:gd name="connsiteX1" fmla="*/ 79161 w 103163"/>
              <a:gd name="connsiteY1" fmla="*/ 22966 h 103163"/>
              <a:gd name="connsiteX2" fmla="*/ 93067 w 103163"/>
              <a:gd name="connsiteY2" fmla="*/ 32208 h 103163"/>
              <a:gd name="connsiteX3" fmla="*/ 102358 w 103163"/>
              <a:gd name="connsiteY3" fmla="*/ 46040 h 103163"/>
              <a:gd name="connsiteX4" fmla="*/ 105621 w 103163"/>
              <a:gd name="connsiteY4" fmla="*/ 62355 h 103163"/>
              <a:gd name="connsiteX5" fmla="*/ 102358 w 103163"/>
              <a:gd name="connsiteY5" fmla="*/ 78671 h 103163"/>
              <a:gd name="connsiteX6" fmla="*/ 93067 w 103163"/>
              <a:gd name="connsiteY6" fmla="*/ 92502 h 103163"/>
              <a:gd name="connsiteX7" fmla="*/ 79161 w 103163"/>
              <a:gd name="connsiteY7" fmla="*/ 101744 h 103163"/>
              <a:gd name="connsiteX8" fmla="*/ 62758 w 103163"/>
              <a:gd name="connsiteY8" fmla="*/ 104990 h 103163"/>
              <a:gd name="connsiteX9" fmla="*/ 46355 w 103163"/>
              <a:gd name="connsiteY9" fmla="*/ 101744 h 103163"/>
              <a:gd name="connsiteX10" fmla="*/ 32450 w 103163"/>
              <a:gd name="connsiteY10" fmla="*/ 92502 h 103163"/>
              <a:gd name="connsiteX11" fmla="*/ 23158 w 103163"/>
              <a:gd name="connsiteY11" fmla="*/ 78671 h 103163"/>
              <a:gd name="connsiteX12" fmla="*/ 19896 w 103163"/>
              <a:gd name="connsiteY12" fmla="*/ 62355 h 103163"/>
              <a:gd name="connsiteX13" fmla="*/ 23158 w 103163"/>
              <a:gd name="connsiteY13" fmla="*/ 46040 h 103163"/>
              <a:gd name="connsiteX14" fmla="*/ 32450 w 103163"/>
              <a:gd name="connsiteY14" fmla="*/ 32208 h 103163"/>
              <a:gd name="connsiteX15" fmla="*/ 46355 w 103163"/>
              <a:gd name="connsiteY15" fmla="*/ 22966 h 103163"/>
              <a:gd name="connsiteX16" fmla="*/ 62758 w 103163"/>
              <a:gd name="connsiteY16" fmla="*/ 19722 h 103163"/>
              <a:gd name="connsiteX17" fmla="*/ 62758 w 103163"/>
              <a:gd name="connsiteY17" fmla="*/ 19722 h 10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163" h="103163">
                <a:moveTo>
                  <a:pt x="62758" y="19722"/>
                </a:moveTo>
                <a:cubicBezTo>
                  <a:pt x="68442" y="19722"/>
                  <a:pt x="73910" y="20803"/>
                  <a:pt x="79161" y="22966"/>
                </a:cubicBezTo>
                <a:cubicBezTo>
                  <a:pt x="84413" y="25131"/>
                  <a:pt x="89047" y="28211"/>
                  <a:pt x="93067" y="32208"/>
                </a:cubicBezTo>
                <a:cubicBezTo>
                  <a:pt x="97085" y="36207"/>
                  <a:pt x="100183" y="40817"/>
                  <a:pt x="102358" y="46040"/>
                </a:cubicBezTo>
                <a:cubicBezTo>
                  <a:pt x="104533" y="51264"/>
                  <a:pt x="105621" y="56702"/>
                  <a:pt x="105621" y="62355"/>
                </a:cubicBezTo>
                <a:cubicBezTo>
                  <a:pt x="105621" y="68009"/>
                  <a:pt x="104533" y="73448"/>
                  <a:pt x="102358" y="78671"/>
                </a:cubicBezTo>
                <a:cubicBezTo>
                  <a:pt x="100183" y="83894"/>
                  <a:pt x="97085" y="88505"/>
                  <a:pt x="93067" y="92502"/>
                </a:cubicBezTo>
                <a:cubicBezTo>
                  <a:pt x="89047" y="96501"/>
                  <a:pt x="84413" y="99581"/>
                  <a:pt x="79161" y="101744"/>
                </a:cubicBezTo>
                <a:cubicBezTo>
                  <a:pt x="73910" y="103908"/>
                  <a:pt x="68442" y="104990"/>
                  <a:pt x="62758" y="104990"/>
                </a:cubicBezTo>
                <a:cubicBezTo>
                  <a:pt x="57075" y="104990"/>
                  <a:pt x="51607" y="103908"/>
                  <a:pt x="46355" y="101744"/>
                </a:cubicBezTo>
                <a:cubicBezTo>
                  <a:pt x="41104" y="99581"/>
                  <a:pt x="36469" y="96501"/>
                  <a:pt x="32450" y="92502"/>
                </a:cubicBezTo>
                <a:cubicBezTo>
                  <a:pt x="28430" y="88505"/>
                  <a:pt x="25334" y="83894"/>
                  <a:pt x="23158" y="78671"/>
                </a:cubicBezTo>
                <a:cubicBezTo>
                  <a:pt x="20983" y="73448"/>
                  <a:pt x="19896" y="68009"/>
                  <a:pt x="19896" y="62355"/>
                </a:cubicBezTo>
                <a:cubicBezTo>
                  <a:pt x="19896" y="56702"/>
                  <a:pt x="20983" y="51264"/>
                  <a:pt x="23158" y="46040"/>
                </a:cubicBezTo>
                <a:cubicBezTo>
                  <a:pt x="25334" y="40817"/>
                  <a:pt x="28430" y="36207"/>
                  <a:pt x="32450" y="32208"/>
                </a:cubicBezTo>
                <a:cubicBezTo>
                  <a:pt x="36469" y="28211"/>
                  <a:pt x="41104" y="25131"/>
                  <a:pt x="46355" y="22966"/>
                </a:cubicBezTo>
                <a:cubicBezTo>
                  <a:pt x="51607" y="20803"/>
                  <a:pt x="57075" y="19722"/>
                  <a:pt x="62758" y="19722"/>
                </a:cubicBezTo>
                <a:lnTo>
                  <a:pt x="62758" y="19722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4"/>
          <p:cNvSpPr/>
          <p:nvPr/>
        </p:nvSpPr>
        <p:spPr>
          <a:xfrm>
            <a:off x="18845235" y="6767536"/>
            <a:ext cx="103163" cy="103163"/>
          </a:xfrm>
          <a:custGeom>
            <a:avLst/>
            <a:gdLst>
              <a:gd name="connsiteX0" fmla="*/ 62758 w 103163"/>
              <a:gd name="connsiteY0" fmla="*/ 19722 h 103163"/>
              <a:gd name="connsiteX1" fmla="*/ 79161 w 103163"/>
              <a:gd name="connsiteY1" fmla="*/ 22966 h 103163"/>
              <a:gd name="connsiteX2" fmla="*/ 93067 w 103163"/>
              <a:gd name="connsiteY2" fmla="*/ 32208 h 103163"/>
              <a:gd name="connsiteX3" fmla="*/ 102358 w 103163"/>
              <a:gd name="connsiteY3" fmla="*/ 46040 h 103163"/>
              <a:gd name="connsiteX4" fmla="*/ 105621 w 103163"/>
              <a:gd name="connsiteY4" fmla="*/ 62355 h 103163"/>
              <a:gd name="connsiteX5" fmla="*/ 102358 w 103163"/>
              <a:gd name="connsiteY5" fmla="*/ 78671 h 103163"/>
              <a:gd name="connsiteX6" fmla="*/ 93067 w 103163"/>
              <a:gd name="connsiteY6" fmla="*/ 92502 h 103163"/>
              <a:gd name="connsiteX7" fmla="*/ 79161 w 103163"/>
              <a:gd name="connsiteY7" fmla="*/ 101744 h 103163"/>
              <a:gd name="connsiteX8" fmla="*/ 62758 w 103163"/>
              <a:gd name="connsiteY8" fmla="*/ 104990 h 103163"/>
              <a:gd name="connsiteX9" fmla="*/ 46355 w 103163"/>
              <a:gd name="connsiteY9" fmla="*/ 101744 h 103163"/>
              <a:gd name="connsiteX10" fmla="*/ 32450 w 103163"/>
              <a:gd name="connsiteY10" fmla="*/ 92502 h 103163"/>
              <a:gd name="connsiteX11" fmla="*/ 23158 w 103163"/>
              <a:gd name="connsiteY11" fmla="*/ 78671 h 103163"/>
              <a:gd name="connsiteX12" fmla="*/ 19896 w 103163"/>
              <a:gd name="connsiteY12" fmla="*/ 62355 h 103163"/>
              <a:gd name="connsiteX13" fmla="*/ 23158 w 103163"/>
              <a:gd name="connsiteY13" fmla="*/ 46040 h 103163"/>
              <a:gd name="connsiteX14" fmla="*/ 32450 w 103163"/>
              <a:gd name="connsiteY14" fmla="*/ 32208 h 103163"/>
              <a:gd name="connsiteX15" fmla="*/ 46355 w 103163"/>
              <a:gd name="connsiteY15" fmla="*/ 22966 h 103163"/>
              <a:gd name="connsiteX16" fmla="*/ 62758 w 103163"/>
              <a:gd name="connsiteY16" fmla="*/ 19722 h 103163"/>
              <a:gd name="connsiteX17" fmla="*/ 62758 w 103163"/>
              <a:gd name="connsiteY17" fmla="*/ 19722 h 10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163" h="103163">
                <a:moveTo>
                  <a:pt x="62758" y="19722"/>
                </a:moveTo>
                <a:cubicBezTo>
                  <a:pt x="68442" y="19722"/>
                  <a:pt x="73910" y="20803"/>
                  <a:pt x="79161" y="22966"/>
                </a:cubicBezTo>
                <a:cubicBezTo>
                  <a:pt x="84413" y="25131"/>
                  <a:pt x="89047" y="28211"/>
                  <a:pt x="93067" y="32208"/>
                </a:cubicBezTo>
                <a:cubicBezTo>
                  <a:pt x="97085" y="36207"/>
                  <a:pt x="100183" y="40817"/>
                  <a:pt x="102358" y="46040"/>
                </a:cubicBezTo>
                <a:cubicBezTo>
                  <a:pt x="104533" y="51264"/>
                  <a:pt x="105621" y="56702"/>
                  <a:pt x="105621" y="62355"/>
                </a:cubicBezTo>
                <a:cubicBezTo>
                  <a:pt x="105621" y="68009"/>
                  <a:pt x="104533" y="73448"/>
                  <a:pt x="102358" y="78671"/>
                </a:cubicBezTo>
                <a:cubicBezTo>
                  <a:pt x="100183" y="83894"/>
                  <a:pt x="97085" y="88505"/>
                  <a:pt x="93067" y="92502"/>
                </a:cubicBezTo>
                <a:cubicBezTo>
                  <a:pt x="89047" y="96501"/>
                  <a:pt x="84413" y="99581"/>
                  <a:pt x="79161" y="101744"/>
                </a:cubicBezTo>
                <a:cubicBezTo>
                  <a:pt x="73910" y="103908"/>
                  <a:pt x="68442" y="104990"/>
                  <a:pt x="62758" y="104990"/>
                </a:cubicBezTo>
                <a:cubicBezTo>
                  <a:pt x="57075" y="104990"/>
                  <a:pt x="51607" y="103908"/>
                  <a:pt x="46355" y="101744"/>
                </a:cubicBezTo>
                <a:cubicBezTo>
                  <a:pt x="41104" y="99581"/>
                  <a:pt x="36469" y="96501"/>
                  <a:pt x="32450" y="92502"/>
                </a:cubicBezTo>
                <a:cubicBezTo>
                  <a:pt x="28430" y="88505"/>
                  <a:pt x="25334" y="83894"/>
                  <a:pt x="23158" y="78671"/>
                </a:cubicBezTo>
                <a:cubicBezTo>
                  <a:pt x="20983" y="73448"/>
                  <a:pt x="19896" y="68009"/>
                  <a:pt x="19896" y="62355"/>
                </a:cubicBezTo>
                <a:cubicBezTo>
                  <a:pt x="19896" y="56702"/>
                  <a:pt x="20983" y="51264"/>
                  <a:pt x="23158" y="46040"/>
                </a:cubicBezTo>
                <a:cubicBezTo>
                  <a:pt x="25334" y="40817"/>
                  <a:pt x="28430" y="36207"/>
                  <a:pt x="32450" y="32208"/>
                </a:cubicBezTo>
                <a:cubicBezTo>
                  <a:pt x="36469" y="28211"/>
                  <a:pt x="41104" y="25131"/>
                  <a:pt x="46355" y="22966"/>
                </a:cubicBezTo>
                <a:cubicBezTo>
                  <a:pt x="51607" y="20803"/>
                  <a:pt x="57075" y="19722"/>
                  <a:pt x="62758" y="19722"/>
                </a:cubicBezTo>
                <a:lnTo>
                  <a:pt x="62758" y="1972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8498">
            <a:solidFill>
              <a:srgbClr val="8E5AC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5"/>
          <p:cNvSpPr/>
          <p:nvPr/>
        </p:nvSpPr>
        <p:spPr>
          <a:xfrm>
            <a:off x="13308035" y="4773636"/>
            <a:ext cx="7329463" cy="1627163"/>
          </a:xfrm>
          <a:custGeom>
            <a:avLst/>
            <a:gdLst>
              <a:gd name="connsiteX0" fmla="*/ 502925 w 7329463"/>
              <a:gd name="connsiteY0" fmla="*/ 24972 h 1627163"/>
              <a:gd name="connsiteX1" fmla="*/ 6846244 w 7329463"/>
              <a:gd name="connsiteY1" fmla="*/ 24972 h 1627163"/>
              <a:gd name="connsiteX2" fmla="*/ 7189789 w 7329463"/>
              <a:gd name="connsiteY2" fmla="*/ 167115 h 1627163"/>
              <a:gd name="connsiteX3" fmla="*/ 7332088 w 7329463"/>
              <a:gd name="connsiteY3" fmla="*/ 510278 h 1627163"/>
              <a:gd name="connsiteX4" fmla="*/ 7332088 w 7329463"/>
              <a:gd name="connsiteY4" fmla="*/ 1149390 h 1627163"/>
              <a:gd name="connsiteX5" fmla="*/ 7189789 w 7329463"/>
              <a:gd name="connsiteY5" fmla="*/ 1492554 h 1627163"/>
              <a:gd name="connsiteX6" fmla="*/ 6846244 w 7329463"/>
              <a:gd name="connsiteY6" fmla="*/ 1634697 h 1627163"/>
              <a:gd name="connsiteX7" fmla="*/ 502925 w 7329463"/>
              <a:gd name="connsiteY7" fmla="*/ 1634697 h 1627163"/>
              <a:gd name="connsiteX8" fmla="*/ 159382 w 7329463"/>
              <a:gd name="connsiteY8" fmla="*/ 1492554 h 1627163"/>
              <a:gd name="connsiteX9" fmla="*/ 17081 w 7329463"/>
              <a:gd name="connsiteY9" fmla="*/ 1149390 h 1627163"/>
              <a:gd name="connsiteX10" fmla="*/ 17081 w 7329463"/>
              <a:gd name="connsiteY10" fmla="*/ 510278 h 1627163"/>
              <a:gd name="connsiteX11" fmla="*/ 159382 w 7329463"/>
              <a:gd name="connsiteY11" fmla="*/ 167115 h 1627163"/>
              <a:gd name="connsiteX12" fmla="*/ 502925 w 7329463"/>
              <a:gd name="connsiteY12" fmla="*/ 24972 h 162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29463" h="1627163">
                <a:moveTo>
                  <a:pt x="502925" y="24972"/>
                </a:moveTo>
                <a:lnTo>
                  <a:pt x="6846244" y="24972"/>
                </a:lnTo>
                <a:cubicBezTo>
                  <a:pt x="6975098" y="24972"/>
                  <a:pt x="7098675" y="76102"/>
                  <a:pt x="7189789" y="167115"/>
                </a:cubicBezTo>
                <a:cubicBezTo>
                  <a:pt x="7280901" y="258128"/>
                  <a:pt x="7332088" y="381567"/>
                  <a:pt x="7332088" y="510278"/>
                </a:cubicBezTo>
                <a:lnTo>
                  <a:pt x="7332088" y="1149390"/>
                </a:lnTo>
                <a:cubicBezTo>
                  <a:pt x="7332088" y="1278101"/>
                  <a:pt x="7280901" y="1401541"/>
                  <a:pt x="7189789" y="1492554"/>
                </a:cubicBezTo>
                <a:cubicBezTo>
                  <a:pt x="7098675" y="1583566"/>
                  <a:pt x="6975098" y="1634697"/>
                  <a:pt x="6846244" y="1634697"/>
                </a:cubicBezTo>
                <a:lnTo>
                  <a:pt x="502925" y="1634697"/>
                </a:lnTo>
                <a:cubicBezTo>
                  <a:pt x="374071" y="1634697"/>
                  <a:pt x="250496" y="1583566"/>
                  <a:pt x="159382" y="1492554"/>
                </a:cubicBezTo>
                <a:cubicBezTo>
                  <a:pt x="68268" y="1401541"/>
                  <a:pt x="17081" y="1278101"/>
                  <a:pt x="17081" y="1149390"/>
                </a:cubicBezTo>
                <a:lnTo>
                  <a:pt x="17081" y="510278"/>
                </a:lnTo>
                <a:cubicBezTo>
                  <a:pt x="17081" y="381567"/>
                  <a:pt x="68268" y="258128"/>
                  <a:pt x="159382" y="167115"/>
                </a:cubicBezTo>
                <a:cubicBezTo>
                  <a:pt x="250496" y="76102"/>
                  <a:pt x="374071" y="24972"/>
                  <a:pt x="502925" y="24972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6"/>
          <p:cNvSpPr/>
          <p:nvPr/>
        </p:nvSpPr>
        <p:spPr>
          <a:xfrm>
            <a:off x="16952910" y="6323010"/>
            <a:ext cx="52389" cy="4344989"/>
          </a:xfrm>
          <a:custGeom>
            <a:avLst/>
            <a:gdLst>
              <a:gd name="connsiteX0" fmla="*/ 23172 w 52389"/>
              <a:gd name="connsiteY0" fmla="*/ 4351449 h 4344989"/>
              <a:gd name="connsiteX1" fmla="*/ 58165 w 52389"/>
              <a:gd name="connsiteY1" fmla="*/ 20020 h 434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9" h="4344989">
                <a:moveTo>
                  <a:pt x="23172" y="4351449"/>
                </a:moveTo>
                <a:lnTo>
                  <a:pt x="58165" y="20020"/>
                </a:lnTo>
              </a:path>
            </a:pathLst>
          </a:custGeom>
          <a:ln w="28578">
            <a:solidFill>
              <a:srgbClr val="8E5AC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7"/>
          <p:cNvSpPr/>
          <p:nvPr/>
        </p:nvSpPr>
        <p:spPr>
          <a:xfrm>
            <a:off x="14044610" y="13358810"/>
            <a:ext cx="1550989" cy="1055689"/>
          </a:xfrm>
          <a:custGeom>
            <a:avLst/>
            <a:gdLst>
              <a:gd name="connsiteX0" fmla="*/ 14304 w 1550989"/>
              <a:gd name="connsiteY0" fmla="*/ 19905 h 1055689"/>
              <a:gd name="connsiteX1" fmla="*/ 1557323 w 1550989"/>
              <a:gd name="connsiteY1" fmla="*/ 19905 h 1055689"/>
              <a:gd name="connsiteX2" fmla="*/ 1557323 w 1550989"/>
              <a:gd name="connsiteY2" fmla="*/ 1058130 h 1055689"/>
              <a:gd name="connsiteX3" fmla="*/ 14304 w 1550989"/>
              <a:gd name="connsiteY3" fmla="*/ 1058130 h 1055689"/>
              <a:gd name="connsiteX4" fmla="*/ 14304 w 1550989"/>
              <a:gd name="connsiteY4" fmla="*/ 19905 h 105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0989" h="1055689">
                <a:moveTo>
                  <a:pt x="14304" y="19905"/>
                </a:moveTo>
                <a:lnTo>
                  <a:pt x="1557323" y="19905"/>
                </a:lnTo>
                <a:lnTo>
                  <a:pt x="1557323" y="1058130"/>
                </a:lnTo>
                <a:lnTo>
                  <a:pt x="14304" y="1058130"/>
                </a:lnTo>
                <a:lnTo>
                  <a:pt x="14304" y="19905"/>
                </a:lnTo>
                <a:close/>
              </a:path>
            </a:pathLst>
          </a:custGeom>
          <a:solidFill>
            <a:srgbClr val="E6E6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98"/>
          <p:cNvSpPr/>
          <p:nvPr/>
        </p:nvSpPr>
        <p:spPr>
          <a:xfrm>
            <a:off x="16178210" y="13371510"/>
            <a:ext cx="1563689" cy="1055689"/>
          </a:xfrm>
          <a:custGeom>
            <a:avLst/>
            <a:gdLst>
              <a:gd name="connsiteX0" fmla="*/ 25875 w 1563689"/>
              <a:gd name="connsiteY0" fmla="*/ 20701 h 1055689"/>
              <a:gd name="connsiteX1" fmla="*/ 1568894 w 1563689"/>
              <a:gd name="connsiteY1" fmla="*/ 20701 h 1055689"/>
              <a:gd name="connsiteX2" fmla="*/ 1568894 w 1563689"/>
              <a:gd name="connsiteY2" fmla="*/ 1058926 h 1055689"/>
              <a:gd name="connsiteX3" fmla="*/ 25875 w 1563689"/>
              <a:gd name="connsiteY3" fmla="*/ 1058926 h 1055689"/>
              <a:gd name="connsiteX4" fmla="*/ 25875 w 1563689"/>
              <a:gd name="connsiteY4" fmla="*/ 20701 h 105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3689" h="1055689">
                <a:moveTo>
                  <a:pt x="25875" y="20701"/>
                </a:moveTo>
                <a:lnTo>
                  <a:pt x="1568894" y="20701"/>
                </a:lnTo>
                <a:lnTo>
                  <a:pt x="1568894" y="1058926"/>
                </a:lnTo>
                <a:lnTo>
                  <a:pt x="25875" y="1058926"/>
                </a:lnTo>
                <a:lnTo>
                  <a:pt x="25875" y="20701"/>
                </a:lnTo>
                <a:close/>
              </a:path>
            </a:pathLst>
          </a:custGeom>
          <a:solidFill>
            <a:srgbClr val="E6E6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9"/>
          <p:cNvSpPr/>
          <p:nvPr/>
        </p:nvSpPr>
        <p:spPr>
          <a:xfrm>
            <a:off x="18311810" y="13358810"/>
            <a:ext cx="1563689" cy="1042989"/>
          </a:xfrm>
          <a:custGeom>
            <a:avLst/>
            <a:gdLst>
              <a:gd name="connsiteX0" fmla="*/ 26189 w 1563689"/>
              <a:gd name="connsiteY0" fmla="*/ 14470 h 1042989"/>
              <a:gd name="connsiteX1" fmla="*/ 1569206 w 1563689"/>
              <a:gd name="connsiteY1" fmla="*/ 14470 h 1042989"/>
              <a:gd name="connsiteX2" fmla="*/ 1569206 w 1563689"/>
              <a:gd name="connsiteY2" fmla="*/ 1052695 h 1042989"/>
              <a:gd name="connsiteX3" fmla="*/ 26189 w 1563689"/>
              <a:gd name="connsiteY3" fmla="*/ 1052695 h 1042989"/>
              <a:gd name="connsiteX4" fmla="*/ 26189 w 1563689"/>
              <a:gd name="connsiteY4" fmla="*/ 14470 h 104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3689" h="1042989">
                <a:moveTo>
                  <a:pt x="26189" y="14470"/>
                </a:moveTo>
                <a:lnTo>
                  <a:pt x="1569206" y="14470"/>
                </a:lnTo>
                <a:lnTo>
                  <a:pt x="1569206" y="1052695"/>
                </a:lnTo>
                <a:lnTo>
                  <a:pt x="26189" y="1052695"/>
                </a:lnTo>
                <a:lnTo>
                  <a:pt x="26189" y="14470"/>
                </a:lnTo>
                <a:close/>
              </a:path>
            </a:pathLst>
          </a:custGeom>
          <a:solidFill>
            <a:srgbClr val="E6E6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3075"/>
            <a:ext cx="21526500" cy="2859404"/>
          </a:xfrm>
          <a:prstGeom prst="rect">
            <a:avLst/>
          </a:prstGeom>
        </p:spPr>
      </p:pic>
      <p:pic>
        <p:nvPicPr>
          <p:cNvPr id="102" name="Pictur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" y="4785360"/>
            <a:ext cx="12504420" cy="9875520"/>
          </a:xfrm>
          <a:prstGeom prst="rect">
            <a:avLst/>
          </a:prstGeom>
        </p:spPr>
      </p:pic>
      <p:sp>
        <p:nvSpPr>
          <p:cNvPr id="3" name="TextBox 102"/>
          <p:cNvSpPr txBox="1"/>
          <p:nvPr/>
        </p:nvSpPr>
        <p:spPr>
          <a:xfrm>
            <a:off x="13941325" y="4965184"/>
            <a:ext cx="6123660" cy="13134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4907">
              <a:lnSpc>
                <a:spcPct val="114166"/>
              </a:lnSpc>
            </a:pPr>
            <a:r>
              <a:rPr lang="en-US" altLang="zh-CN" sz="3050" b="1" spc="-80" dirty="0">
                <a:solidFill>
                  <a:srgbClr val="FEFEFE"/>
                </a:solidFill>
                <a:latin typeface="Times New Roman"/>
                <a:ea typeface="Times New Roman"/>
              </a:rPr>
              <a:t>РАБОЧАЯ</a:t>
            </a:r>
            <a:r>
              <a:rPr lang="en-US" altLang="zh-CN" sz="3050" b="1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50" b="1" spc="-85" dirty="0">
                <a:solidFill>
                  <a:srgbClr val="FEFEFE"/>
                </a:solidFill>
                <a:latin typeface="Times New Roman"/>
                <a:ea typeface="Times New Roman"/>
              </a:rPr>
              <a:t>ГРУППА</a:t>
            </a:r>
            <a:r>
              <a:rPr lang="en-US" altLang="zh-CN" sz="3050" b="1" spc="-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50" b="1" spc="-80" dirty="0">
                <a:solidFill>
                  <a:srgbClr val="FEFEFE"/>
                </a:solidFill>
                <a:latin typeface="Times New Roman"/>
                <a:ea typeface="Times New Roman"/>
              </a:rPr>
              <a:t>ПРОЕКТА</a:t>
            </a:r>
            <a:r>
              <a:rPr lang="en-US" altLang="zh-CN" sz="3050" b="1" spc="-35" dirty="0">
                <a:solidFill>
                  <a:srgbClr val="FEFEFE"/>
                </a:solidFill>
                <a:latin typeface="Times New Roman"/>
                <a:ea typeface="Times New Roman"/>
              </a:rPr>
              <a:t>:</a:t>
            </a:r>
          </a:p>
          <a:p>
            <a:pPr marL="0">
              <a:lnSpc>
                <a:spcPct val="107916"/>
              </a:lnSpc>
              <a:spcBef>
                <a:spcPts val="170"/>
              </a:spcBef>
            </a:pPr>
            <a:r>
              <a:rPr lang="en-US" altLang="zh-CN" sz="2250" b="1" spc="110" dirty="0">
                <a:solidFill>
                  <a:srgbClr val="FEFEFE"/>
                </a:solidFill>
                <a:latin typeface="Times New Roman"/>
                <a:ea typeface="Times New Roman"/>
              </a:rPr>
              <a:t>«Организация</a:t>
            </a:r>
            <a:r>
              <a:rPr lang="en-US" altLang="zh-CN" sz="2250" b="1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50" b="1" spc="104" dirty="0">
                <a:solidFill>
                  <a:srgbClr val="FEFEFE"/>
                </a:solidFill>
                <a:latin typeface="Times New Roman"/>
                <a:ea typeface="Times New Roman"/>
              </a:rPr>
              <a:t>порядка</a:t>
            </a:r>
            <a:r>
              <a:rPr lang="en-US" altLang="zh-CN" sz="2250" b="1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50" b="1" spc="114" dirty="0">
                <a:solidFill>
                  <a:srgbClr val="FEFEFE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250" b="1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50" b="1" spc="94" dirty="0">
                <a:solidFill>
                  <a:srgbClr val="FEFEFE"/>
                </a:solidFill>
                <a:latin typeface="Times New Roman"/>
                <a:ea typeface="Times New Roman"/>
              </a:rPr>
              <a:t>услуг</a:t>
            </a:r>
          </a:p>
          <a:p>
            <a:pPr marL="0" indent="977503">
              <a:lnSpc>
                <a:spcPct val="107916"/>
              </a:lnSpc>
              <a:spcBef>
                <a:spcPts val="160"/>
              </a:spcBef>
            </a:pPr>
            <a:r>
              <a:rPr lang="en-US" altLang="zh-CN" sz="2250" b="1" spc="60" dirty="0">
                <a:solidFill>
                  <a:srgbClr val="FEFEFE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2250" b="1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50" b="1" spc="44" dirty="0">
                <a:solidFill>
                  <a:srgbClr val="FEFEFE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2250" b="1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50" b="1" spc="44" dirty="0">
                <a:solidFill>
                  <a:srgbClr val="FEFEFE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2250" b="1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50" b="1" spc="55" dirty="0">
                <a:solidFill>
                  <a:srgbClr val="FEFEFE"/>
                </a:solidFill>
                <a:latin typeface="Times New Roman"/>
                <a:ea typeface="Times New Roman"/>
              </a:rPr>
              <a:t>РО»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3428447" y="6935371"/>
            <a:ext cx="1328486" cy="42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9583"/>
              </a:lnSpc>
            </a:pPr>
            <a:r>
              <a:rPr lang="en-US" altLang="zh-CN" sz="1250" b="1" spc="-25" dirty="0">
                <a:solidFill>
                  <a:srgbClr val="FEFEFE"/>
                </a:solidFill>
                <a:latin typeface="Times New Roman"/>
                <a:ea typeface="Times New Roman"/>
              </a:rPr>
              <a:t>РУКОВОД</a:t>
            </a:r>
            <a:r>
              <a:rPr lang="en-US" altLang="zh-CN" sz="1250" b="1" spc="-20" dirty="0">
                <a:solidFill>
                  <a:srgbClr val="FEFEFE"/>
                </a:solidFill>
                <a:latin typeface="Times New Roman"/>
                <a:ea typeface="Times New Roman"/>
              </a:rPr>
              <a:t>ИТЕЛЬ</a:t>
            </a:r>
          </a:p>
          <a:p>
            <a:pPr marL="0" indent="304761">
              <a:lnSpc>
                <a:spcPct val="109583"/>
              </a:lnSpc>
            </a:pPr>
            <a:r>
              <a:rPr lang="en-US" altLang="zh-CN" sz="1250" b="1" spc="-50" dirty="0">
                <a:solidFill>
                  <a:srgbClr val="FEFEFE"/>
                </a:solidFill>
                <a:latin typeface="Times New Roman"/>
                <a:ea typeface="Times New Roman"/>
              </a:rPr>
              <a:t>ПРОЕК</a:t>
            </a:r>
            <a:r>
              <a:rPr lang="en-US" altLang="zh-CN" sz="1250" b="1" spc="-44" dirty="0">
                <a:solidFill>
                  <a:srgbClr val="FEFEFE"/>
                </a:solidFill>
                <a:latin typeface="Times New Roman"/>
                <a:ea typeface="Times New Roman"/>
              </a:rPr>
              <a:t>ТА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5183122" y="6924575"/>
            <a:ext cx="1456799" cy="423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4342">
              <a:lnSpc>
                <a:spcPct val="107916"/>
              </a:lnSpc>
            </a:pPr>
            <a:r>
              <a:rPr lang="en-US" altLang="zh-CN" sz="1250" b="1" spc="-40" dirty="0">
                <a:solidFill>
                  <a:srgbClr val="FEFEFE"/>
                </a:solidFill>
                <a:latin typeface="Times New Roman"/>
                <a:ea typeface="Times New Roman"/>
              </a:rPr>
              <a:t>РУКОВО</a:t>
            </a:r>
            <a:r>
              <a:rPr lang="en-US" altLang="zh-CN" sz="1250" b="1" spc="-30" dirty="0">
                <a:solidFill>
                  <a:srgbClr val="FEFEFE"/>
                </a:solidFill>
                <a:latin typeface="Times New Roman"/>
                <a:ea typeface="Times New Roman"/>
              </a:rPr>
              <a:t>ДИТЕЛЬ</a:t>
            </a:r>
          </a:p>
          <a:p>
            <a:pPr marL="0">
              <a:lnSpc>
                <a:spcPct val="107916"/>
              </a:lnSpc>
            </a:pPr>
            <a:r>
              <a:rPr lang="en-US" altLang="zh-CN" sz="1250" b="1" spc="-60" dirty="0">
                <a:solidFill>
                  <a:srgbClr val="FEFEFE"/>
                </a:solidFill>
                <a:latin typeface="Times New Roman"/>
                <a:ea typeface="Times New Roman"/>
              </a:rPr>
              <a:t>РАБОЧЕЙ</a:t>
            </a:r>
            <a:r>
              <a:rPr lang="en-US" altLang="zh-CN" sz="1250" b="1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250" b="1" spc="-60" dirty="0">
                <a:solidFill>
                  <a:srgbClr val="FEFEFE"/>
                </a:solidFill>
                <a:latin typeface="Times New Roman"/>
                <a:ea typeface="Times New Roman"/>
              </a:rPr>
              <a:t>ГРУППЫ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18091415" y="7033564"/>
            <a:ext cx="1675581" cy="205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7916"/>
              </a:lnSpc>
            </a:pPr>
            <a:r>
              <a:rPr lang="en-US" altLang="zh-CN" sz="1250" b="1" spc="-40" dirty="0">
                <a:solidFill>
                  <a:srgbClr val="FEFEFE"/>
                </a:solidFill>
                <a:latin typeface="Times New Roman"/>
                <a:ea typeface="Times New Roman"/>
              </a:rPr>
              <a:t>ЭКСПЕРТЫ</a:t>
            </a:r>
            <a:r>
              <a:rPr lang="en-US" altLang="zh-CN" sz="1250" b="1" spc="-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250" b="1" spc="-40" dirty="0">
                <a:solidFill>
                  <a:srgbClr val="FEFEFE"/>
                </a:solidFill>
                <a:latin typeface="Times New Roman"/>
                <a:ea typeface="Times New Roman"/>
              </a:rPr>
              <a:t>АО</a:t>
            </a:r>
            <a:r>
              <a:rPr lang="en-US" altLang="zh-CN" sz="1250" b="1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250" b="1" spc="-35" dirty="0">
                <a:solidFill>
                  <a:srgbClr val="FEFEFE"/>
                </a:solidFill>
                <a:latin typeface="Times New Roman"/>
                <a:ea typeface="Times New Roman"/>
              </a:rPr>
              <a:t>«ПСР»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3413847" y="9587846"/>
            <a:ext cx="1396014" cy="782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en-US" altLang="zh-CN" sz="75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Соин</a:t>
            </a:r>
            <a:r>
              <a:rPr lang="en-US" altLang="zh-CN" sz="75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Роман</a:t>
            </a:r>
            <a:r>
              <a:rPr lang="en-US" altLang="zh-CN" sz="750" b="1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Владимирович</a:t>
            </a:r>
          </a:p>
          <a:p>
            <a:pPr>
              <a:lnSpc>
                <a:spcPts val="1055"/>
              </a:lnSpc>
            </a:pPr>
            <a:endParaRPr lang="en-US" dirty="0" smtClean="0"/>
          </a:p>
          <a:p>
            <a:pPr marL="0" hangingPunct="0">
              <a:lnSpc>
                <a:spcPct val="113750"/>
              </a:lnSpc>
            </a:pPr>
            <a:r>
              <a:rPr lang="en-US" altLang="zh-CN" sz="750" i="1" spc="40" dirty="0">
                <a:solidFill>
                  <a:srgbClr val="000000"/>
                </a:solidFill>
                <a:latin typeface="Times New Roman"/>
                <a:ea typeface="Times New Roman"/>
              </a:rPr>
              <a:t>Исполнительный</a:t>
            </a:r>
            <a:r>
              <a:rPr lang="en-US" altLang="zh-CN" sz="750" i="1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40" dirty="0">
                <a:solidFill>
                  <a:srgbClr val="000000"/>
                </a:solidFill>
                <a:latin typeface="Times New Roman"/>
                <a:ea typeface="Times New Roman"/>
              </a:rPr>
              <a:t>директор</a:t>
            </a:r>
            <a:r>
              <a:rPr lang="en-US" altLang="zh-CN" sz="7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4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7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7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4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7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4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5" dirty="0">
                <a:solidFill>
                  <a:srgbClr val="000000"/>
                </a:solidFill>
                <a:latin typeface="Times New Roman"/>
                <a:ea typeface="Times New Roman"/>
              </a:rPr>
              <a:t>тел.</a:t>
            </a:r>
            <a:r>
              <a:rPr lang="en-US" altLang="zh-CN" sz="75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85" dirty="0">
                <a:solidFill>
                  <a:srgbClr val="000000"/>
                </a:solidFill>
                <a:latin typeface="Times New Roman"/>
                <a:ea typeface="Times New Roman"/>
              </a:rPr>
              <a:t>8-918-529-51-72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dirty="0">
                <a:solidFill>
                  <a:srgbClr val="000000"/>
                </a:solidFill>
                <a:latin typeface="Times New Roman"/>
                <a:ea typeface="Times New Roman"/>
              </a:rPr>
              <a:t>Info@donga</a:t>
            </a:r>
            <a:r>
              <a:rPr lang="en-US" altLang="zh-CN" sz="750" spc="44" dirty="0">
                <a:solidFill>
                  <a:srgbClr val="000000"/>
                </a:solidFill>
                <a:latin typeface="Times New Roman"/>
                <a:ea typeface="Times New Roman"/>
              </a:rPr>
              <a:t>rant.ru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5223137" y="9611275"/>
            <a:ext cx="1384002" cy="900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9583"/>
              </a:lnSpc>
            </a:pPr>
            <a:r>
              <a:rPr lang="en-US" altLang="zh-CN" sz="75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Тарасова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50" dirty="0">
                <a:solidFill>
                  <a:srgbClr val="000000"/>
                </a:solidFill>
                <a:latin typeface="Times New Roman"/>
                <a:ea typeface="Times New Roman"/>
              </a:rPr>
              <a:t>Людмила</a:t>
            </a:r>
          </a:p>
          <a:p>
            <a:pPr marL="0">
              <a:lnSpc>
                <a:spcPct val="109583"/>
              </a:lnSpc>
            </a:pPr>
            <a:r>
              <a:rPr lang="en-US" altLang="zh-CN" sz="750" b="1" spc="50" dirty="0">
                <a:solidFill>
                  <a:srgbClr val="000000"/>
                </a:solidFill>
                <a:latin typeface="Times New Roman"/>
                <a:ea typeface="Times New Roman"/>
              </a:rPr>
              <a:t>Валерье</a:t>
            </a:r>
            <a:r>
              <a:rPr lang="en-US" altLang="zh-CN" sz="75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вна</a:t>
            </a:r>
          </a:p>
          <a:p>
            <a:pPr marL="0" hangingPunct="0">
              <a:lnSpc>
                <a:spcPct val="112500"/>
              </a:lnSpc>
            </a:pPr>
            <a:r>
              <a:rPr lang="en-US" altLang="zh-CN" sz="750" i="1" spc="25" dirty="0">
                <a:solidFill>
                  <a:srgbClr val="000000"/>
                </a:solidFill>
                <a:latin typeface="Times New Roman"/>
                <a:ea typeface="Times New Roman"/>
              </a:rPr>
              <a:t>Заместитель</a:t>
            </a:r>
            <a:r>
              <a:rPr lang="en-US" altLang="zh-CN" sz="750" i="1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30" dirty="0">
                <a:solidFill>
                  <a:srgbClr val="000000"/>
                </a:solidFill>
                <a:latin typeface="Times New Roman"/>
                <a:ea typeface="Times New Roman"/>
              </a:rPr>
              <a:t>исполнительного</a:t>
            </a:r>
            <a:r>
              <a:rPr lang="en-US" altLang="zh-CN" sz="7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30" dirty="0">
                <a:solidFill>
                  <a:srgbClr val="000000"/>
                </a:solidFill>
                <a:latin typeface="Times New Roman"/>
                <a:ea typeface="Times New Roman"/>
              </a:rPr>
              <a:t>дирек</a:t>
            </a:r>
            <a:r>
              <a:rPr lang="en-US" altLang="zh-CN" sz="750" i="1" spc="20" dirty="0">
                <a:solidFill>
                  <a:srgbClr val="000000"/>
                </a:solidFill>
                <a:latin typeface="Times New Roman"/>
                <a:ea typeface="Times New Roman"/>
              </a:rPr>
              <a:t>тора</a:t>
            </a:r>
          </a:p>
          <a:p>
            <a:pPr marL="0" hangingPunct="0">
              <a:lnSpc>
                <a:spcPct val="112500"/>
              </a:lnSpc>
            </a:pPr>
            <a:r>
              <a:rPr lang="en-US" altLang="zh-CN" sz="750" spc="34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7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7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4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7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4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9" dirty="0">
                <a:solidFill>
                  <a:srgbClr val="000000"/>
                </a:solidFill>
                <a:latin typeface="Times New Roman"/>
                <a:ea typeface="Times New Roman"/>
              </a:rPr>
              <a:t>тел.</a:t>
            </a:r>
            <a:r>
              <a:rPr lang="en-US" altLang="zh-CN" sz="75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80" dirty="0">
                <a:solidFill>
                  <a:srgbClr val="000000"/>
                </a:solidFill>
                <a:latin typeface="Times New Roman"/>
                <a:ea typeface="Times New Roman"/>
              </a:rPr>
              <a:t>8-938-156-53-82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dirty="0">
                <a:solidFill>
                  <a:srgbClr val="000000"/>
                </a:solidFill>
                <a:latin typeface="Times New Roman"/>
                <a:ea typeface="Times New Roman"/>
              </a:rPr>
              <a:t>Info@donga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ea typeface="Times New Roman"/>
              </a:rPr>
              <a:t>rant.ru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7445046" y="9661245"/>
            <a:ext cx="1301438" cy="643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9583"/>
              </a:lnSpc>
            </a:pPr>
            <a:r>
              <a:rPr lang="en-US" altLang="zh-CN" sz="75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Дурнев</a:t>
            </a:r>
            <a:r>
              <a:rPr lang="en-US" altLang="zh-CN" sz="750" b="1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Евгений</a:t>
            </a:r>
            <a:r>
              <a:rPr lang="en-US" altLang="zh-CN" sz="75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Сергеевич</a:t>
            </a:r>
          </a:p>
          <a:p>
            <a:pPr>
              <a:lnSpc>
                <a:spcPts val="1035"/>
              </a:lnSpc>
            </a:pPr>
            <a:endParaRPr lang="en-US" dirty="0" smtClean="0"/>
          </a:p>
          <a:p>
            <a:pPr marL="0" hangingPunct="0">
              <a:lnSpc>
                <a:spcPct val="112500"/>
              </a:lnSpc>
            </a:pPr>
            <a:r>
              <a:rPr lang="en-US" altLang="zh-CN" sz="750" i="1" spc="30" dirty="0">
                <a:solidFill>
                  <a:srgbClr val="000000"/>
                </a:solidFill>
                <a:latin typeface="Times New Roman"/>
                <a:ea typeface="Times New Roman"/>
              </a:rPr>
              <a:t>Руководитель</a:t>
            </a:r>
            <a:r>
              <a:rPr lang="en-US" altLang="zh-CN" sz="750" i="1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34" dirty="0">
                <a:solidFill>
                  <a:srgbClr val="000000"/>
                </a:solidFill>
                <a:latin typeface="Times New Roman"/>
                <a:ea typeface="Times New Roman"/>
              </a:rPr>
              <a:t>проекта</a:t>
            </a:r>
            <a:r>
              <a:rPr lang="en-US" altLang="zh-CN" sz="7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750" spc="69" dirty="0">
                <a:solidFill>
                  <a:srgbClr val="000000"/>
                </a:solidFill>
                <a:latin typeface="Times New Roman"/>
                <a:ea typeface="Times New Roman"/>
              </a:rPr>
              <a:t>тел.</a:t>
            </a:r>
            <a:r>
              <a:rPr lang="en-US" altLang="zh-CN" sz="75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89" dirty="0">
                <a:solidFill>
                  <a:srgbClr val="000000"/>
                </a:solidFill>
                <a:latin typeface="Times New Roman"/>
                <a:ea typeface="Times New Roman"/>
              </a:rPr>
              <a:t>89160922510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50" dirty="0">
                <a:solidFill>
                  <a:srgbClr val="000000"/>
                </a:solidFill>
                <a:latin typeface="Times New Roman"/>
                <a:ea typeface="Times New Roman"/>
              </a:rPr>
              <a:t>durneves@ps-rosatom.</a:t>
            </a:r>
            <a:r>
              <a:rPr lang="en-US" altLang="zh-CN" sz="750" spc="44" dirty="0">
                <a:solidFill>
                  <a:srgbClr val="000000"/>
                </a:solidFill>
                <a:latin typeface="Times New Roman"/>
                <a:ea typeface="Times New Roman"/>
              </a:rPr>
              <a:t>ru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9103285" y="9631408"/>
            <a:ext cx="1357873" cy="7717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9583"/>
              </a:lnSpc>
            </a:pPr>
            <a:r>
              <a:rPr lang="en-US" altLang="zh-CN" sz="75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Курицын</a:t>
            </a:r>
            <a:r>
              <a:rPr lang="en-US" altLang="zh-CN" sz="750" b="1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Максим</a:t>
            </a:r>
            <a:r>
              <a:rPr lang="en-US" altLang="zh-CN" sz="750" b="1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Сергеевич</a:t>
            </a:r>
          </a:p>
          <a:p>
            <a:pPr>
              <a:lnSpc>
                <a:spcPts val="1035"/>
              </a:lnSpc>
            </a:pPr>
            <a:endParaRPr lang="en-US" dirty="0" smtClean="0"/>
          </a:p>
          <a:p>
            <a:pPr marL="0" hangingPunct="0">
              <a:lnSpc>
                <a:spcPct val="112500"/>
              </a:lnSpc>
            </a:pPr>
            <a:r>
              <a:rPr lang="en-US" altLang="zh-CN" sz="750" i="1" spc="30" dirty="0">
                <a:solidFill>
                  <a:srgbClr val="000000"/>
                </a:solidFill>
                <a:latin typeface="Times New Roman"/>
                <a:ea typeface="Times New Roman"/>
              </a:rPr>
              <a:t>Руководитель</a:t>
            </a:r>
            <a:r>
              <a:rPr lang="en-US" altLang="zh-CN" sz="750" i="1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30" dirty="0">
                <a:solidFill>
                  <a:srgbClr val="000000"/>
                </a:solidFill>
                <a:latin typeface="Times New Roman"/>
                <a:ea typeface="Times New Roman"/>
              </a:rPr>
              <a:t>проекта</a:t>
            </a:r>
            <a:r>
              <a:rPr lang="en-US" altLang="zh-CN" sz="7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750" spc="69" dirty="0">
                <a:solidFill>
                  <a:srgbClr val="000000"/>
                </a:solidFill>
                <a:latin typeface="Times New Roman"/>
                <a:ea typeface="Times New Roman"/>
              </a:rPr>
              <a:t>тел.</a:t>
            </a:r>
            <a:r>
              <a:rPr lang="en-US" altLang="zh-CN" sz="75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5" dirty="0">
                <a:solidFill>
                  <a:srgbClr val="000000"/>
                </a:solidFill>
                <a:latin typeface="Times New Roman"/>
                <a:ea typeface="Times New Roman"/>
              </a:rPr>
              <a:t>8-916-820-40-46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ea typeface="Times New Roman"/>
              </a:rPr>
              <a:t>ku</a:t>
            </a:r>
            <a:r>
              <a:rPr lang="en-US" altLang="zh-CN" sz="750" spc="34" dirty="0">
                <a:solidFill>
                  <a:srgbClr val="000000"/>
                </a:solidFill>
                <a:latin typeface="Times New Roman"/>
                <a:ea typeface="Times New Roman"/>
              </a:rPr>
              <a:t>ricynms@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0" dirty="0">
                <a:solidFill>
                  <a:srgbClr val="000000"/>
                </a:solidFill>
                <a:latin typeface="Times New Roman"/>
                <a:ea typeface="Times New Roman"/>
              </a:rPr>
              <a:t>ps-rosa</a:t>
            </a:r>
            <a:r>
              <a:rPr lang="en-US" altLang="zh-CN" sz="750" spc="50" dirty="0">
                <a:solidFill>
                  <a:srgbClr val="000000"/>
                </a:solidFill>
                <a:latin typeface="Times New Roman"/>
                <a:ea typeface="Times New Roman"/>
              </a:rPr>
              <a:t>tom.ru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4146531" y="13436241"/>
            <a:ext cx="1437833" cy="900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9583"/>
              </a:lnSpc>
            </a:pPr>
            <a:r>
              <a:rPr lang="en-US" altLang="zh-CN" sz="75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Кабаргина</a:t>
            </a:r>
            <a:r>
              <a:rPr lang="en-US" altLang="zh-CN" sz="75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Анна</a:t>
            </a:r>
            <a:r>
              <a:rPr lang="en-US" altLang="zh-CN" sz="75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Николаевна</a:t>
            </a:r>
          </a:p>
          <a:p>
            <a:pPr>
              <a:lnSpc>
                <a:spcPts val="1035"/>
              </a:lnSpc>
            </a:pPr>
            <a:endParaRPr lang="en-US" dirty="0" smtClean="0"/>
          </a:p>
          <a:p>
            <a:pPr marL="0" hangingPunct="0">
              <a:lnSpc>
                <a:spcPct val="112500"/>
              </a:lnSpc>
            </a:pPr>
            <a:r>
              <a:rPr lang="en-US" altLang="zh-CN" sz="750" i="1" spc="64" dirty="0">
                <a:solidFill>
                  <a:srgbClr val="000000"/>
                </a:solidFill>
                <a:latin typeface="Times New Roman"/>
                <a:ea typeface="Times New Roman"/>
              </a:rPr>
              <a:t>Начальник</a:t>
            </a:r>
            <a:r>
              <a:rPr lang="en-US" altLang="zh-CN" sz="750" i="1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60" dirty="0">
                <a:solidFill>
                  <a:srgbClr val="000000"/>
                </a:solidFill>
                <a:latin typeface="Times New Roman"/>
                <a:ea typeface="Times New Roman"/>
              </a:rPr>
              <a:t>управления</a:t>
            </a:r>
            <a:r>
              <a:rPr lang="en-US" altLang="zh-CN" sz="7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34" dirty="0">
                <a:solidFill>
                  <a:srgbClr val="000000"/>
                </a:solidFill>
                <a:latin typeface="Times New Roman"/>
                <a:ea typeface="Times New Roman"/>
              </a:rPr>
              <a:t>стратегического</a:t>
            </a:r>
            <a:r>
              <a:rPr lang="en-US" altLang="zh-CN" sz="750" i="1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40" dirty="0">
                <a:solidFill>
                  <a:srgbClr val="000000"/>
                </a:solidFill>
                <a:latin typeface="Times New Roman"/>
                <a:ea typeface="Times New Roman"/>
              </a:rPr>
              <a:t>планирования</a:t>
            </a:r>
            <a:r>
              <a:rPr lang="en-US" altLang="zh-CN" sz="7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ea typeface="Times New Roman"/>
              </a:rPr>
              <a:t>Минэкономразвития</a:t>
            </a:r>
            <a:r>
              <a:rPr lang="en-US" altLang="zh-CN" sz="75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89" dirty="0">
                <a:solidFill>
                  <a:srgbClr val="000000"/>
                </a:solidFill>
                <a:latin typeface="Times New Roman"/>
                <a:ea typeface="Times New Roman"/>
              </a:rPr>
              <a:t>РО</a:t>
            </a:r>
          </a:p>
          <a:p>
            <a:pPr marL="0" hangingPunct="0">
              <a:lnSpc>
                <a:spcPct val="112500"/>
              </a:lnSpc>
            </a:pPr>
            <a:r>
              <a:rPr lang="en-US" altLang="zh-CN" sz="750" spc="69" dirty="0">
                <a:solidFill>
                  <a:srgbClr val="000000"/>
                </a:solidFill>
                <a:latin typeface="Times New Roman"/>
                <a:ea typeface="Times New Roman"/>
              </a:rPr>
              <a:t>тел.</a:t>
            </a:r>
            <a:r>
              <a:rPr lang="en-US" altLang="zh-CN" sz="75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75" dirty="0">
                <a:solidFill>
                  <a:srgbClr val="000000"/>
                </a:solidFill>
                <a:latin typeface="Times New Roman"/>
                <a:ea typeface="Times New Roman"/>
              </a:rPr>
              <a:t>8-928-133-13-12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ea typeface="Times New Roman"/>
              </a:rPr>
              <a:t>annakabargina@ma</a:t>
            </a:r>
            <a:r>
              <a:rPr lang="en-US" altLang="zh-CN" sz="750" spc="34" dirty="0">
                <a:solidFill>
                  <a:srgbClr val="000000"/>
                </a:solidFill>
                <a:latin typeface="Times New Roman"/>
                <a:ea typeface="Times New Roman"/>
              </a:rPr>
              <a:t>il.ru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5637678" y="10969949"/>
            <a:ext cx="2457405" cy="33801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7916"/>
              </a:lnSpc>
            </a:pPr>
            <a:r>
              <a:rPr lang="en-US" altLang="zh-CN" sz="1250" b="1" spc="-64" dirty="0">
                <a:solidFill>
                  <a:srgbClr val="FEFEFE"/>
                </a:solidFill>
                <a:latin typeface="Times New Roman"/>
                <a:ea typeface="Times New Roman"/>
              </a:rPr>
              <a:t>УЧАСТНИКИ</a:t>
            </a:r>
            <a:r>
              <a:rPr lang="en-US" altLang="zh-CN" sz="1250" b="1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250" b="1" spc="-69" dirty="0">
                <a:solidFill>
                  <a:srgbClr val="FEFEFE"/>
                </a:solidFill>
                <a:latin typeface="Times New Roman"/>
                <a:ea typeface="Times New Roman"/>
              </a:rPr>
              <a:t>РАБОЧЕЙ</a:t>
            </a:r>
            <a:r>
              <a:rPr lang="en-US" altLang="zh-CN" sz="1250" b="1" spc="-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250" b="1" spc="-64" dirty="0">
                <a:solidFill>
                  <a:srgbClr val="FEFEFE"/>
                </a:solidFill>
                <a:latin typeface="Times New Roman"/>
                <a:ea typeface="Times New Roman"/>
              </a:rPr>
              <a:t>ГРУППЫ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04"/>
              </a:lnSpc>
            </a:pPr>
            <a:endParaRPr lang="en-US" dirty="0" smtClean="0"/>
          </a:p>
          <a:p>
            <a:pPr marL="0" indent="610209">
              <a:lnSpc>
                <a:spcPct val="109583"/>
              </a:lnSpc>
            </a:pPr>
            <a:r>
              <a:rPr lang="en-US" altLang="zh-CN" sz="75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Шатохин</a:t>
            </a:r>
            <a:r>
              <a:rPr lang="en-US" altLang="zh-CN" sz="750" b="1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Василий</a:t>
            </a:r>
            <a:r>
              <a:rPr lang="en-US" altLang="zh-CN" sz="750" b="1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Васильевич</a:t>
            </a:r>
          </a:p>
          <a:p>
            <a:pPr>
              <a:lnSpc>
                <a:spcPts val="1035"/>
              </a:lnSpc>
            </a:pPr>
            <a:endParaRPr lang="en-US" dirty="0" smtClean="0"/>
          </a:p>
          <a:p>
            <a:pPr marL="610209" hangingPunct="0">
              <a:lnSpc>
                <a:spcPct val="112500"/>
              </a:lnSpc>
            </a:pPr>
            <a:r>
              <a:rPr lang="en-US" altLang="zh-CN" sz="750" i="1" spc="25" dirty="0">
                <a:solidFill>
                  <a:srgbClr val="000000"/>
                </a:solidFill>
                <a:latin typeface="Times New Roman"/>
                <a:ea typeface="Times New Roman"/>
              </a:rPr>
              <a:t>Заместитель</a:t>
            </a:r>
            <a:r>
              <a:rPr lang="en-US" altLang="zh-CN" sz="750" i="1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30" dirty="0">
                <a:solidFill>
                  <a:srgbClr val="000000"/>
                </a:solidFill>
                <a:latin typeface="Times New Roman"/>
                <a:ea typeface="Times New Roman"/>
              </a:rPr>
              <a:t>исполнительного</a:t>
            </a:r>
            <a:r>
              <a:rPr lang="en-US" altLang="zh-CN" sz="7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750" i="1" spc="25" dirty="0">
                <a:solidFill>
                  <a:srgbClr val="000000"/>
                </a:solidFill>
                <a:latin typeface="Times New Roman"/>
                <a:ea typeface="Times New Roman"/>
              </a:rPr>
              <a:t>директора</a:t>
            </a:r>
            <a:r>
              <a:rPr lang="en-US" altLang="zh-CN" sz="750" i="1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40" dirty="0">
                <a:solidFill>
                  <a:srgbClr val="000000"/>
                </a:solidFill>
                <a:latin typeface="Times New Roman"/>
                <a:ea typeface="Times New Roman"/>
              </a:rPr>
              <a:t>по</a:t>
            </a:r>
            <a:r>
              <a:rPr lang="en-US" altLang="zh-CN" sz="750" i="1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i="1" spc="25" dirty="0">
                <a:solidFill>
                  <a:srgbClr val="000000"/>
                </a:solidFill>
                <a:latin typeface="Times New Roman"/>
                <a:ea typeface="Times New Roman"/>
              </a:rPr>
              <a:t>безопасности</a:t>
            </a:r>
            <a:r>
              <a:rPr lang="en-US" altLang="zh-CN" sz="75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750" spc="34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7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75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7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0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t/>
            </a:r>
            <a:br/>
            <a:r>
              <a:rPr lang="en-US" altLang="zh-CN" sz="750" spc="69" dirty="0">
                <a:solidFill>
                  <a:srgbClr val="000000"/>
                </a:solidFill>
                <a:latin typeface="Times New Roman"/>
                <a:ea typeface="Times New Roman"/>
              </a:rPr>
              <a:t>тел.</a:t>
            </a:r>
            <a:r>
              <a:rPr lang="en-US" altLang="zh-CN" sz="75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80" dirty="0">
                <a:solidFill>
                  <a:srgbClr val="000000"/>
                </a:solidFill>
                <a:latin typeface="Times New Roman"/>
                <a:ea typeface="Times New Roman"/>
              </a:rPr>
              <a:t>8-903-430-04-30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dirty="0">
                <a:solidFill>
                  <a:srgbClr val="000000"/>
                </a:solidFill>
                <a:latin typeface="Times New Roman"/>
                <a:ea typeface="Times New Roman"/>
              </a:rPr>
              <a:t>Info@donga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ea typeface="Times New Roman"/>
              </a:rPr>
              <a:t>rant.ru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18427918" y="13430800"/>
            <a:ext cx="1377731" cy="900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12500"/>
              </a:lnSpc>
            </a:pPr>
            <a:r>
              <a:rPr lang="en-US" altLang="zh-CN" sz="75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Квачева</a:t>
            </a:r>
            <a:r>
              <a:rPr lang="en-US" altLang="zh-CN" sz="750" b="1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Екатерина</a:t>
            </a:r>
            <a:r>
              <a:rPr lang="en-US" altLang="zh-CN" sz="7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Никола</a:t>
            </a:r>
            <a:r>
              <a:rPr lang="en-US" altLang="zh-CN" sz="75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евна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9583"/>
              </a:lnSpc>
            </a:pPr>
            <a:r>
              <a:rPr lang="en-US" altLang="zh-CN" sz="750" i="1" spc="-30" dirty="0">
                <a:solidFill>
                  <a:srgbClr val="000000"/>
                </a:solidFill>
                <a:latin typeface="Times New Roman"/>
                <a:ea typeface="Times New Roman"/>
              </a:rPr>
              <a:t>Юри</a:t>
            </a:r>
            <a:r>
              <a:rPr lang="en-US" altLang="zh-CN" sz="750" i="1" spc="-25" dirty="0">
                <a:solidFill>
                  <a:srgbClr val="000000"/>
                </a:solidFill>
                <a:latin typeface="Times New Roman"/>
                <a:ea typeface="Times New Roman"/>
              </a:rPr>
              <a:t>ст</a:t>
            </a:r>
          </a:p>
          <a:p>
            <a:pPr marL="0" hangingPunct="0">
              <a:lnSpc>
                <a:spcPct val="112500"/>
              </a:lnSpc>
            </a:pPr>
            <a:r>
              <a:rPr lang="en-US" altLang="zh-CN" sz="750" spc="34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7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25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  <a:r>
              <a:rPr lang="en-US" altLang="zh-CN" sz="7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4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75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34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69" dirty="0">
                <a:solidFill>
                  <a:srgbClr val="000000"/>
                </a:solidFill>
                <a:latin typeface="Times New Roman"/>
                <a:ea typeface="Times New Roman"/>
              </a:rPr>
              <a:t>тел.</a:t>
            </a:r>
            <a:r>
              <a:rPr lang="en-US" altLang="zh-CN" sz="75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80" dirty="0">
                <a:solidFill>
                  <a:srgbClr val="000000"/>
                </a:solidFill>
                <a:latin typeface="Times New Roman"/>
                <a:ea typeface="Times New Roman"/>
              </a:rPr>
              <a:t>8-909-425-61-50</a:t>
            </a:r>
            <a:r>
              <a:rPr lang="en-US" altLang="zh-CN" sz="7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50" spc="45" dirty="0">
                <a:solidFill>
                  <a:srgbClr val="000000"/>
                </a:solidFill>
                <a:latin typeface="Times New Roman"/>
                <a:ea typeface="Times New Roman"/>
              </a:rPr>
              <a:t>Info@donga</a:t>
            </a:r>
            <a:r>
              <a:rPr lang="en-US" altLang="zh-CN" sz="750" spc="40" dirty="0">
                <a:solidFill>
                  <a:srgbClr val="000000"/>
                </a:solidFill>
                <a:latin typeface="Times New Roman"/>
                <a:ea typeface="Times New Roman"/>
              </a:rPr>
              <a:t>rant.ru</a:t>
            </a:r>
          </a:p>
        </p:txBody>
      </p:sp>
      <p:pic>
        <p:nvPicPr>
          <p:cNvPr id="37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526500" cy="23297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reeform 130"/>
          <p:cNvSpPr/>
          <p:nvPr/>
        </p:nvSpPr>
        <p:spPr>
          <a:xfrm>
            <a:off x="0" y="0"/>
            <a:ext cx="21524976" cy="15268575"/>
          </a:xfrm>
          <a:custGeom>
            <a:avLst/>
            <a:gdLst>
              <a:gd name="connsiteX0" fmla="*/ 0 w 21524976"/>
              <a:gd name="connsiteY0" fmla="*/ 0 h 15268575"/>
              <a:gd name="connsiteX1" fmla="*/ 21524976 w 21524976"/>
              <a:gd name="connsiteY1" fmla="*/ 0 h 15268575"/>
              <a:gd name="connsiteX2" fmla="*/ 21524976 w 21524976"/>
              <a:gd name="connsiteY2" fmla="*/ 15268575 h 15268575"/>
              <a:gd name="connsiteX3" fmla="*/ 0 w 21524976"/>
              <a:gd name="connsiteY3" fmla="*/ 15268575 h 15268575"/>
              <a:gd name="connsiteX4" fmla="*/ 0 w 21524976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5">
                <a:moveTo>
                  <a:pt x="0" y="0"/>
                </a:moveTo>
                <a:lnTo>
                  <a:pt x="21524976" y="0"/>
                </a:lnTo>
                <a:lnTo>
                  <a:pt x="21524976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31"/>
          <p:cNvSpPr/>
          <p:nvPr/>
        </p:nvSpPr>
        <p:spPr>
          <a:xfrm>
            <a:off x="0" y="4592185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2"/>
          <p:cNvSpPr/>
          <p:nvPr/>
        </p:nvSpPr>
        <p:spPr>
          <a:xfrm>
            <a:off x="8388350" y="7473950"/>
            <a:ext cx="4591050" cy="4591050"/>
          </a:xfrm>
          <a:custGeom>
            <a:avLst/>
            <a:gdLst>
              <a:gd name="connsiteX0" fmla="*/ 2304812 w 4591050"/>
              <a:gd name="connsiteY0" fmla="*/ 4595574 h 4591050"/>
              <a:gd name="connsiteX1" fmla="*/ 14050 w 4591050"/>
              <a:gd name="connsiteY1" fmla="*/ 2304812 h 4591050"/>
              <a:gd name="connsiteX2" fmla="*/ 1159431 w 4591050"/>
              <a:gd name="connsiteY2" fmla="*/ 2304812 h 4591050"/>
              <a:gd name="connsiteX3" fmla="*/ 1159431 w 4591050"/>
              <a:gd name="connsiteY3" fmla="*/ 14049 h 4591050"/>
              <a:gd name="connsiteX4" fmla="*/ 3450194 w 4591050"/>
              <a:gd name="connsiteY4" fmla="*/ 14049 h 4591050"/>
              <a:gd name="connsiteX5" fmla="*/ 3450194 w 4591050"/>
              <a:gd name="connsiteY5" fmla="*/ 2304812 h 4591050"/>
              <a:gd name="connsiteX6" fmla="*/ 4595575 w 4591050"/>
              <a:gd name="connsiteY6" fmla="*/ 2304812 h 4591050"/>
              <a:gd name="connsiteX7" fmla="*/ 2304812 w 4591050"/>
              <a:gd name="connsiteY7" fmla="*/ 4595574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050" h="4591050">
                <a:moveTo>
                  <a:pt x="2304812" y="4595574"/>
                </a:moveTo>
                <a:lnTo>
                  <a:pt x="14050" y="2304812"/>
                </a:lnTo>
                <a:lnTo>
                  <a:pt x="1159431" y="2304812"/>
                </a:lnTo>
                <a:lnTo>
                  <a:pt x="1159431" y="14049"/>
                </a:lnTo>
                <a:lnTo>
                  <a:pt x="3450194" y="14049"/>
                </a:lnTo>
                <a:lnTo>
                  <a:pt x="3450194" y="2304812"/>
                </a:lnTo>
                <a:lnTo>
                  <a:pt x="4595575" y="2304812"/>
                </a:lnTo>
                <a:lnTo>
                  <a:pt x="2304812" y="4595574"/>
                </a:lnTo>
                <a:close/>
              </a:path>
            </a:pathLst>
          </a:custGeom>
          <a:solidFill>
            <a:srgbClr val="E6E6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3"/>
          <p:cNvSpPr/>
          <p:nvPr/>
        </p:nvSpPr>
        <p:spPr>
          <a:xfrm>
            <a:off x="0" y="4592193"/>
            <a:ext cx="21524976" cy="6438883"/>
          </a:xfrm>
          <a:custGeom>
            <a:avLst/>
            <a:gdLst>
              <a:gd name="connsiteX0" fmla="*/ 0 w 21524976"/>
              <a:gd name="connsiteY0" fmla="*/ 0 h 6438883"/>
              <a:gd name="connsiteX1" fmla="*/ 21524976 w 21524976"/>
              <a:gd name="connsiteY1" fmla="*/ 0 h 6438883"/>
              <a:gd name="connsiteX2" fmla="*/ 21524976 w 21524976"/>
              <a:gd name="connsiteY2" fmla="*/ 6438883 h 6438883"/>
              <a:gd name="connsiteX3" fmla="*/ 0 w 21524976"/>
              <a:gd name="connsiteY3" fmla="*/ 6438883 h 6438883"/>
              <a:gd name="connsiteX4" fmla="*/ 0 w 21524976"/>
              <a:gd name="connsiteY4" fmla="*/ 0 h 643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6438883">
                <a:moveTo>
                  <a:pt x="0" y="0"/>
                </a:moveTo>
                <a:lnTo>
                  <a:pt x="21524976" y="0"/>
                </a:lnTo>
                <a:lnTo>
                  <a:pt x="21524976" y="6438883"/>
                </a:lnTo>
                <a:lnTo>
                  <a:pt x="0" y="6438883"/>
                </a:lnTo>
                <a:lnTo>
                  <a:pt x="0" y="0"/>
                </a:lnTo>
                <a:close/>
              </a:path>
            </a:pathLst>
          </a:custGeom>
          <a:solidFill>
            <a:srgbClr val="E6E6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4"/>
          <p:cNvSpPr/>
          <p:nvPr/>
        </p:nvSpPr>
        <p:spPr>
          <a:xfrm>
            <a:off x="18137144" y="0"/>
            <a:ext cx="3387831" cy="4599277"/>
          </a:xfrm>
          <a:custGeom>
            <a:avLst/>
            <a:gdLst>
              <a:gd name="connsiteX0" fmla="*/ 3387831 w 3387831"/>
              <a:gd name="connsiteY0" fmla="*/ 4599277 h 4599277"/>
              <a:gd name="connsiteX1" fmla="*/ 0 w 3387831"/>
              <a:gd name="connsiteY1" fmla="*/ 0 h 4599277"/>
              <a:gd name="connsiteX2" fmla="*/ 68603 w 3387831"/>
              <a:gd name="connsiteY2" fmla="*/ 0 h 4599277"/>
              <a:gd name="connsiteX3" fmla="*/ 3387831 w 3387831"/>
              <a:gd name="connsiteY3" fmla="*/ 4530675 h 4599277"/>
              <a:gd name="connsiteX4" fmla="*/ 3387831 w 3387831"/>
              <a:gd name="connsiteY4" fmla="*/ 4599277 h 459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831" h="4599277">
                <a:moveTo>
                  <a:pt x="3387831" y="4599277"/>
                </a:moveTo>
                <a:lnTo>
                  <a:pt x="0" y="0"/>
                </a:lnTo>
                <a:lnTo>
                  <a:pt x="68603" y="0"/>
                </a:lnTo>
                <a:lnTo>
                  <a:pt x="3387831" y="4530675"/>
                </a:lnTo>
                <a:lnTo>
                  <a:pt x="3387831" y="4599277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5"/>
          <p:cNvSpPr/>
          <p:nvPr/>
        </p:nvSpPr>
        <p:spPr>
          <a:xfrm>
            <a:off x="18077003" y="0"/>
            <a:ext cx="3447972" cy="4659419"/>
          </a:xfrm>
          <a:custGeom>
            <a:avLst/>
            <a:gdLst>
              <a:gd name="connsiteX0" fmla="*/ 3447972 w 3447972"/>
              <a:gd name="connsiteY0" fmla="*/ 4659419 h 4659419"/>
              <a:gd name="connsiteX1" fmla="*/ 0 w 3447972"/>
              <a:gd name="connsiteY1" fmla="*/ 0 h 4659419"/>
              <a:gd name="connsiteX2" fmla="*/ 68602 w 3447972"/>
              <a:gd name="connsiteY2" fmla="*/ 0 h 4659419"/>
              <a:gd name="connsiteX3" fmla="*/ 3447972 w 3447972"/>
              <a:gd name="connsiteY3" fmla="*/ 4590816 h 4659419"/>
              <a:gd name="connsiteX4" fmla="*/ 3447972 w 3447972"/>
              <a:gd name="connsiteY4" fmla="*/ 4659419 h 465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972" h="4659419">
                <a:moveTo>
                  <a:pt x="3447972" y="4659419"/>
                </a:moveTo>
                <a:lnTo>
                  <a:pt x="0" y="0"/>
                </a:lnTo>
                <a:lnTo>
                  <a:pt x="68602" y="0"/>
                </a:lnTo>
                <a:lnTo>
                  <a:pt x="3447972" y="4590816"/>
                </a:lnTo>
                <a:lnTo>
                  <a:pt x="3447972" y="4659419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6"/>
          <p:cNvSpPr/>
          <p:nvPr/>
        </p:nvSpPr>
        <p:spPr>
          <a:xfrm>
            <a:off x="18109875" y="53623"/>
            <a:ext cx="3415100" cy="4572924"/>
          </a:xfrm>
          <a:custGeom>
            <a:avLst/>
            <a:gdLst>
              <a:gd name="connsiteX0" fmla="*/ 3415100 w 3415100"/>
              <a:gd name="connsiteY0" fmla="*/ 4572924 h 4572924"/>
              <a:gd name="connsiteX1" fmla="*/ 0 w 3415100"/>
              <a:gd name="connsiteY1" fmla="*/ 68602 h 4572924"/>
              <a:gd name="connsiteX2" fmla="*/ 68602 w 3415100"/>
              <a:gd name="connsiteY2" fmla="*/ 0 h 4572924"/>
              <a:gd name="connsiteX3" fmla="*/ 3415100 w 3415100"/>
              <a:gd name="connsiteY3" fmla="*/ 4504321 h 4572924"/>
              <a:gd name="connsiteX4" fmla="*/ 3415100 w 3415100"/>
              <a:gd name="connsiteY4" fmla="*/ 4572924 h 457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5100" h="4572924">
                <a:moveTo>
                  <a:pt x="3415100" y="4572924"/>
                </a:moveTo>
                <a:lnTo>
                  <a:pt x="0" y="68602"/>
                </a:lnTo>
                <a:lnTo>
                  <a:pt x="68602" y="0"/>
                </a:lnTo>
                <a:lnTo>
                  <a:pt x="3415100" y="4504321"/>
                </a:lnTo>
                <a:lnTo>
                  <a:pt x="3415100" y="4572924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7"/>
          <p:cNvSpPr/>
          <p:nvPr/>
        </p:nvSpPr>
        <p:spPr>
          <a:xfrm>
            <a:off x="3079750" y="7702550"/>
            <a:ext cx="1047750" cy="2457450"/>
          </a:xfrm>
          <a:custGeom>
            <a:avLst/>
            <a:gdLst>
              <a:gd name="connsiteX0" fmla="*/ 552834 w 1047750"/>
              <a:gd name="connsiteY0" fmla="*/ 682823 h 2457450"/>
              <a:gd name="connsiteX1" fmla="*/ 65868 w 1047750"/>
              <a:gd name="connsiteY1" fmla="*/ 921543 h 2457450"/>
              <a:gd name="connsiteX2" fmla="*/ 177608 w 1047750"/>
              <a:gd name="connsiteY2" fmla="*/ 1271349 h 2457450"/>
              <a:gd name="connsiteX3" fmla="*/ 50449 w 1047750"/>
              <a:gd name="connsiteY3" fmla="*/ 1641871 h 2457450"/>
              <a:gd name="connsiteX4" fmla="*/ 14671 w 1047750"/>
              <a:gd name="connsiteY4" fmla="*/ 2334517 h 2457450"/>
              <a:gd name="connsiteX5" fmla="*/ 451749 w 1047750"/>
              <a:gd name="connsiteY5" fmla="*/ 2469891 h 2457450"/>
              <a:gd name="connsiteX6" fmla="*/ 1059385 w 1047750"/>
              <a:gd name="connsiteY6" fmla="*/ 1271349 h 2457450"/>
              <a:gd name="connsiteX7" fmla="*/ 359000 w 1047750"/>
              <a:gd name="connsiteY7" fmla="*/ 10000 h 2457450"/>
              <a:gd name="connsiteX8" fmla="*/ 552715 w 1047750"/>
              <a:gd name="connsiteY8" fmla="*/ 682883 h 2457450"/>
              <a:gd name="connsiteX9" fmla="*/ 552834 w 1047750"/>
              <a:gd name="connsiteY9" fmla="*/ 682823 h 2457450"/>
              <a:gd name="connsiteX10" fmla="*/ 552834 w 1047750"/>
              <a:gd name="connsiteY10" fmla="*/ 682823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750" h="2457450">
                <a:moveTo>
                  <a:pt x="552834" y="682823"/>
                </a:moveTo>
                <a:lnTo>
                  <a:pt x="65868" y="921543"/>
                </a:lnTo>
                <a:cubicBezTo>
                  <a:pt x="136175" y="1020246"/>
                  <a:pt x="177608" y="1140916"/>
                  <a:pt x="177608" y="1271349"/>
                </a:cubicBezTo>
                <a:cubicBezTo>
                  <a:pt x="177608" y="1411009"/>
                  <a:pt x="130043" y="1539537"/>
                  <a:pt x="50449" y="1641871"/>
                </a:cubicBezTo>
                <a:lnTo>
                  <a:pt x="14671" y="2334517"/>
                </a:lnTo>
                <a:lnTo>
                  <a:pt x="451749" y="2469891"/>
                </a:lnTo>
                <a:cubicBezTo>
                  <a:pt x="820188" y="2199501"/>
                  <a:pt x="1059385" y="1763375"/>
                  <a:pt x="1059385" y="1271349"/>
                </a:cubicBezTo>
                <a:cubicBezTo>
                  <a:pt x="1059385" y="739140"/>
                  <a:pt x="779528" y="272415"/>
                  <a:pt x="359000" y="10000"/>
                </a:cubicBezTo>
                <a:lnTo>
                  <a:pt x="552715" y="682883"/>
                </a:lnTo>
                <a:lnTo>
                  <a:pt x="552834" y="682823"/>
                </a:lnTo>
                <a:lnTo>
                  <a:pt x="552834" y="682823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8"/>
          <p:cNvSpPr/>
          <p:nvPr/>
        </p:nvSpPr>
        <p:spPr>
          <a:xfrm>
            <a:off x="1225550" y="8896350"/>
            <a:ext cx="2114550" cy="1555750"/>
          </a:xfrm>
          <a:custGeom>
            <a:avLst/>
            <a:gdLst>
              <a:gd name="connsiteX0" fmla="*/ 1693731 w 2114550"/>
              <a:gd name="connsiteY0" fmla="*/ 1262995 h 1555750"/>
              <a:gd name="connsiteX1" fmla="*/ 1727842 w 2114550"/>
              <a:gd name="connsiteY1" fmla="*/ 601662 h 1555750"/>
              <a:gd name="connsiteX2" fmla="*/ 1427805 w 2114550"/>
              <a:gd name="connsiteY2" fmla="*/ 681553 h 1555750"/>
              <a:gd name="connsiteX3" fmla="*/ 837017 w 2114550"/>
              <a:gd name="connsiteY3" fmla="*/ 203636 h 1555750"/>
              <a:gd name="connsiteX4" fmla="*/ 606393 w 2114550"/>
              <a:gd name="connsiteY4" fmla="*/ 10874 h 1555750"/>
              <a:gd name="connsiteX5" fmla="*/ 13699 w 2114550"/>
              <a:gd name="connsiteY5" fmla="*/ 534510 h 1555750"/>
              <a:gd name="connsiteX6" fmla="*/ 1427864 w 2114550"/>
              <a:gd name="connsiteY6" fmla="*/ 1563389 h 1555750"/>
              <a:gd name="connsiteX7" fmla="*/ 2117057 w 2114550"/>
              <a:gd name="connsiteY7" fmla="*/ 1394142 h 1555750"/>
              <a:gd name="connsiteX8" fmla="*/ 1693790 w 2114550"/>
              <a:gd name="connsiteY8" fmla="*/ 1263054 h 1555750"/>
              <a:gd name="connsiteX9" fmla="*/ 1693731 w 2114550"/>
              <a:gd name="connsiteY9" fmla="*/ 1262995 h 1555750"/>
              <a:gd name="connsiteX10" fmla="*/ 1693731 w 2114550"/>
              <a:gd name="connsiteY10" fmla="*/ 1262995 h 155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4550" h="1555750">
                <a:moveTo>
                  <a:pt x="1693731" y="1262995"/>
                </a:moveTo>
                <a:lnTo>
                  <a:pt x="1727842" y="601662"/>
                </a:lnTo>
                <a:cubicBezTo>
                  <a:pt x="1639438" y="652383"/>
                  <a:pt x="1537045" y="681553"/>
                  <a:pt x="1427805" y="681553"/>
                </a:cubicBezTo>
                <a:cubicBezTo>
                  <a:pt x="1137471" y="681553"/>
                  <a:pt x="895060" y="476646"/>
                  <a:pt x="837017" y="203636"/>
                </a:cubicBezTo>
                <a:lnTo>
                  <a:pt x="606393" y="10874"/>
                </a:lnTo>
                <a:lnTo>
                  <a:pt x="13699" y="534510"/>
                </a:lnTo>
                <a:cubicBezTo>
                  <a:pt x="206462" y="1131550"/>
                  <a:pt x="766710" y="1563389"/>
                  <a:pt x="1427864" y="1563389"/>
                </a:cubicBezTo>
                <a:cubicBezTo>
                  <a:pt x="1676645" y="1563389"/>
                  <a:pt x="1911020" y="1502191"/>
                  <a:pt x="2117057" y="1394142"/>
                </a:cubicBezTo>
                <a:lnTo>
                  <a:pt x="1693790" y="1263054"/>
                </a:lnTo>
                <a:lnTo>
                  <a:pt x="1693731" y="1262995"/>
                </a:lnTo>
                <a:lnTo>
                  <a:pt x="1693731" y="1262995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9"/>
          <p:cNvSpPr/>
          <p:nvPr/>
        </p:nvSpPr>
        <p:spPr>
          <a:xfrm>
            <a:off x="1149350" y="7473950"/>
            <a:ext cx="2279650" cy="1771650"/>
          </a:xfrm>
          <a:custGeom>
            <a:avLst/>
            <a:gdLst>
              <a:gd name="connsiteX0" fmla="*/ 679556 w 2279650"/>
              <a:gd name="connsiteY0" fmla="*/ 1210925 h 1771650"/>
              <a:gd name="connsiteX1" fmla="*/ 908037 w 2279650"/>
              <a:gd name="connsiteY1" fmla="*/ 1401841 h 1771650"/>
              <a:gd name="connsiteX2" fmla="*/ 1504004 w 2279650"/>
              <a:gd name="connsiteY2" fmla="*/ 895885 h 1771650"/>
              <a:gd name="connsiteX3" fmla="*/ 1873634 w 2279650"/>
              <a:gd name="connsiteY3" fmla="*/ 1022389 h 1771650"/>
              <a:gd name="connsiteX4" fmla="*/ 2281959 w 2279650"/>
              <a:gd name="connsiteY4" fmla="*/ 822245 h 1771650"/>
              <a:gd name="connsiteX5" fmla="*/ 2083005 w 2279650"/>
              <a:gd name="connsiteY5" fmla="*/ 131147 h 1771650"/>
              <a:gd name="connsiteX6" fmla="*/ 1504064 w 2279650"/>
              <a:gd name="connsiteY6" fmla="*/ 14049 h 1771650"/>
              <a:gd name="connsiteX7" fmla="*/ 18164 w 2279650"/>
              <a:gd name="connsiteY7" fmla="*/ 1499949 h 1771650"/>
              <a:gd name="connsiteX8" fmla="*/ 43286 w 2279650"/>
              <a:gd name="connsiteY8" fmla="*/ 1772959 h 1771650"/>
              <a:gd name="connsiteX9" fmla="*/ 679556 w 2279650"/>
              <a:gd name="connsiteY9" fmla="*/ 1210925 h 1771650"/>
              <a:gd name="connsiteX10" fmla="*/ 679556 w 2279650"/>
              <a:gd name="connsiteY10" fmla="*/ 1210925 h 1771650"/>
              <a:gd name="connsiteX11" fmla="*/ 679556 w 2279650"/>
              <a:gd name="connsiteY11" fmla="*/ 1210925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79650" h="1771650">
                <a:moveTo>
                  <a:pt x="679556" y="1210925"/>
                </a:moveTo>
                <a:lnTo>
                  <a:pt x="908037" y="1401841"/>
                </a:lnTo>
                <a:cubicBezTo>
                  <a:pt x="954888" y="1114900"/>
                  <a:pt x="1203848" y="895885"/>
                  <a:pt x="1504004" y="895885"/>
                </a:cubicBezTo>
                <a:cubicBezTo>
                  <a:pt x="1643308" y="895885"/>
                  <a:pt x="1771478" y="943154"/>
                  <a:pt x="1873634" y="1022389"/>
                </a:cubicBezTo>
                <a:lnTo>
                  <a:pt x="2281959" y="822245"/>
                </a:lnTo>
                <a:lnTo>
                  <a:pt x="2083005" y="131147"/>
                </a:lnTo>
                <a:cubicBezTo>
                  <a:pt x="1905126" y="55721"/>
                  <a:pt x="1709447" y="14049"/>
                  <a:pt x="1504064" y="14049"/>
                </a:cubicBezTo>
                <a:cubicBezTo>
                  <a:pt x="683426" y="14049"/>
                  <a:pt x="18164" y="679311"/>
                  <a:pt x="18164" y="1499949"/>
                </a:cubicBezTo>
                <a:cubicBezTo>
                  <a:pt x="18164" y="1593235"/>
                  <a:pt x="26856" y="1684496"/>
                  <a:pt x="43286" y="1772959"/>
                </a:cubicBezTo>
                <a:lnTo>
                  <a:pt x="679556" y="1210925"/>
                </a:lnTo>
                <a:lnTo>
                  <a:pt x="679556" y="1210925"/>
                </a:lnTo>
                <a:lnTo>
                  <a:pt x="679556" y="1210925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40"/>
          <p:cNvSpPr/>
          <p:nvPr/>
        </p:nvSpPr>
        <p:spPr>
          <a:xfrm>
            <a:off x="2359026" y="8975726"/>
            <a:ext cx="16779873" cy="41273"/>
          </a:xfrm>
          <a:custGeom>
            <a:avLst/>
            <a:gdLst>
              <a:gd name="connsiteX0" fmla="*/ 37747 w 16779873"/>
              <a:gd name="connsiteY0" fmla="*/ 52435 h 41273"/>
              <a:gd name="connsiteX1" fmla="*/ 16782775 w 16779873"/>
              <a:gd name="connsiteY1" fmla="*/ 33762 h 4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79873" h="41273">
                <a:moveTo>
                  <a:pt x="37747" y="52435"/>
                </a:moveTo>
                <a:lnTo>
                  <a:pt x="16782775" y="33762"/>
                </a:lnTo>
              </a:path>
            </a:pathLst>
          </a:custGeom>
          <a:ln w="57146">
            <a:solidFill>
              <a:srgbClr val="8E5AC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1"/>
          <p:cNvSpPr/>
          <p:nvPr/>
        </p:nvSpPr>
        <p:spPr>
          <a:xfrm>
            <a:off x="7146926" y="7718426"/>
            <a:ext cx="1069973" cy="2479673"/>
          </a:xfrm>
          <a:custGeom>
            <a:avLst/>
            <a:gdLst>
              <a:gd name="connsiteX0" fmla="*/ 569148 w 1069973"/>
              <a:gd name="connsiteY0" fmla="*/ 702947 h 2479673"/>
              <a:gd name="connsiteX1" fmla="*/ 82183 w 1069973"/>
              <a:gd name="connsiteY1" fmla="*/ 941667 h 2479673"/>
              <a:gd name="connsiteX2" fmla="*/ 193923 w 1069973"/>
              <a:gd name="connsiteY2" fmla="*/ 1291473 h 2479673"/>
              <a:gd name="connsiteX3" fmla="*/ 66764 w 1069973"/>
              <a:gd name="connsiteY3" fmla="*/ 1661995 h 2479673"/>
              <a:gd name="connsiteX4" fmla="*/ 30986 w 1069973"/>
              <a:gd name="connsiteY4" fmla="*/ 2354641 h 2479673"/>
              <a:gd name="connsiteX5" fmla="*/ 468064 w 1069973"/>
              <a:gd name="connsiteY5" fmla="*/ 2490015 h 2479673"/>
              <a:gd name="connsiteX6" fmla="*/ 1075700 w 1069973"/>
              <a:gd name="connsiteY6" fmla="*/ 1291473 h 2479673"/>
              <a:gd name="connsiteX7" fmla="*/ 375315 w 1069973"/>
              <a:gd name="connsiteY7" fmla="*/ 30124 h 2479673"/>
              <a:gd name="connsiteX8" fmla="*/ 569029 w 1069973"/>
              <a:gd name="connsiteY8" fmla="*/ 703006 h 2479673"/>
              <a:gd name="connsiteX9" fmla="*/ 569148 w 1069973"/>
              <a:gd name="connsiteY9" fmla="*/ 702947 h 2479673"/>
              <a:gd name="connsiteX10" fmla="*/ 569148 w 1069973"/>
              <a:gd name="connsiteY10" fmla="*/ 702947 h 247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9973" h="2479673">
                <a:moveTo>
                  <a:pt x="569148" y="702947"/>
                </a:moveTo>
                <a:lnTo>
                  <a:pt x="82183" y="941667"/>
                </a:lnTo>
                <a:cubicBezTo>
                  <a:pt x="152489" y="1040369"/>
                  <a:pt x="193923" y="1161039"/>
                  <a:pt x="193923" y="1291473"/>
                </a:cubicBezTo>
                <a:cubicBezTo>
                  <a:pt x="193923" y="1431133"/>
                  <a:pt x="146358" y="1559661"/>
                  <a:pt x="66764" y="1661995"/>
                </a:cubicBezTo>
                <a:lnTo>
                  <a:pt x="30986" y="2354641"/>
                </a:lnTo>
                <a:lnTo>
                  <a:pt x="468064" y="2490015"/>
                </a:lnTo>
                <a:cubicBezTo>
                  <a:pt x="836503" y="2219624"/>
                  <a:pt x="1075700" y="1783498"/>
                  <a:pt x="1075700" y="1291473"/>
                </a:cubicBezTo>
                <a:cubicBezTo>
                  <a:pt x="1075700" y="759263"/>
                  <a:pt x="795843" y="292538"/>
                  <a:pt x="375315" y="30124"/>
                </a:cubicBezTo>
                <a:lnTo>
                  <a:pt x="569029" y="703006"/>
                </a:lnTo>
                <a:lnTo>
                  <a:pt x="569148" y="702947"/>
                </a:lnTo>
                <a:lnTo>
                  <a:pt x="569148" y="702947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2"/>
          <p:cNvSpPr/>
          <p:nvPr/>
        </p:nvSpPr>
        <p:spPr>
          <a:xfrm>
            <a:off x="5292726" y="8912226"/>
            <a:ext cx="2124073" cy="1577973"/>
          </a:xfrm>
          <a:custGeom>
            <a:avLst/>
            <a:gdLst>
              <a:gd name="connsiteX0" fmla="*/ 1710046 w 2124073"/>
              <a:gd name="connsiteY0" fmla="*/ 1283118 h 1577973"/>
              <a:gd name="connsiteX1" fmla="*/ 1744157 w 2124073"/>
              <a:gd name="connsiteY1" fmla="*/ 621786 h 1577973"/>
              <a:gd name="connsiteX2" fmla="*/ 1444120 w 2124073"/>
              <a:gd name="connsiteY2" fmla="*/ 701677 h 1577973"/>
              <a:gd name="connsiteX3" fmla="*/ 853332 w 2124073"/>
              <a:gd name="connsiteY3" fmla="*/ 223759 h 1577973"/>
              <a:gd name="connsiteX4" fmla="*/ 622708 w 2124073"/>
              <a:gd name="connsiteY4" fmla="*/ 30998 h 1577973"/>
              <a:gd name="connsiteX5" fmla="*/ 30014 w 2124073"/>
              <a:gd name="connsiteY5" fmla="*/ 554634 h 1577973"/>
              <a:gd name="connsiteX6" fmla="*/ 1444179 w 2124073"/>
              <a:gd name="connsiteY6" fmla="*/ 1583513 h 1577973"/>
              <a:gd name="connsiteX7" fmla="*/ 2133372 w 2124073"/>
              <a:gd name="connsiteY7" fmla="*/ 1414265 h 1577973"/>
              <a:gd name="connsiteX8" fmla="*/ 1710105 w 2124073"/>
              <a:gd name="connsiteY8" fmla="*/ 1283178 h 1577973"/>
              <a:gd name="connsiteX9" fmla="*/ 1710046 w 2124073"/>
              <a:gd name="connsiteY9" fmla="*/ 1283118 h 1577973"/>
              <a:gd name="connsiteX10" fmla="*/ 1710046 w 2124073"/>
              <a:gd name="connsiteY10" fmla="*/ 1283118 h 15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4073" h="1577973">
                <a:moveTo>
                  <a:pt x="1710046" y="1283118"/>
                </a:moveTo>
                <a:lnTo>
                  <a:pt x="1744157" y="621786"/>
                </a:lnTo>
                <a:cubicBezTo>
                  <a:pt x="1655753" y="672507"/>
                  <a:pt x="1553360" y="701677"/>
                  <a:pt x="1444120" y="701677"/>
                </a:cubicBezTo>
                <a:cubicBezTo>
                  <a:pt x="1153786" y="701677"/>
                  <a:pt x="911374" y="496770"/>
                  <a:pt x="853332" y="223759"/>
                </a:cubicBezTo>
                <a:lnTo>
                  <a:pt x="622708" y="30998"/>
                </a:lnTo>
                <a:lnTo>
                  <a:pt x="30014" y="554634"/>
                </a:lnTo>
                <a:cubicBezTo>
                  <a:pt x="222777" y="1151673"/>
                  <a:pt x="783025" y="1583513"/>
                  <a:pt x="1444179" y="1583513"/>
                </a:cubicBezTo>
                <a:cubicBezTo>
                  <a:pt x="1692961" y="1583513"/>
                  <a:pt x="1927335" y="1522314"/>
                  <a:pt x="2133372" y="1414265"/>
                </a:cubicBezTo>
                <a:lnTo>
                  <a:pt x="1710105" y="1283178"/>
                </a:lnTo>
                <a:lnTo>
                  <a:pt x="1710046" y="1283118"/>
                </a:lnTo>
                <a:lnTo>
                  <a:pt x="1710046" y="1283118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3"/>
          <p:cNvSpPr/>
          <p:nvPr/>
        </p:nvSpPr>
        <p:spPr>
          <a:xfrm>
            <a:off x="5216526" y="7489826"/>
            <a:ext cx="2289173" cy="1781173"/>
          </a:xfrm>
          <a:custGeom>
            <a:avLst/>
            <a:gdLst>
              <a:gd name="connsiteX0" fmla="*/ 695871 w 2289173"/>
              <a:gd name="connsiteY0" fmla="*/ 1231048 h 1781173"/>
              <a:gd name="connsiteX1" fmla="*/ 924352 w 2289173"/>
              <a:gd name="connsiteY1" fmla="*/ 1421965 h 1781173"/>
              <a:gd name="connsiteX2" fmla="*/ 1520319 w 2289173"/>
              <a:gd name="connsiteY2" fmla="*/ 916009 h 1781173"/>
              <a:gd name="connsiteX3" fmla="*/ 1889949 w 2289173"/>
              <a:gd name="connsiteY3" fmla="*/ 1042513 h 1781173"/>
              <a:gd name="connsiteX4" fmla="*/ 2298274 w 2289173"/>
              <a:gd name="connsiteY4" fmla="*/ 842369 h 1781173"/>
              <a:gd name="connsiteX5" fmla="*/ 2099320 w 2289173"/>
              <a:gd name="connsiteY5" fmla="*/ 151271 h 1781173"/>
              <a:gd name="connsiteX6" fmla="*/ 1520379 w 2289173"/>
              <a:gd name="connsiteY6" fmla="*/ 34173 h 1781173"/>
              <a:gd name="connsiteX7" fmla="*/ 34479 w 2289173"/>
              <a:gd name="connsiteY7" fmla="*/ 1520073 h 1781173"/>
              <a:gd name="connsiteX8" fmla="*/ 59601 w 2289173"/>
              <a:gd name="connsiteY8" fmla="*/ 1793083 h 1781173"/>
              <a:gd name="connsiteX9" fmla="*/ 695871 w 2289173"/>
              <a:gd name="connsiteY9" fmla="*/ 1231048 h 1781173"/>
              <a:gd name="connsiteX10" fmla="*/ 695871 w 2289173"/>
              <a:gd name="connsiteY10" fmla="*/ 1231048 h 1781173"/>
              <a:gd name="connsiteX11" fmla="*/ 695871 w 2289173"/>
              <a:gd name="connsiteY11" fmla="*/ 1231048 h 178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9173" h="1781173">
                <a:moveTo>
                  <a:pt x="695871" y="1231048"/>
                </a:moveTo>
                <a:lnTo>
                  <a:pt x="924352" y="1421965"/>
                </a:lnTo>
                <a:cubicBezTo>
                  <a:pt x="971203" y="1135024"/>
                  <a:pt x="1220163" y="916009"/>
                  <a:pt x="1520319" y="916009"/>
                </a:cubicBezTo>
                <a:cubicBezTo>
                  <a:pt x="1659622" y="916009"/>
                  <a:pt x="1787793" y="963277"/>
                  <a:pt x="1889949" y="1042513"/>
                </a:cubicBezTo>
                <a:lnTo>
                  <a:pt x="2298274" y="842369"/>
                </a:lnTo>
                <a:lnTo>
                  <a:pt x="2099320" y="151271"/>
                </a:lnTo>
                <a:cubicBezTo>
                  <a:pt x="1921441" y="75844"/>
                  <a:pt x="1725762" y="34173"/>
                  <a:pt x="1520379" y="34173"/>
                </a:cubicBezTo>
                <a:cubicBezTo>
                  <a:pt x="699741" y="34173"/>
                  <a:pt x="34479" y="699434"/>
                  <a:pt x="34479" y="1520073"/>
                </a:cubicBezTo>
                <a:cubicBezTo>
                  <a:pt x="34479" y="1613358"/>
                  <a:pt x="43171" y="1704619"/>
                  <a:pt x="59601" y="1793083"/>
                </a:cubicBezTo>
                <a:lnTo>
                  <a:pt x="695871" y="1231048"/>
                </a:lnTo>
                <a:lnTo>
                  <a:pt x="695871" y="1231048"/>
                </a:lnTo>
                <a:lnTo>
                  <a:pt x="695871" y="1231048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4"/>
          <p:cNvSpPr/>
          <p:nvPr/>
        </p:nvSpPr>
        <p:spPr>
          <a:xfrm>
            <a:off x="11058526" y="7654926"/>
            <a:ext cx="1082673" cy="2492373"/>
          </a:xfrm>
          <a:custGeom>
            <a:avLst/>
            <a:gdLst>
              <a:gd name="connsiteX0" fmla="*/ 576846 w 1082673"/>
              <a:gd name="connsiteY0" fmla="*/ 706648 h 2492373"/>
              <a:gd name="connsiteX1" fmla="*/ 89880 w 1082673"/>
              <a:gd name="connsiteY1" fmla="*/ 945368 h 2492373"/>
              <a:gd name="connsiteX2" fmla="*/ 201620 w 1082673"/>
              <a:gd name="connsiteY2" fmla="*/ 1295174 h 2492373"/>
              <a:gd name="connsiteX3" fmla="*/ 74461 w 1082673"/>
              <a:gd name="connsiteY3" fmla="*/ 1665696 h 2492373"/>
              <a:gd name="connsiteX4" fmla="*/ 38682 w 1082673"/>
              <a:gd name="connsiteY4" fmla="*/ 2358342 h 2492373"/>
              <a:gd name="connsiteX5" fmla="*/ 475761 w 1082673"/>
              <a:gd name="connsiteY5" fmla="*/ 2493716 h 2492373"/>
              <a:gd name="connsiteX6" fmla="*/ 1083396 w 1082673"/>
              <a:gd name="connsiteY6" fmla="*/ 1295174 h 2492373"/>
              <a:gd name="connsiteX7" fmla="*/ 383012 w 1082673"/>
              <a:gd name="connsiteY7" fmla="*/ 33825 h 2492373"/>
              <a:gd name="connsiteX8" fmla="*/ 576726 w 1082673"/>
              <a:gd name="connsiteY8" fmla="*/ 706708 h 2492373"/>
              <a:gd name="connsiteX9" fmla="*/ 576846 w 1082673"/>
              <a:gd name="connsiteY9" fmla="*/ 706648 h 2492373"/>
              <a:gd name="connsiteX10" fmla="*/ 576846 w 1082673"/>
              <a:gd name="connsiteY10" fmla="*/ 706648 h 249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2673" h="2492373">
                <a:moveTo>
                  <a:pt x="576846" y="706648"/>
                </a:moveTo>
                <a:lnTo>
                  <a:pt x="89880" y="945368"/>
                </a:lnTo>
                <a:cubicBezTo>
                  <a:pt x="160187" y="1044071"/>
                  <a:pt x="201620" y="1164741"/>
                  <a:pt x="201620" y="1295174"/>
                </a:cubicBezTo>
                <a:cubicBezTo>
                  <a:pt x="201620" y="1434834"/>
                  <a:pt x="154054" y="1563362"/>
                  <a:pt x="74461" y="1665696"/>
                </a:cubicBezTo>
                <a:lnTo>
                  <a:pt x="38682" y="2358342"/>
                </a:lnTo>
                <a:lnTo>
                  <a:pt x="475761" y="2493716"/>
                </a:lnTo>
                <a:cubicBezTo>
                  <a:pt x="844200" y="2223326"/>
                  <a:pt x="1083396" y="1787200"/>
                  <a:pt x="1083396" y="1295174"/>
                </a:cubicBezTo>
                <a:cubicBezTo>
                  <a:pt x="1083396" y="762965"/>
                  <a:pt x="803540" y="296240"/>
                  <a:pt x="383012" y="33825"/>
                </a:cubicBezTo>
                <a:lnTo>
                  <a:pt x="576726" y="706708"/>
                </a:lnTo>
                <a:lnTo>
                  <a:pt x="576846" y="706648"/>
                </a:lnTo>
                <a:lnTo>
                  <a:pt x="576846" y="706648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5"/>
          <p:cNvSpPr/>
          <p:nvPr/>
        </p:nvSpPr>
        <p:spPr>
          <a:xfrm>
            <a:off x="9204326" y="8848726"/>
            <a:ext cx="2136773" cy="1577973"/>
          </a:xfrm>
          <a:custGeom>
            <a:avLst/>
            <a:gdLst>
              <a:gd name="connsiteX0" fmla="*/ 1717742 w 2136773"/>
              <a:gd name="connsiteY0" fmla="*/ 1286819 h 1577973"/>
              <a:gd name="connsiteX1" fmla="*/ 1751854 w 2136773"/>
              <a:gd name="connsiteY1" fmla="*/ 625487 h 1577973"/>
              <a:gd name="connsiteX2" fmla="*/ 1451816 w 2136773"/>
              <a:gd name="connsiteY2" fmla="*/ 705378 h 1577973"/>
              <a:gd name="connsiteX3" fmla="*/ 861028 w 2136773"/>
              <a:gd name="connsiteY3" fmla="*/ 227461 h 1577973"/>
              <a:gd name="connsiteX4" fmla="*/ 630404 w 2136773"/>
              <a:gd name="connsiteY4" fmla="*/ 34699 h 1577973"/>
              <a:gd name="connsiteX5" fmla="*/ 37711 w 2136773"/>
              <a:gd name="connsiteY5" fmla="*/ 558335 h 1577973"/>
              <a:gd name="connsiteX6" fmla="*/ 1451876 w 2136773"/>
              <a:gd name="connsiteY6" fmla="*/ 1587214 h 1577973"/>
              <a:gd name="connsiteX7" fmla="*/ 2141069 w 2136773"/>
              <a:gd name="connsiteY7" fmla="*/ 1417966 h 1577973"/>
              <a:gd name="connsiteX8" fmla="*/ 1717802 w 2136773"/>
              <a:gd name="connsiteY8" fmla="*/ 1286879 h 1577973"/>
              <a:gd name="connsiteX9" fmla="*/ 1717742 w 2136773"/>
              <a:gd name="connsiteY9" fmla="*/ 1286819 h 1577973"/>
              <a:gd name="connsiteX10" fmla="*/ 1717742 w 2136773"/>
              <a:gd name="connsiteY10" fmla="*/ 1286819 h 15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6773" h="1577973">
                <a:moveTo>
                  <a:pt x="1717742" y="1286819"/>
                </a:moveTo>
                <a:lnTo>
                  <a:pt x="1751854" y="625487"/>
                </a:lnTo>
                <a:cubicBezTo>
                  <a:pt x="1663450" y="676208"/>
                  <a:pt x="1561056" y="705378"/>
                  <a:pt x="1451816" y="705378"/>
                </a:cubicBezTo>
                <a:cubicBezTo>
                  <a:pt x="1161482" y="705378"/>
                  <a:pt x="919071" y="500471"/>
                  <a:pt x="861028" y="227461"/>
                </a:cubicBezTo>
                <a:lnTo>
                  <a:pt x="630404" y="34699"/>
                </a:lnTo>
                <a:lnTo>
                  <a:pt x="37711" y="558335"/>
                </a:lnTo>
                <a:cubicBezTo>
                  <a:pt x="230473" y="1155375"/>
                  <a:pt x="790722" y="1587214"/>
                  <a:pt x="1451876" y="1587214"/>
                </a:cubicBezTo>
                <a:cubicBezTo>
                  <a:pt x="1700657" y="1587214"/>
                  <a:pt x="1935031" y="1526016"/>
                  <a:pt x="2141069" y="1417966"/>
                </a:cubicBezTo>
                <a:lnTo>
                  <a:pt x="1717802" y="1286879"/>
                </a:lnTo>
                <a:lnTo>
                  <a:pt x="1717742" y="1286819"/>
                </a:lnTo>
                <a:lnTo>
                  <a:pt x="1717742" y="1286819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6"/>
          <p:cNvSpPr/>
          <p:nvPr/>
        </p:nvSpPr>
        <p:spPr>
          <a:xfrm>
            <a:off x="9140826" y="7426326"/>
            <a:ext cx="2289173" cy="1793873"/>
          </a:xfrm>
          <a:custGeom>
            <a:avLst/>
            <a:gdLst>
              <a:gd name="connsiteX0" fmla="*/ 690868 w 2289173"/>
              <a:gd name="connsiteY0" fmla="*/ 1234750 h 1793873"/>
              <a:gd name="connsiteX1" fmla="*/ 919349 w 2289173"/>
              <a:gd name="connsiteY1" fmla="*/ 1425666 h 1793873"/>
              <a:gd name="connsiteX2" fmla="*/ 1515316 w 2289173"/>
              <a:gd name="connsiteY2" fmla="*/ 919710 h 1793873"/>
              <a:gd name="connsiteX3" fmla="*/ 1884946 w 2289173"/>
              <a:gd name="connsiteY3" fmla="*/ 1046214 h 1793873"/>
              <a:gd name="connsiteX4" fmla="*/ 2293270 w 2289173"/>
              <a:gd name="connsiteY4" fmla="*/ 846070 h 1793873"/>
              <a:gd name="connsiteX5" fmla="*/ 2094317 w 2289173"/>
              <a:gd name="connsiteY5" fmla="*/ 154972 h 1793873"/>
              <a:gd name="connsiteX6" fmla="*/ 1515376 w 2289173"/>
              <a:gd name="connsiteY6" fmla="*/ 37874 h 1793873"/>
              <a:gd name="connsiteX7" fmla="*/ 29476 w 2289173"/>
              <a:gd name="connsiteY7" fmla="*/ 1523774 h 1793873"/>
              <a:gd name="connsiteX8" fmla="*/ 54598 w 2289173"/>
              <a:gd name="connsiteY8" fmla="*/ 1796784 h 1793873"/>
              <a:gd name="connsiteX9" fmla="*/ 690868 w 2289173"/>
              <a:gd name="connsiteY9" fmla="*/ 1234750 h 1793873"/>
              <a:gd name="connsiteX10" fmla="*/ 690868 w 2289173"/>
              <a:gd name="connsiteY10" fmla="*/ 1234750 h 1793873"/>
              <a:gd name="connsiteX11" fmla="*/ 690868 w 2289173"/>
              <a:gd name="connsiteY11" fmla="*/ 1234750 h 179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9173" h="1793873">
                <a:moveTo>
                  <a:pt x="690868" y="1234750"/>
                </a:moveTo>
                <a:lnTo>
                  <a:pt x="919349" y="1425666"/>
                </a:lnTo>
                <a:cubicBezTo>
                  <a:pt x="966200" y="1138725"/>
                  <a:pt x="1215159" y="919710"/>
                  <a:pt x="1515316" y="919710"/>
                </a:cubicBezTo>
                <a:cubicBezTo>
                  <a:pt x="1654619" y="919710"/>
                  <a:pt x="1782790" y="966978"/>
                  <a:pt x="1884946" y="1046214"/>
                </a:cubicBezTo>
                <a:lnTo>
                  <a:pt x="2293270" y="846070"/>
                </a:lnTo>
                <a:lnTo>
                  <a:pt x="2094317" y="154972"/>
                </a:lnTo>
                <a:cubicBezTo>
                  <a:pt x="1916438" y="79546"/>
                  <a:pt x="1720759" y="37874"/>
                  <a:pt x="1515376" y="37874"/>
                </a:cubicBezTo>
                <a:cubicBezTo>
                  <a:pt x="694738" y="37874"/>
                  <a:pt x="29476" y="703136"/>
                  <a:pt x="29476" y="1523774"/>
                </a:cubicBezTo>
                <a:cubicBezTo>
                  <a:pt x="29476" y="1617060"/>
                  <a:pt x="38168" y="1708321"/>
                  <a:pt x="54598" y="1796784"/>
                </a:cubicBezTo>
                <a:lnTo>
                  <a:pt x="690868" y="1234750"/>
                </a:lnTo>
                <a:lnTo>
                  <a:pt x="690868" y="1234750"/>
                </a:lnTo>
                <a:lnTo>
                  <a:pt x="690868" y="1234750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7"/>
          <p:cNvSpPr/>
          <p:nvPr/>
        </p:nvSpPr>
        <p:spPr>
          <a:xfrm>
            <a:off x="14944726" y="7654926"/>
            <a:ext cx="1069973" cy="2492373"/>
          </a:xfrm>
          <a:custGeom>
            <a:avLst/>
            <a:gdLst>
              <a:gd name="connsiteX0" fmla="*/ 574918 w 1069973"/>
              <a:gd name="connsiteY0" fmla="*/ 706648 h 2492373"/>
              <a:gd name="connsiteX1" fmla="*/ 87952 w 1069973"/>
              <a:gd name="connsiteY1" fmla="*/ 945368 h 2492373"/>
              <a:gd name="connsiteX2" fmla="*/ 199693 w 1069973"/>
              <a:gd name="connsiteY2" fmla="*/ 1295174 h 2492373"/>
              <a:gd name="connsiteX3" fmla="*/ 72535 w 1069973"/>
              <a:gd name="connsiteY3" fmla="*/ 1665696 h 2492373"/>
              <a:gd name="connsiteX4" fmla="*/ 36755 w 1069973"/>
              <a:gd name="connsiteY4" fmla="*/ 2358342 h 2492373"/>
              <a:gd name="connsiteX5" fmla="*/ 473834 w 1069973"/>
              <a:gd name="connsiteY5" fmla="*/ 2493716 h 2492373"/>
              <a:gd name="connsiteX6" fmla="*/ 1081470 w 1069973"/>
              <a:gd name="connsiteY6" fmla="*/ 1295174 h 2492373"/>
              <a:gd name="connsiteX7" fmla="*/ 381085 w 1069973"/>
              <a:gd name="connsiteY7" fmla="*/ 33825 h 2492373"/>
              <a:gd name="connsiteX8" fmla="*/ 574799 w 1069973"/>
              <a:gd name="connsiteY8" fmla="*/ 706708 h 2492373"/>
              <a:gd name="connsiteX9" fmla="*/ 574918 w 1069973"/>
              <a:gd name="connsiteY9" fmla="*/ 706648 h 2492373"/>
              <a:gd name="connsiteX10" fmla="*/ 574918 w 1069973"/>
              <a:gd name="connsiteY10" fmla="*/ 706648 h 249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9973" h="2492373">
                <a:moveTo>
                  <a:pt x="574918" y="706648"/>
                </a:moveTo>
                <a:lnTo>
                  <a:pt x="87952" y="945368"/>
                </a:lnTo>
                <a:cubicBezTo>
                  <a:pt x="158260" y="1044071"/>
                  <a:pt x="199693" y="1164741"/>
                  <a:pt x="199693" y="1295174"/>
                </a:cubicBezTo>
                <a:cubicBezTo>
                  <a:pt x="199693" y="1434834"/>
                  <a:pt x="152127" y="1563362"/>
                  <a:pt x="72535" y="1665696"/>
                </a:cubicBezTo>
                <a:lnTo>
                  <a:pt x="36755" y="2358342"/>
                </a:lnTo>
                <a:lnTo>
                  <a:pt x="473834" y="2493716"/>
                </a:lnTo>
                <a:cubicBezTo>
                  <a:pt x="842272" y="2223326"/>
                  <a:pt x="1081470" y="1787200"/>
                  <a:pt x="1081470" y="1295174"/>
                </a:cubicBezTo>
                <a:cubicBezTo>
                  <a:pt x="1081470" y="762965"/>
                  <a:pt x="801613" y="296240"/>
                  <a:pt x="381085" y="33825"/>
                </a:cubicBezTo>
                <a:lnTo>
                  <a:pt x="574799" y="706708"/>
                </a:lnTo>
                <a:lnTo>
                  <a:pt x="574918" y="706648"/>
                </a:lnTo>
                <a:lnTo>
                  <a:pt x="574918" y="706648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8"/>
          <p:cNvSpPr/>
          <p:nvPr/>
        </p:nvSpPr>
        <p:spPr>
          <a:xfrm>
            <a:off x="13090526" y="8848726"/>
            <a:ext cx="2136773" cy="1577973"/>
          </a:xfrm>
          <a:custGeom>
            <a:avLst/>
            <a:gdLst>
              <a:gd name="connsiteX0" fmla="*/ 1715816 w 2136773"/>
              <a:gd name="connsiteY0" fmla="*/ 1286819 h 1577973"/>
              <a:gd name="connsiteX1" fmla="*/ 1749927 w 2136773"/>
              <a:gd name="connsiteY1" fmla="*/ 625487 h 1577973"/>
              <a:gd name="connsiteX2" fmla="*/ 1449889 w 2136773"/>
              <a:gd name="connsiteY2" fmla="*/ 705378 h 1577973"/>
              <a:gd name="connsiteX3" fmla="*/ 859101 w 2136773"/>
              <a:gd name="connsiteY3" fmla="*/ 227461 h 1577973"/>
              <a:gd name="connsiteX4" fmla="*/ 628477 w 2136773"/>
              <a:gd name="connsiteY4" fmla="*/ 34699 h 1577973"/>
              <a:gd name="connsiteX5" fmla="*/ 35783 w 2136773"/>
              <a:gd name="connsiteY5" fmla="*/ 558335 h 1577973"/>
              <a:gd name="connsiteX6" fmla="*/ 1449948 w 2136773"/>
              <a:gd name="connsiteY6" fmla="*/ 1587214 h 1577973"/>
              <a:gd name="connsiteX7" fmla="*/ 2139142 w 2136773"/>
              <a:gd name="connsiteY7" fmla="*/ 1417966 h 1577973"/>
              <a:gd name="connsiteX8" fmla="*/ 1715875 w 2136773"/>
              <a:gd name="connsiteY8" fmla="*/ 1286879 h 1577973"/>
              <a:gd name="connsiteX9" fmla="*/ 1715816 w 2136773"/>
              <a:gd name="connsiteY9" fmla="*/ 1286819 h 1577973"/>
              <a:gd name="connsiteX10" fmla="*/ 1715816 w 2136773"/>
              <a:gd name="connsiteY10" fmla="*/ 1286819 h 15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6773" h="1577973">
                <a:moveTo>
                  <a:pt x="1715816" y="1286819"/>
                </a:moveTo>
                <a:lnTo>
                  <a:pt x="1749927" y="625487"/>
                </a:lnTo>
                <a:cubicBezTo>
                  <a:pt x="1661523" y="676208"/>
                  <a:pt x="1559129" y="705378"/>
                  <a:pt x="1449889" y="705378"/>
                </a:cubicBezTo>
                <a:cubicBezTo>
                  <a:pt x="1159555" y="705378"/>
                  <a:pt x="917144" y="500471"/>
                  <a:pt x="859101" y="227461"/>
                </a:cubicBezTo>
                <a:lnTo>
                  <a:pt x="628477" y="34699"/>
                </a:lnTo>
                <a:lnTo>
                  <a:pt x="35783" y="558335"/>
                </a:lnTo>
                <a:cubicBezTo>
                  <a:pt x="228547" y="1155375"/>
                  <a:pt x="788795" y="1587214"/>
                  <a:pt x="1449948" y="1587214"/>
                </a:cubicBezTo>
                <a:cubicBezTo>
                  <a:pt x="1698730" y="1587214"/>
                  <a:pt x="1933105" y="1526016"/>
                  <a:pt x="2139142" y="1417966"/>
                </a:cubicBezTo>
                <a:lnTo>
                  <a:pt x="1715875" y="1286879"/>
                </a:lnTo>
                <a:lnTo>
                  <a:pt x="1715816" y="1286819"/>
                </a:lnTo>
                <a:lnTo>
                  <a:pt x="1715816" y="1286819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9"/>
          <p:cNvSpPr/>
          <p:nvPr/>
        </p:nvSpPr>
        <p:spPr>
          <a:xfrm>
            <a:off x="13014326" y="7426326"/>
            <a:ext cx="2301873" cy="1793873"/>
          </a:xfrm>
          <a:custGeom>
            <a:avLst/>
            <a:gdLst>
              <a:gd name="connsiteX0" fmla="*/ 701640 w 2301873"/>
              <a:gd name="connsiteY0" fmla="*/ 1234750 h 1793873"/>
              <a:gd name="connsiteX1" fmla="*/ 930121 w 2301873"/>
              <a:gd name="connsiteY1" fmla="*/ 1425666 h 1793873"/>
              <a:gd name="connsiteX2" fmla="*/ 1526089 w 2301873"/>
              <a:gd name="connsiteY2" fmla="*/ 919710 h 1793873"/>
              <a:gd name="connsiteX3" fmla="*/ 1895718 w 2301873"/>
              <a:gd name="connsiteY3" fmla="*/ 1046214 h 1793873"/>
              <a:gd name="connsiteX4" fmla="*/ 2304043 w 2301873"/>
              <a:gd name="connsiteY4" fmla="*/ 846070 h 1793873"/>
              <a:gd name="connsiteX5" fmla="*/ 2105090 w 2301873"/>
              <a:gd name="connsiteY5" fmla="*/ 154972 h 1793873"/>
              <a:gd name="connsiteX6" fmla="*/ 1526148 w 2301873"/>
              <a:gd name="connsiteY6" fmla="*/ 37874 h 1793873"/>
              <a:gd name="connsiteX7" fmla="*/ 40248 w 2301873"/>
              <a:gd name="connsiteY7" fmla="*/ 1523774 h 1793873"/>
              <a:gd name="connsiteX8" fmla="*/ 65371 w 2301873"/>
              <a:gd name="connsiteY8" fmla="*/ 1796784 h 1793873"/>
              <a:gd name="connsiteX9" fmla="*/ 701640 w 2301873"/>
              <a:gd name="connsiteY9" fmla="*/ 1234750 h 1793873"/>
              <a:gd name="connsiteX10" fmla="*/ 701640 w 2301873"/>
              <a:gd name="connsiteY10" fmla="*/ 1234750 h 1793873"/>
              <a:gd name="connsiteX11" fmla="*/ 701640 w 2301873"/>
              <a:gd name="connsiteY11" fmla="*/ 1234750 h 179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1873" h="1793873">
                <a:moveTo>
                  <a:pt x="701640" y="1234750"/>
                </a:moveTo>
                <a:lnTo>
                  <a:pt x="930121" y="1425666"/>
                </a:lnTo>
                <a:cubicBezTo>
                  <a:pt x="976972" y="1138725"/>
                  <a:pt x="1225932" y="919710"/>
                  <a:pt x="1526089" y="919710"/>
                </a:cubicBezTo>
                <a:cubicBezTo>
                  <a:pt x="1665392" y="919710"/>
                  <a:pt x="1793563" y="966978"/>
                  <a:pt x="1895718" y="1046214"/>
                </a:cubicBezTo>
                <a:lnTo>
                  <a:pt x="2304043" y="846070"/>
                </a:lnTo>
                <a:lnTo>
                  <a:pt x="2105090" y="154972"/>
                </a:lnTo>
                <a:cubicBezTo>
                  <a:pt x="1927211" y="79546"/>
                  <a:pt x="1731531" y="37874"/>
                  <a:pt x="1526148" y="37874"/>
                </a:cubicBezTo>
                <a:cubicBezTo>
                  <a:pt x="705510" y="37874"/>
                  <a:pt x="40248" y="703136"/>
                  <a:pt x="40248" y="1523774"/>
                </a:cubicBezTo>
                <a:cubicBezTo>
                  <a:pt x="40248" y="1617060"/>
                  <a:pt x="48941" y="1708321"/>
                  <a:pt x="65371" y="1796784"/>
                </a:cubicBezTo>
                <a:lnTo>
                  <a:pt x="701640" y="1234750"/>
                </a:lnTo>
                <a:lnTo>
                  <a:pt x="701640" y="1234750"/>
                </a:lnTo>
                <a:lnTo>
                  <a:pt x="701640" y="1234750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50"/>
          <p:cNvSpPr/>
          <p:nvPr/>
        </p:nvSpPr>
        <p:spPr>
          <a:xfrm>
            <a:off x="1343026" y="7654926"/>
            <a:ext cx="2593973" cy="2606673"/>
          </a:xfrm>
          <a:custGeom>
            <a:avLst/>
            <a:gdLst>
              <a:gd name="connsiteX0" fmla="*/ 1316291 w 2593973"/>
              <a:gd name="connsiteY0" fmla="*/ 40230 h 2606673"/>
              <a:gd name="connsiteX1" fmla="*/ 30416 w 2593973"/>
              <a:gd name="connsiteY1" fmla="*/ 1326105 h 2606673"/>
              <a:gd name="connsiteX2" fmla="*/ 1316291 w 2593973"/>
              <a:gd name="connsiteY2" fmla="*/ 2611980 h 2606673"/>
              <a:gd name="connsiteX3" fmla="*/ 2602166 w 2593973"/>
              <a:gd name="connsiteY3" fmla="*/ 1326105 h 2606673"/>
              <a:gd name="connsiteX4" fmla="*/ 1316291 w 2593973"/>
              <a:gd name="connsiteY4" fmla="*/ 40230 h 260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3973" h="2606673">
                <a:moveTo>
                  <a:pt x="1316291" y="40230"/>
                </a:moveTo>
                <a:cubicBezTo>
                  <a:pt x="606122" y="40230"/>
                  <a:pt x="30416" y="615936"/>
                  <a:pt x="30416" y="1326105"/>
                </a:cubicBezTo>
                <a:cubicBezTo>
                  <a:pt x="30416" y="2036274"/>
                  <a:pt x="606122" y="2611980"/>
                  <a:pt x="1316291" y="2611980"/>
                </a:cubicBezTo>
                <a:cubicBezTo>
                  <a:pt x="2026460" y="2611980"/>
                  <a:pt x="2602166" y="2036274"/>
                  <a:pt x="2602166" y="1326105"/>
                </a:cubicBezTo>
                <a:cubicBezTo>
                  <a:pt x="2602166" y="615936"/>
                  <a:pt x="2026460" y="40230"/>
                  <a:pt x="1316291" y="40230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60" y="8183880"/>
            <a:ext cx="1767839" cy="1455420"/>
          </a:xfrm>
          <a:prstGeom prst="rect">
            <a:avLst/>
          </a:prstGeom>
        </p:spPr>
      </p:pic>
      <p:sp>
        <p:nvSpPr>
          <p:cNvPr id="2" name="Freeform 152"/>
          <p:cNvSpPr/>
          <p:nvPr/>
        </p:nvSpPr>
        <p:spPr>
          <a:xfrm>
            <a:off x="5407026" y="7693026"/>
            <a:ext cx="2606673" cy="2606673"/>
          </a:xfrm>
          <a:custGeom>
            <a:avLst/>
            <a:gdLst>
              <a:gd name="connsiteX0" fmla="*/ 1323913 w 2606673"/>
              <a:gd name="connsiteY0" fmla="*/ 39478 h 2606673"/>
              <a:gd name="connsiteX1" fmla="*/ 38038 w 2606673"/>
              <a:gd name="connsiteY1" fmla="*/ 1325353 h 2606673"/>
              <a:gd name="connsiteX2" fmla="*/ 1323913 w 2606673"/>
              <a:gd name="connsiteY2" fmla="*/ 2611228 h 2606673"/>
              <a:gd name="connsiteX3" fmla="*/ 2609788 w 2606673"/>
              <a:gd name="connsiteY3" fmla="*/ 1325353 h 2606673"/>
              <a:gd name="connsiteX4" fmla="*/ 1323913 w 2606673"/>
              <a:gd name="connsiteY4" fmla="*/ 39478 h 260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3" h="2606673">
                <a:moveTo>
                  <a:pt x="1323913" y="39478"/>
                </a:moveTo>
                <a:cubicBezTo>
                  <a:pt x="613744" y="39478"/>
                  <a:pt x="38038" y="615184"/>
                  <a:pt x="38038" y="1325353"/>
                </a:cubicBezTo>
                <a:cubicBezTo>
                  <a:pt x="38038" y="2035523"/>
                  <a:pt x="613744" y="2611228"/>
                  <a:pt x="1323913" y="2611228"/>
                </a:cubicBezTo>
                <a:cubicBezTo>
                  <a:pt x="2034082" y="2611228"/>
                  <a:pt x="2609788" y="2035523"/>
                  <a:pt x="2609788" y="1325353"/>
                </a:cubicBezTo>
                <a:cubicBezTo>
                  <a:pt x="2609788" y="615184"/>
                  <a:pt x="2034082" y="39478"/>
                  <a:pt x="1323913" y="39478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80" y="7993380"/>
            <a:ext cx="1508760" cy="1836420"/>
          </a:xfrm>
          <a:prstGeom prst="rect">
            <a:avLst/>
          </a:prstGeom>
        </p:spPr>
      </p:pic>
      <p:sp>
        <p:nvSpPr>
          <p:cNvPr id="3" name="Freeform 154"/>
          <p:cNvSpPr/>
          <p:nvPr/>
        </p:nvSpPr>
        <p:spPr>
          <a:xfrm>
            <a:off x="9318626" y="7629526"/>
            <a:ext cx="2593973" cy="2593973"/>
          </a:xfrm>
          <a:custGeom>
            <a:avLst/>
            <a:gdLst>
              <a:gd name="connsiteX0" fmla="*/ 1319417 w 2593973"/>
              <a:gd name="connsiteY0" fmla="*/ 34051 h 2593973"/>
              <a:gd name="connsiteX1" fmla="*/ 33542 w 2593973"/>
              <a:gd name="connsiteY1" fmla="*/ 1319926 h 2593973"/>
              <a:gd name="connsiteX2" fmla="*/ 1319417 w 2593973"/>
              <a:gd name="connsiteY2" fmla="*/ 2605801 h 2593973"/>
              <a:gd name="connsiteX3" fmla="*/ 2605292 w 2593973"/>
              <a:gd name="connsiteY3" fmla="*/ 1319926 h 2593973"/>
              <a:gd name="connsiteX4" fmla="*/ 1319417 w 2593973"/>
              <a:gd name="connsiteY4" fmla="*/ 34051 h 259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3973" h="2593973">
                <a:moveTo>
                  <a:pt x="1319417" y="34051"/>
                </a:moveTo>
                <a:cubicBezTo>
                  <a:pt x="609248" y="34051"/>
                  <a:pt x="33542" y="609757"/>
                  <a:pt x="33542" y="1319926"/>
                </a:cubicBezTo>
                <a:cubicBezTo>
                  <a:pt x="33542" y="2030095"/>
                  <a:pt x="609248" y="2605801"/>
                  <a:pt x="1319417" y="2605801"/>
                </a:cubicBezTo>
                <a:cubicBezTo>
                  <a:pt x="2029586" y="2605801"/>
                  <a:pt x="2605292" y="2030095"/>
                  <a:pt x="2605292" y="1319926"/>
                </a:cubicBezTo>
                <a:cubicBezTo>
                  <a:pt x="2605292" y="609757"/>
                  <a:pt x="2029586" y="34051"/>
                  <a:pt x="1319417" y="34051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5"/>
          <p:cNvSpPr/>
          <p:nvPr/>
        </p:nvSpPr>
        <p:spPr>
          <a:xfrm>
            <a:off x="13230226" y="7591426"/>
            <a:ext cx="2606673" cy="2606673"/>
          </a:xfrm>
          <a:custGeom>
            <a:avLst/>
            <a:gdLst>
              <a:gd name="connsiteX0" fmla="*/ 1325067 w 2606673"/>
              <a:gd name="connsiteY0" fmla="*/ 40573 h 2606673"/>
              <a:gd name="connsiteX1" fmla="*/ 39192 w 2606673"/>
              <a:gd name="connsiteY1" fmla="*/ 1326448 h 2606673"/>
              <a:gd name="connsiteX2" fmla="*/ 1325067 w 2606673"/>
              <a:gd name="connsiteY2" fmla="*/ 2612323 h 2606673"/>
              <a:gd name="connsiteX3" fmla="*/ 2610942 w 2606673"/>
              <a:gd name="connsiteY3" fmla="*/ 1326448 h 2606673"/>
              <a:gd name="connsiteX4" fmla="*/ 1325067 w 2606673"/>
              <a:gd name="connsiteY4" fmla="*/ 40573 h 260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673" h="2606673">
                <a:moveTo>
                  <a:pt x="1325067" y="40573"/>
                </a:moveTo>
                <a:cubicBezTo>
                  <a:pt x="614898" y="40573"/>
                  <a:pt x="39192" y="616279"/>
                  <a:pt x="39192" y="1326448"/>
                </a:cubicBezTo>
                <a:cubicBezTo>
                  <a:pt x="39192" y="2036617"/>
                  <a:pt x="614898" y="2612323"/>
                  <a:pt x="1325067" y="2612323"/>
                </a:cubicBezTo>
                <a:cubicBezTo>
                  <a:pt x="2035237" y="2612323"/>
                  <a:pt x="2610942" y="2036617"/>
                  <a:pt x="2610942" y="1326448"/>
                </a:cubicBezTo>
                <a:cubicBezTo>
                  <a:pt x="2610942" y="616279"/>
                  <a:pt x="2035237" y="40573"/>
                  <a:pt x="1325067" y="40573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Picture 1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4080" y="7955280"/>
            <a:ext cx="1912620" cy="1912620"/>
          </a:xfrm>
          <a:prstGeom prst="rect">
            <a:avLst/>
          </a:prstGeom>
        </p:spPr>
      </p:pic>
      <p:pic>
        <p:nvPicPr>
          <p:cNvPr id="158" name="Picture 1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280" y="7993380"/>
            <a:ext cx="1623060" cy="1760220"/>
          </a:xfrm>
          <a:prstGeom prst="rect">
            <a:avLst/>
          </a:prstGeom>
        </p:spPr>
      </p:pic>
      <p:sp>
        <p:nvSpPr>
          <p:cNvPr id="4" name="Freeform 158"/>
          <p:cNvSpPr/>
          <p:nvPr/>
        </p:nvSpPr>
        <p:spPr>
          <a:xfrm>
            <a:off x="18729326" y="7680326"/>
            <a:ext cx="1069973" cy="2479673"/>
          </a:xfrm>
          <a:custGeom>
            <a:avLst/>
            <a:gdLst>
              <a:gd name="connsiteX0" fmla="*/ 568111 w 1069973"/>
              <a:gd name="connsiteY0" fmla="*/ 705046 h 2479673"/>
              <a:gd name="connsiteX1" fmla="*/ 81145 w 1069973"/>
              <a:gd name="connsiteY1" fmla="*/ 943767 h 2479673"/>
              <a:gd name="connsiteX2" fmla="*/ 192885 w 1069973"/>
              <a:gd name="connsiteY2" fmla="*/ 1293572 h 2479673"/>
              <a:gd name="connsiteX3" fmla="*/ 65727 w 1069973"/>
              <a:gd name="connsiteY3" fmla="*/ 1664095 h 2479673"/>
              <a:gd name="connsiteX4" fmla="*/ 29948 w 1069973"/>
              <a:gd name="connsiteY4" fmla="*/ 2356741 h 2479673"/>
              <a:gd name="connsiteX5" fmla="*/ 467027 w 1069973"/>
              <a:gd name="connsiteY5" fmla="*/ 2492115 h 2479673"/>
              <a:gd name="connsiteX6" fmla="*/ 1074663 w 1069973"/>
              <a:gd name="connsiteY6" fmla="*/ 1293572 h 2479673"/>
              <a:gd name="connsiteX7" fmla="*/ 374277 w 1069973"/>
              <a:gd name="connsiteY7" fmla="*/ 32224 h 2479673"/>
              <a:gd name="connsiteX8" fmla="*/ 567991 w 1069973"/>
              <a:gd name="connsiteY8" fmla="*/ 705106 h 2479673"/>
              <a:gd name="connsiteX9" fmla="*/ 568111 w 1069973"/>
              <a:gd name="connsiteY9" fmla="*/ 705046 h 2479673"/>
              <a:gd name="connsiteX10" fmla="*/ 568111 w 1069973"/>
              <a:gd name="connsiteY10" fmla="*/ 705046 h 247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9973" h="2479673">
                <a:moveTo>
                  <a:pt x="568111" y="705046"/>
                </a:moveTo>
                <a:lnTo>
                  <a:pt x="81145" y="943767"/>
                </a:lnTo>
                <a:cubicBezTo>
                  <a:pt x="151452" y="1042469"/>
                  <a:pt x="192885" y="1163139"/>
                  <a:pt x="192885" y="1293572"/>
                </a:cubicBezTo>
                <a:cubicBezTo>
                  <a:pt x="192885" y="1433233"/>
                  <a:pt x="145321" y="1561761"/>
                  <a:pt x="65727" y="1664095"/>
                </a:cubicBezTo>
                <a:lnTo>
                  <a:pt x="29948" y="2356741"/>
                </a:lnTo>
                <a:lnTo>
                  <a:pt x="467027" y="2492115"/>
                </a:lnTo>
                <a:cubicBezTo>
                  <a:pt x="835466" y="2221724"/>
                  <a:pt x="1074663" y="1785598"/>
                  <a:pt x="1074663" y="1293572"/>
                </a:cubicBezTo>
                <a:cubicBezTo>
                  <a:pt x="1074663" y="761363"/>
                  <a:pt x="794805" y="294638"/>
                  <a:pt x="374277" y="32224"/>
                </a:cubicBezTo>
                <a:lnTo>
                  <a:pt x="567991" y="705106"/>
                </a:lnTo>
                <a:lnTo>
                  <a:pt x="568111" y="705046"/>
                </a:lnTo>
                <a:lnTo>
                  <a:pt x="568111" y="705046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9"/>
          <p:cNvSpPr/>
          <p:nvPr/>
        </p:nvSpPr>
        <p:spPr>
          <a:xfrm>
            <a:off x="16875126" y="8874126"/>
            <a:ext cx="2124073" cy="1577973"/>
          </a:xfrm>
          <a:custGeom>
            <a:avLst/>
            <a:gdLst>
              <a:gd name="connsiteX0" fmla="*/ 1709008 w 2124073"/>
              <a:gd name="connsiteY0" fmla="*/ 1285218 h 1577973"/>
              <a:gd name="connsiteX1" fmla="*/ 1743119 w 2124073"/>
              <a:gd name="connsiteY1" fmla="*/ 623885 h 1577973"/>
              <a:gd name="connsiteX2" fmla="*/ 1443082 w 2124073"/>
              <a:gd name="connsiteY2" fmla="*/ 703777 h 1577973"/>
              <a:gd name="connsiteX3" fmla="*/ 852295 w 2124073"/>
              <a:gd name="connsiteY3" fmla="*/ 225859 h 1577973"/>
              <a:gd name="connsiteX4" fmla="*/ 621670 w 2124073"/>
              <a:gd name="connsiteY4" fmla="*/ 33097 h 1577973"/>
              <a:gd name="connsiteX5" fmla="*/ 28976 w 2124073"/>
              <a:gd name="connsiteY5" fmla="*/ 556734 h 1577973"/>
              <a:gd name="connsiteX6" fmla="*/ 1443141 w 2124073"/>
              <a:gd name="connsiteY6" fmla="*/ 1585613 h 1577973"/>
              <a:gd name="connsiteX7" fmla="*/ 2132334 w 2124073"/>
              <a:gd name="connsiteY7" fmla="*/ 1416365 h 1577973"/>
              <a:gd name="connsiteX8" fmla="*/ 1709067 w 2124073"/>
              <a:gd name="connsiteY8" fmla="*/ 1285278 h 1577973"/>
              <a:gd name="connsiteX9" fmla="*/ 1709008 w 2124073"/>
              <a:gd name="connsiteY9" fmla="*/ 1285218 h 1577973"/>
              <a:gd name="connsiteX10" fmla="*/ 1709008 w 2124073"/>
              <a:gd name="connsiteY10" fmla="*/ 1285218 h 15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4073" h="1577973">
                <a:moveTo>
                  <a:pt x="1709008" y="1285218"/>
                </a:moveTo>
                <a:lnTo>
                  <a:pt x="1743119" y="623885"/>
                </a:lnTo>
                <a:cubicBezTo>
                  <a:pt x="1654716" y="674606"/>
                  <a:pt x="1552322" y="703777"/>
                  <a:pt x="1443082" y="703777"/>
                </a:cubicBezTo>
                <a:cubicBezTo>
                  <a:pt x="1152748" y="703777"/>
                  <a:pt x="910338" y="498870"/>
                  <a:pt x="852295" y="225859"/>
                </a:cubicBezTo>
                <a:lnTo>
                  <a:pt x="621670" y="33097"/>
                </a:lnTo>
                <a:lnTo>
                  <a:pt x="28976" y="556734"/>
                </a:lnTo>
                <a:cubicBezTo>
                  <a:pt x="221739" y="1153773"/>
                  <a:pt x="781987" y="1585613"/>
                  <a:pt x="1443141" y="1585613"/>
                </a:cubicBezTo>
                <a:cubicBezTo>
                  <a:pt x="1691923" y="1585613"/>
                  <a:pt x="1926297" y="1524414"/>
                  <a:pt x="2132334" y="1416365"/>
                </a:cubicBezTo>
                <a:lnTo>
                  <a:pt x="1709067" y="1285278"/>
                </a:lnTo>
                <a:lnTo>
                  <a:pt x="1709008" y="1285218"/>
                </a:lnTo>
                <a:lnTo>
                  <a:pt x="1709008" y="1285218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60"/>
          <p:cNvSpPr/>
          <p:nvPr/>
        </p:nvSpPr>
        <p:spPr>
          <a:xfrm>
            <a:off x="16798926" y="7451726"/>
            <a:ext cx="2289173" cy="1793873"/>
          </a:xfrm>
          <a:custGeom>
            <a:avLst/>
            <a:gdLst>
              <a:gd name="connsiteX0" fmla="*/ 694833 w 2289173"/>
              <a:gd name="connsiteY0" fmla="*/ 1233148 h 1793873"/>
              <a:gd name="connsiteX1" fmla="*/ 923315 w 2289173"/>
              <a:gd name="connsiteY1" fmla="*/ 1424065 h 1793873"/>
              <a:gd name="connsiteX2" fmla="*/ 1519282 w 2289173"/>
              <a:gd name="connsiteY2" fmla="*/ 918109 h 1793873"/>
              <a:gd name="connsiteX3" fmla="*/ 1888911 w 2289173"/>
              <a:gd name="connsiteY3" fmla="*/ 1044612 h 1793873"/>
              <a:gd name="connsiteX4" fmla="*/ 2297236 w 2289173"/>
              <a:gd name="connsiteY4" fmla="*/ 844469 h 1793873"/>
              <a:gd name="connsiteX5" fmla="*/ 2098282 w 2289173"/>
              <a:gd name="connsiteY5" fmla="*/ 153371 h 1793873"/>
              <a:gd name="connsiteX6" fmla="*/ 1519341 w 2289173"/>
              <a:gd name="connsiteY6" fmla="*/ 36272 h 1793873"/>
              <a:gd name="connsiteX7" fmla="*/ 33441 w 2289173"/>
              <a:gd name="connsiteY7" fmla="*/ 1522172 h 1793873"/>
              <a:gd name="connsiteX8" fmla="*/ 58563 w 2289173"/>
              <a:gd name="connsiteY8" fmla="*/ 1795183 h 1793873"/>
              <a:gd name="connsiteX9" fmla="*/ 694833 w 2289173"/>
              <a:gd name="connsiteY9" fmla="*/ 1233148 h 1793873"/>
              <a:gd name="connsiteX10" fmla="*/ 694833 w 2289173"/>
              <a:gd name="connsiteY10" fmla="*/ 1233148 h 1793873"/>
              <a:gd name="connsiteX11" fmla="*/ 694833 w 2289173"/>
              <a:gd name="connsiteY11" fmla="*/ 1233148 h 179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9173" h="1793873">
                <a:moveTo>
                  <a:pt x="694833" y="1233148"/>
                </a:moveTo>
                <a:lnTo>
                  <a:pt x="923315" y="1424065"/>
                </a:lnTo>
                <a:cubicBezTo>
                  <a:pt x="970165" y="1137124"/>
                  <a:pt x="1219125" y="918109"/>
                  <a:pt x="1519282" y="918109"/>
                </a:cubicBezTo>
                <a:cubicBezTo>
                  <a:pt x="1658585" y="918109"/>
                  <a:pt x="1786756" y="965377"/>
                  <a:pt x="1888911" y="1044612"/>
                </a:cubicBezTo>
                <a:lnTo>
                  <a:pt x="2297236" y="844469"/>
                </a:lnTo>
                <a:lnTo>
                  <a:pt x="2098282" y="153371"/>
                </a:lnTo>
                <a:cubicBezTo>
                  <a:pt x="1920403" y="77944"/>
                  <a:pt x="1724724" y="36272"/>
                  <a:pt x="1519341" y="36272"/>
                </a:cubicBezTo>
                <a:cubicBezTo>
                  <a:pt x="698703" y="36272"/>
                  <a:pt x="33441" y="701534"/>
                  <a:pt x="33441" y="1522172"/>
                </a:cubicBezTo>
                <a:cubicBezTo>
                  <a:pt x="33441" y="1615458"/>
                  <a:pt x="42133" y="1706719"/>
                  <a:pt x="58563" y="1795183"/>
                </a:cubicBezTo>
                <a:lnTo>
                  <a:pt x="694833" y="1233148"/>
                </a:lnTo>
                <a:lnTo>
                  <a:pt x="694833" y="1233148"/>
                </a:lnTo>
                <a:lnTo>
                  <a:pt x="694833" y="1233148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 161"/>
          <p:cNvSpPr/>
          <p:nvPr/>
        </p:nvSpPr>
        <p:spPr>
          <a:xfrm>
            <a:off x="17002126" y="7654926"/>
            <a:ext cx="2593973" cy="2606673"/>
          </a:xfrm>
          <a:custGeom>
            <a:avLst/>
            <a:gdLst>
              <a:gd name="connsiteX0" fmla="*/ 1317824 w 2593973"/>
              <a:gd name="connsiteY0" fmla="*/ 40230 h 2606673"/>
              <a:gd name="connsiteX1" fmla="*/ 31949 w 2593973"/>
              <a:gd name="connsiteY1" fmla="*/ 1326105 h 2606673"/>
              <a:gd name="connsiteX2" fmla="*/ 1317824 w 2593973"/>
              <a:gd name="connsiteY2" fmla="*/ 2611980 h 2606673"/>
              <a:gd name="connsiteX3" fmla="*/ 2603701 w 2593973"/>
              <a:gd name="connsiteY3" fmla="*/ 1326105 h 2606673"/>
              <a:gd name="connsiteX4" fmla="*/ 1317824 w 2593973"/>
              <a:gd name="connsiteY4" fmla="*/ 40230 h 260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3973" h="2606673">
                <a:moveTo>
                  <a:pt x="1317824" y="40230"/>
                </a:moveTo>
                <a:cubicBezTo>
                  <a:pt x="607655" y="40230"/>
                  <a:pt x="31949" y="615936"/>
                  <a:pt x="31949" y="1326105"/>
                </a:cubicBezTo>
                <a:cubicBezTo>
                  <a:pt x="31949" y="2036274"/>
                  <a:pt x="607655" y="2611980"/>
                  <a:pt x="1317824" y="2611980"/>
                </a:cubicBezTo>
                <a:cubicBezTo>
                  <a:pt x="2027995" y="2611980"/>
                  <a:pt x="2603701" y="2036274"/>
                  <a:pt x="2603701" y="1326105"/>
                </a:cubicBezTo>
                <a:cubicBezTo>
                  <a:pt x="2603701" y="615936"/>
                  <a:pt x="2027995" y="40230"/>
                  <a:pt x="1317824" y="40230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" name="Picture 1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9819" y="8145780"/>
            <a:ext cx="1531620" cy="1722120"/>
          </a:xfrm>
          <a:prstGeom prst="rect">
            <a:avLst/>
          </a:prstGeom>
        </p:spPr>
      </p:pic>
      <p:pic>
        <p:nvPicPr>
          <p:cNvPr id="164" name="Picture 1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98340"/>
            <a:ext cx="21526500" cy="3228975"/>
          </a:xfrm>
          <a:prstGeom prst="rect">
            <a:avLst/>
          </a:prstGeom>
        </p:spPr>
      </p:pic>
      <p:sp>
        <p:nvSpPr>
          <p:cNvPr id="5" name="TextBox 164"/>
          <p:cNvSpPr txBox="1"/>
          <p:nvPr/>
        </p:nvSpPr>
        <p:spPr>
          <a:xfrm>
            <a:off x="2525871" y="5561004"/>
            <a:ext cx="16837218" cy="7888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7916"/>
              </a:lnSpc>
            </a:pPr>
            <a:r>
              <a:rPr lang="en-US" altLang="zh-CN" sz="3600" spc="185" dirty="0">
                <a:solidFill>
                  <a:srgbClr val="000000"/>
                </a:solidFill>
                <a:latin typeface="Times New Roman"/>
                <a:ea typeface="Times New Roman"/>
              </a:rPr>
              <a:t>Объектом</a:t>
            </a:r>
            <a:r>
              <a:rPr lang="en-US" altLang="zh-CN" sz="36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175" dirty="0">
                <a:solidFill>
                  <a:srgbClr val="000000"/>
                </a:solidFill>
                <a:latin typeface="Times New Roman"/>
                <a:ea typeface="Times New Roman"/>
              </a:rPr>
              <a:t>исследования</a:t>
            </a:r>
            <a:r>
              <a:rPr lang="en-US" altLang="zh-CN" sz="36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164" dirty="0">
                <a:solidFill>
                  <a:srgbClr val="000000"/>
                </a:solidFill>
                <a:latin typeface="Times New Roman"/>
                <a:ea typeface="Times New Roman"/>
              </a:rPr>
              <a:t>стал</a:t>
            </a:r>
            <a:r>
              <a:rPr lang="en-US" altLang="zh-CN" sz="36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170" dirty="0">
                <a:solidFill>
                  <a:srgbClr val="000000"/>
                </a:solidFill>
                <a:latin typeface="Times New Roman"/>
                <a:ea typeface="Times New Roman"/>
              </a:rPr>
              <a:t>процесс</a:t>
            </a:r>
            <a:r>
              <a:rPr lang="en-US" altLang="zh-CN" sz="36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185" dirty="0">
                <a:solidFill>
                  <a:srgbClr val="000000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36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175" dirty="0">
                <a:solidFill>
                  <a:srgbClr val="000000"/>
                </a:solidFill>
                <a:latin typeface="Times New Roman"/>
                <a:ea typeface="Times New Roman"/>
              </a:rPr>
              <a:t>услуг</a:t>
            </a:r>
            <a:r>
              <a:rPr lang="en-US" altLang="zh-CN" sz="36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250" dirty="0">
                <a:solidFill>
                  <a:srgbClr val="000000"/>
                </a:solidFill>
                <a:latin typeface="Times New Roman"/>
                <a:ea typeface="Times New Roman"/>
              </a:rPr>
              <a:t>НКО</a:t>
            </a:r>
            <a:r>
              <a:rPr lang="en-US" altLang="zh-CN" sz="36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185" dirty="0">
                <a:solidFill>
                  <a:srgbClr val="000000"/>
                </a:solidFill>
                <a:latin typeface="Times New Roman"/>
                <a:ea typeface="Times New Roman"/>
              </a:rPr>
              <a:t>«Гарантийный</a:t>
            </a:r>
          </a:p>
          <a:p>
            <a:pPr marL="0" indent="1553765">
              <a:lnSpc>
                <a:spcPct val="107916"/>
              </a:lnSpc>
              <a:spcBef>
                <a:spcPts val="359"/>
              </a:spcBef>
            </a:pPr>
            <a:r>
              <a:rPr lang="en-US" altLang="zh-CN" sz="3600" spc="229" dirty="0">
                <a:solidFill>
                  <a:srgbClr val="000000"/>
                </a:solidFill>
                <a:latin typeface="Times New Roman"/>
                <a:ea typeface="Times New Roman"/>
              </a:rPr>
              <a:t>фонд</a:t>
            </a:r>
            <a:r>
              <a:rPr lang="en-US" altLang="zh-CN" sz="36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250" dirty="0">
                <a:solidFill>
                  <a:srgbClr val="000000"/>
                </a:solidFill>
                <a:latin typeface="Times New Roman"/>
                <a:ea typeface="Times New Roman"/>
              </a:rPr>
              <a:t>РО»</a:t>
            </a:r>
            <a:r>
              <a:rPr lang="en-US" altLang="zh-CN" sz="36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189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en-US" altLang="zh-CN" sz="36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204" dirty="0">
                <a:solidFill>
                  <a:srgbClr val="000000"/>
                </a:solidFill>
                <a:latin typeface="Times New Roman"/>
                <a:ea typeface="Times New Roman"/>
              </a:rPr>
              <a:t>использованием</a:t>
            </a:r>
            <a:r>
              <a:rPr lang="en-US" altLang="zh-CN" sz="36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220" dirty="0">
                <a:solidFill>
                  <a:srgbClr val="000000"/>
                </a:solidFill>
                <a:latin typeface="Times New Roman"/>
                <a:ea typeface="Times New Roman"/>
              </a:rPr>
              <a:t>разных</a:t>
            </a:r>
            <a:r>
              <a:rPr lang="en-US" altLang="zh-CN" sz="36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204" dirty="0">
                <a:solidFill>
                  <a:srgbClr val="000000"/>
                </a:solidFill>
                <a:latin typeface="Times New Roman"/>
                <a:ea typeface="Times New Roman"/>
              </a:rPr>
              <a:t>каналов</a:t>
            </a:r>
            <a:r>
              <a:rPr lang="en-US" altLang="zh-CN" sz="36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600" spc="209" dirty="0">
                <a:solidFill>
                  <a:srgbClr val="000000"/>
                </a:solidFill>
                <a:latin typeface="Times New Roman"/>
                <a:ea typeface="Times New Roman"/>
              </a:rPr>
              <a:t>информирования.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00"/>
              </a:lnSpc>
            </a:pPr>
            <a:endParaRPr lang="en-US" dirty="0" smtClean="0"/>
          </a:p>
          <a:p>
            <a:pPr marL="0" indent="2289590">
              <a:lnSpc>
                <a:spcPct val="107916"/>
              </a:lnSpc>
            </a:pPr>
            <a:r>
              <a:rPr lang="en-US" altLang="zh-CN" sz="3400" spc="170" dirty="0">
                <a:solidFill>
                  <a:srgbClr val="000000"/>
                </a:solidFill>
                <a:latin typeface="Times New Roman"/>
                <a:ea typeface="Times New Roman"/>
              </a:rPr>
              <a:t>Анализ</a:t>
            </a:r>
            <a:r>
              <a:rPr lang="en-US" altLang="zh-CN" sz="3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229" dirty="0">
                <a:solidFill>
                  <a:srgbClr val="000000"/>
                </a:solidFill>
                <a:latin typeface="Times New Roman"/>
                <a:ea typeface="Times New Roman"/>
              </a:rPr>
              <a:t>ВПП</a:t>
            </a:r>
            <a:r>
              <a:rPr lang="en-US" altLang="zh-CN" sz="3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164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3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150" dirty="0">
                <a:solidFill>
                  <a:srgbClr val="000000"/>
                </a:solidFill>
                <a:latin typeface="Times New Roman"/>
                <a:ea typeface="Times New Roman"/>
              </a:rPr>
              <a:t>всех</a:t>
            </a:r>
            <a:r>
              <a:rPr lang="en-US" altLang="zh-CN" sz="3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154" dirty="0">
                <a:solidFill>
                  <a:srgbClr val="000000"/>
                </a:solidFill>
                <a:latin typeface="Times New Roman"/>
                <a:ea typeface="Times New Roman"/>
              </a:rPr>
              <a:t>этапах</a:t>
            </a:r>
            <a:r>
              <a:rPr lang="en-US" altLang="zh-CN" sz="3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160" dirty="0">
                <a:solidFill>
                  <a:srgbClr val="000000"/>
                </a:solidFill>
                <a:latin typeface="Times New Roman"/>
                <a:ea typeface="Times New Roman"/>
              </a:rPr>
              <a:t>позволил</a:t>
            </a:r>
            <a:r>
              <a:rPr lang="en-US" altLang="zh-CN" sz="3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164" dirty="0">
                <a:solidFill>
                  <a:srgbClr val="000000"/>
                </a:solidFill>
                <a:latin typeface="Times New Roman"/>
                <a:ea typeface="Times New Roman"/>
              </a:rPr>
              <a:t>выявить</a:t>
            </a:r>
            <a:r>
              <a:rPr lang="en-US" altLang="zh-CN" sz="3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164" dirty="0">
                <a:solidFill>
                  <a:srgbClr val="000000"/>
                </a:solidFill>
                <a:latin typeface="Times New Roman"/>
                <a:ea typeface="Times New Roman"/>
              </a:rPr>
              <a:t>проблемы,</a:t>
            </a:r>
          </a:p>
          <a:p>
            <a:pPr marL="0" indent="3895148">
              <a:lnSpc>
                <a:spcPct val="107916"/>
              </a:lnSpc>
              <a:spcBef>
                <a:spcPts val="320"/>
              </a:spcBef>
            </a:pPr>
            <a:r>
              <a:rPr lang="en-US" altLang="zh-CN" sz="3400" spc="164" dirty="0">
                <a:solidFill>
                  <a:srgbClr val="000000"/>
                </a:solidFill>
                <a:latin typeface="Times New Roman"/>
                <a:ea typeface="Times New Roman"/>
              </a:rPr>
              <a:t>влияющие</a:t>
            </a:r>
            <a:r>
              <a:rPr lang="en-US" altLang="zh-CN" sz="34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160" dirty="0">
                <a:solidFill>
                  <a:srgbClr val="000000"/>
                </a:solidFill>
                <a:latin typeface="Times New Roman"/>
                <a:ea typeface="Times New Roman"/>
              </a:rPr>
              <a:t>на</a:t>
            </a:r>
            <a:r>
              <a:rPr lang="en-US" altLang="zh-CN" sz="3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215" dirty="0">
                <a:solidFill>
                  <a:srgbClr val="000000"/>
                </a:solidFill>
                <a:latin typeface="Times New Roman"/>
                <a:ea typeface="Times New Roman"/>
              </a:rPr>
              <a:t>ВПП</a:t>
            </a:r>
            <a:r>
              <a:rPr lang="en-US" altLang="zh-CN" sz="34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16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en-US" altLang="zh-CN" sz="3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160" dirty="0">
                <a:solidFill>
                  <a:srgbClr val="000000"/>
                </a:solidFill>
                <a:latin typeface="Times New Roman"/>
                <a:ea typeface="Times New Roman"/>
              </a:rPr>
              <a:t>требующие</a:t>
            </a:r>
            <a:r>
              <a:rPr lang="en-US" altLang="zh-CN" sz="34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400" spc="150" dirty="0">
                <a:solidFill>
                  <a:srgbClr val="000000"/>
                </a:solidFill>
                <a:latin typeface="Times New Roman"/>
                <a:ea typeface="Times New Roman"/>
              </a:rPr>
              <a:t>решения.</a:t>
            </a:r>
          </a:p>
        </p:txBody>
      </p:sp>
      <p:pic>
        <p:nvPicPr>
          <p:cNvPr id="37" name="Picture 1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152650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reeform 165"/>
          <p:cNvSpPr/>
          <p:nvPr/>
        </p:nvSpPr>
        <p:spPr>
          <a:xfrm>
            <a:off x="0" y="0"/>
            <a:ext cx="21524976" cy="15268575"/>
          </a:xfrm>
          <a:custGeom>
            <a:avLst/>
            <a:gdLst>
              <a:gd name="connsiteX0" fmla="*/ 0 w 21524976"/>
              <a:gd name="connsiteY0" fmla="*/ 0 h 15268575"/>
              <a:gd name="connsiteX1" fmla="*/ 21524976 w 21524976"/>
              <a:gd name="connsiteY1" fmla="*/ 0 h 15268575"/>
              <a:gd name="connsiteX2" fmla="*/ 21524976 w 21524976"/>
              <a:gd name="connsiteY2" fmla="*/ 15268575 h 15268575"/>
              <a:gd name="connsiteX3" fmla="*/ 0 w 21524976"/>
              <a:gd name="connsiteY3" fmla="*/ 15268575 h 15268575"/>
              <a:gd name="connsiteX4" fmla="*/ 0 w 21524976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5">
                <a:moveTo>
                  <a:pt x="0" y="0"/>
                </a:moveTo>
                <a:lnTo>
                  <a:pt x="21524976" y="0"/>
                </a:lnTo>
                <a:lnTo>
                  <a:pt x="21524976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7"/>
          <p:cNvSpPr/>
          <p:nvPr/>
        </p:nvSpPr>
        <p:spPr>
          <a:xfrm>
            <a:off x="15093950" y="3917950"/>
            <a:ext cx="4502150" cy="4514850"/>
          </a:xfrm>
          <a:custGeom>
            <a:avLst/>
            <a:gdLst>
              <a:gd name="connsiteX0" fmla="*/ 4459524 w 4502150"/>
              <a:gd name="connsiteY0" fmla="*/ 17434 h 4514850"/>
              <a:gd name="connsiteX1" fmla="*/ 8585 w 4502150"/>
              <a:gd name="connsiteY1" fmla="*/ 4468372 h 4514850"/>
              <a:gd name="connsiteX2" fmla="*/ 56824 w 4502150"/>
              <a:gd name="connsiteY2" fmla="*/ 4516570 h 4514850"/>
              <a:gd name="connsiteX3" fmla="*/ 4507723 w 4502150"/>
              <a:gd name="connsiteY3" fmla="*/ 65672 h 4514850"/>
              <a:gd name="connsiteX4" fmla="*/ 4459524 w 4502150"/>
              <a:gd name="connsiteY4" fmla="*/ 17434 h 451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150" h="4514850">
                <a:moveTo>
                  <a:pt x="4459524" y="17434"/>
                </a:moveTo>
                <a:lnTo>
                  <a:pt x="8585" y="4468372"/>
                </a:lnTo>
                <a:lnTo>
                  <a:pt x="56824" y="4516570"/>
                </a:lnTo>
                <a:lnTo>
                  <a:pt x="4507723" y="65672"/>
                </a:lnTo>
                <a:lnTo>
                  <a:pt x="4459524" y="17434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8"/>
          <p:cNvSpPr/>
          <p:nvPr/>
        </p:nvSpPr>
        <p:spPr>
          <a:xfrm>
            <a:off x="14370050" y="3206750"/>
            <a:ext cx="4933950" cy="4933950"/>
          </a:xfrm>
          <a:custGeom>
            <a:avLst/>
            <a:gdLst>
              <a:gd name="connsiteX0" fmla="*/ 4897928 w 4933950"/>
              <a:gd name="connsiteY0" fmla="*/ 12081 h 4933950"/>
              <a:gd name="connsiteX1" fmla="*/ 15933 w 4933950"/>
              <a:gd name="connsiteY1" fmla="*/ 4894076 h 4933950"/>
              <a:gd name="connsiteX2" fmla="*/ 64132 w 4933950"/>
              <a:gd name="connsiteY2" fmla="*/ 4942274 h 4933950"/>
              <a:gd name="connsiteX3" fmla="*/ 4946127 w 4933950"/>
              <a:gd name="connsiteY3" fmla="*/ 60320 h 4933950"/>
              <a:gd name="connsiteX4" fmla="*/ 4897928 w 4933950"/>
              <a:gd name="connsiteY4" fmla="*/ 12081 h 49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950" h="4933950">
                <a:moveTo>
                  <a:pt x="4897928" y="12081"/>
                </a:moveTo>
                <a:lnTo>
                  <a:pt x="15933" y="4894076"/>
                </a:lnTo>
                <a:lnTo>
                  <a:pt x="64132" y="4942274"/>
                </a:lnTo>
                <a:lnTo>
                  <a:pt x="4946127" y="60320"/>
                </a:lnTo>
                <a:lnTo>
                  <a:pt x="4897928" y="12081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9"/>
          <p:cNvSpPr/>
          <p:nvPr/>
        </p:nvSpPr>
        <p:spPr>
          <a:xfrm>
            <a:off x="15500350" y="4337050"/>
            <a:ext cx="4184650" cy="4184650"/>
          </a:xfrm>
          <a:custGeom>
            <a:avLst/>
            <a:gdLst>
              <a:gd name="connsiteX0" fmla="*/ 4142371 w 4184650"/>
              <a:gd name="connsiteY0" fmla="*/ 10150 h 4184650"/>
              <a:gd name="connsiteX1" fmla="*/ 14002 w 4184650"/>
              <a:gd name="connsiteY1" fmla="*/ 4138520 h 4184650"/>
              <a:gd name="connsiteX2" fmla="*/ 62200 w 4184650"/>
              <a:gd name="connsiteY2" fmla="*/ 4186718 h 4184650"/>
              <a:gd name="connsiteX3" fmla="*/ 4190570 w 4184650"/>
              <a:gd name="connsiteY3" fmla="*/ 58349 h 4184650"/>
              <a:gd name="connsiteX4" fmla="*/ 4142371 w 4184650"/>
              <a:gd name="connsiteY4" fmla="*/ 10150 h 418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650" h="4184650">
                <a:moveTo>
                  <a:pt x="4142371" y="10150"/>
                </a:moveTo>
                <a:lnTo>
                  <a:pt x="14002" y="4138520"/>
                </a:lnTo>
                <a:lnTo>
                  <a:pt x="62200" y="4186718"/>
                </a:lnTo>
                <a:lnTo>
                  <a:pt x="4190570" y="58349"/>
                </a:lnTo>
                <a:lnTo>
                  <a:pt x="4142371" y="10150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70"/>
          <p:cNvSpPr/>
          <p:nvPr/>
        </p:nvSpPr>
        <p:spPr>
          <a:xfrm>
            <a:off x="14712950" y="3549650"/>
            <a:ext cx="4756150" cy="4756150"/>
          </a:xfrm>
          <a:custGeom>
            <a:avLst/>
            <a:gdLst>
              <a:gd name="connsiteX0" fmla="*/ 4713802 w 4756150"/>
              <a:gd name="connsiteY0" fmla="*/ 11472 h 4756150"/>
              <a:gd name="connsiteX1" fmla="*/ 15284 w 4756150"/>
              <a:gd name="connsiteY1" fmla="*/ 4709950 h 4756150"/>
              <a:gd name="connsiteX2" fmla="*/ 63482 w 4756150"/>
              <a:gd name="connsiteY2" fmla="*/ 4758149 h 4756150"/>
              <a:gd name="connsiteX3" fmla="*/ 4761960 w 4756150"/>
              <a:gd name="connsiteY3" fmla="*/ 59670 h 4756150"/>
              <a:gd name="connsiteX4" fmla="*/ 4713802 w 4756150"/>
              <a:gd name="connsiteY4" fmla="*/ 11472 h 475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6150" h="4756150">
                <a:moveTo>
                  <a:pt x="4713802" y="11472"/>
                </a:moveTo>
                <a:lnTo>
                  <a:pt x="15284" y="4709950"/>
                </a:lnTo>
                <a:lnTo>
                  <a:pt x="63482" y="4758149"/>
                </a:lnTo>
                <a:lnTo>
                  <a:pt x="4761960" y="59670"/>
                </a:lnTo>
                <a:lnTo>
                  <a:pt x="4713802" y="11472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1"/>
          <p:cNvSpPr/>
          <p:nvPr/>
        </p:nvSpPr>
        <p:spPr>
          <a:xfrm>
            <a:off x="14065250" y="2889250"/>
            <a:ext cx="5060950" cy="5060950"/>
          </a:xfrm>
          <a:custGeom>
            <a:avLst/>
            <a:gdLst>
              <a:gd name="connsiteX0" fmla="*/ 5015396 w 5060950"/>
              <a:gd name="connsiteY0" fmla="*/ 15849 h 5060950"/>
              <a:gd name="connsiteX1" fmla="*/ 7001 w 5060950"/>
              <a:gd name="connsiteY1" fmla="*/ 5024244 h 5060950"/>
              <a:gd name="connsiteX2" fmla="*/ 55199 w 5060950"/>
              <a:gd name="connsiteY2" fmla="*/ 5072443 h 5060950"/>
              <a:gd name="connsiteX3" fmla="*/ 5063594 w 5060950"/>
              <a:gd name="connsiteY3" fmla="*/ 64087 h 5060950"/>
              <a:gd name="connsiteX4" fmla="*/ 5015396 w 5060950"/>
              <a:gd name="connsiteY4" fmla="*/ 15849 h 506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950" h="5060950">
                <a:moveTo>
                  <a:pt x="5015396" y="15849"/>
                </a:moveTo>
                <a:lnTo>
                  <a:pt x="7001" y="5024244"/>
                </a:lnTo>
                <a:lnTo>
                  <a:pt x="55199" y="5072443"/>
                </a:lnTo>
                <a:lnTo>
                  <a:pt x="5063594" y="64087"/>
                </a:lnTo>
                <a:lnTo>
                  <a:pt x="5015396" y="15849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/>
          <p:cNvSpPr/>
          <p:nvPr/>
        </p:nvSpPr>
        <p:spPr>
          <a:xfrm>
            <a:off x="13773150" y="2609850"/>
            <a:ext cx="5137150" cy="5137150"/>
          </a:xfrm>
          <a:custGeom>
            <a:avLst/>
            <a:gdLst>
              <a:gd name="connsiteX0" fmla="*/ 5094016 w 5137150"/>
              <a:gd name="connsiteY0" fmla="*/ 7704 h 5137150"/>
              <a:gd name="connsiteX1" fmla="*/ 11555 w 5137150"/>
              <a:gd name="connsiteY1" fmla="*/ 5090164 h 5137150"/>
              <a:gd name="connsiteX2" fmla="*/ 59754 w 5137150"/>
              <a:gd name="connsiteY2" fmla="*/ 5138363 h 5137150"/>
              <a:gd name="connsiteX3" fmla="*/ 5142214 w 5137150"/>
              <a:gd name="connsiteY3" fmla="*/ 55903 h 5137150"/>
              <a:gd name="connsiteX4" fmla="*/ 5094016 w 5137150"/>
              <a:gd name="connsiteY4" fmla="*/ 7704 h 513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7150" h="5137150">
                <a:moveTo>
                  <a:pt x="5094016" y="7704"/>
                </a:moveTo>
                <a:lnTo>
                  <a:pt x="11555" y="5090164"/>
                </a:lnTo>
                <a:lnTo>
                  <a:pt x="59754" y="5138363"/>
                </a:lnTo>
                <a:lnTo>
                  <a:pt x="5142214" y="55903"/>
                </a:lnTo>
                <a:lnTo>
                  <a:pt x="5094016" y="7704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3"/>
          <p:cNvSpPr/>
          <p:nvPr/>
        </p:nvSpPr>
        <p:spPr>
          <a:xfrm>
            <a:off x="13506450" y="2343150"/>
            <a:ext cx="5162550" cy="5162550"/>
          </a:xfrm>
          <a:custGeom>
            <a:avLst/>
            <a:gdLst>
              <a:gd name="connsiteX0" fmla="*/ 5122414 w 5162550"/>
              <a:gd name="connsiteY0" fmla="*/ 11641 h 5162550"/>
              <a:gd name="connsiteX1" fmla="*/ 15493 w 5162550"/>
              <a:gd name="connsiteY1" fmla="*/ 5118562 h 5162550"/>
              <a:gd name="connsiteX2" fmla="*/ 63692 w 5162550"/>
              <a:gd name="connsiteY2" fmla="*/ 5166801 h 5162550"/>
              <a:gd name="connsiteX3" fmla="*/ 5170653 w 5162550"/>
              <a:gd name="connsiteY3" fmla="*/ 59880 h 5162550"/>
              <a:gd name="connsiteX4" fmla="*/ 5122414 w 5162550"/>
              <a:gd name="connsiteY4" fmla="*/ 11641 h 51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2550" h="5162550">
                <a:moveTo>
                  <a:pt x="5122414" y="11641"/>
                </a:moveTo>
                <a:lnTo>
                  <a:pt x="15493" y="5118562"/>
                </a:lnTo>
                <a:lnTo>
                  <a:pt x="63692" y="5166801"/>
                </a:lnTo>
                <a:lnTo>
                  <a:pt x="5170653" y="59880"/>
                </a:lnTo>
                <a:lnTo>
                  <a:pt x="5122414" y="11641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4"/>
          <p:cNvSpPr/>
          <p:nvPr/>
        </p:nvSpPr>
        <p:spPr>
          <a:xfrm>
            <a:off x="13265150" y="2101850"/>
            <a:ext cx="5137150" cy="5137150"/>
          </a:xfrm>
          <a:custGeom>
            <a:avLst/>
            <a:gdLst>
              <a:gd name="connsiteX0" fmla="*/ 5100992 w 5137150"/>
              <a:gd name="connsiteY0" fmla="*/ 14680 h 5137150"/>
              <a:gd name="connsiteX1" fmla="*/ 18532 w 5137150"/>
              <a:gd name="connsiteY1" fmla="*/ 5097140 h 5137150"/>
              <a:gd name="connsiteX2" fmla="*/ 66730 w 5137150"/>
              <a:gd name="connsiteY2" fmla="*/ 5145338 h 5137150"/>
              <a:gd name="connsiteX3" fmla="*/ 5149191 w 5137150"/>
              <a:gd name="connsiteY3" fmla="*/ 62878 h 5137150"/>
              <a:gd name="connsiteX4" fmla="*/ 5100992 w 5137150"/>
              <a:gd name="connsiteY4" fmla="*/ 14680 h 513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7150" h="5137150">
                <a:moveTo>
                  <a:pt x="5100992" y="14680"/>
                </a:moveTo>
                <a:lnTo>
                  <a:pt x="18532" y="5097140"/>
                </a:lnTo>
                <a:lnTo>
                  <a:pt x="66730" y="5145338"/>
                </a:lnTo>
                <a:lnTo>
                  <a:pt x="5149191" y="62878"/>
                </a:lnTo>
                <a:lnTo>
                  <a:pt x="5100992" y="14680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5"/>
          <p:cNvSpPr/>
          <p:nvPr/>
        </p:nvSpPr>
        <p:spPr>
          <a:xfrm>
            <a:off x="13061950" y="1885950"/>
            <a:ext cx="5060950" cy="5073650"/>
          </a:xfrm>
          <a:custGeom>
            <a:avLst/>
            <a:gdLst>
              <a:gd name="connsiteX0" fmla="*/ 5016647 w 5060950"/>
              <a:gd name="connsiteY0" fmla="*/ 17100 h 5073650"/>
              <a:gd name="connsiteX1" fmla="*/ 8252 w 5060950"/>
              <a:gd name="connsiteY1" fmla="*/ 5025495 h 5073650"/>
              <a:gd name="connsiteX2" fmla="*/ 56450 w 5060950"/>
              <a:gd name="connsiteY2" fmla="*/ 5073694 h 5073650"/>
              <a:gd name="connsiteX3" fmla="*/ 5064845 w 5060950"/>
              <a:gd name="connsiteY3" fmla="*/ 65299 h 5073650"/>
              <a:gd name="connsiteX4" fmla="*/ 5016647 w 5060950"/>
              <a:gd name="connsiteY4" fmla="*/ 17100 h 507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950" h="5073650">
                <a:moveTo>
                  <a:pt x="5016647" y="17100"/>
                </a:moveTo>
                <a:lnTo>
                  <a:pt x="8252" y="5025495"/>
                </a:lnTo>
                <a:lnTo>
                  <a:pt x="56450" y="5073694"/>
                </a:lnTo>
                <a:lnTo>
                  <a:pt x="5064845" y="65299"/>
                </a:lnTo>
                <a:lnTo>
                  <a:pt x="5016647" y="17100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6"/>
          <p:cNvSpPr/>
          <p:nvPr/>
        </p:nvSpPr>
        <p:spPr>
          <a:xfrm>
            <a:off x="12871450" y="1708150"/>
            <a:ext cx="4933950" cy="4933950"/>
          </a:xfrm>
          <a:custGeom>
            <a:avLst/>
            <a:gdLst>
              <a:gd name="connsiteX0" fmla="*/ 4893414 w 4933950"/>
              <a:gd name="connsiteY0" fmla="*/ 7568 h 4933950"/>
              <a:gd name="connsiteX1" fmla="*/ 11461 w 4933950"/>
              <a:gd name="connsiteY1" fmla="*/ 4889562 h 4933950"/>
              <a:gd name="connsiteX2" fmla="*/ 59619 w 4933950"/>
              <a:gd name="connsiteY2" fmla="*/ 4937761 h 4933950"/>
              <a:gd name="connsiteX3" fmla="*/ 4941613 w 4933950"/>
              <a:gd name="connsiteY3" fmla="*/ 55767 h 4933950"/>
              <a:gd name="connsiteX4" fmla="*/ 4893414 w 4933950"/>
              <a:gd name="connsiteY4" fmla="*/ 7568 h 49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950" h="4933950">
                <a:moveTo>
                  <a:pt x="4893414" y="7568"/>
                </a:moveTo>
                <a:lnTo>
                  <a:pt x="11461" y="4889562"/>
                </a:lnTo>
                <a:lnTo>
                  <a:pt x="59619" y="4937761"/>
                </a:lnTo>
                <a:lnTo>
                  <a:pt x="4941613" y="55767"/>
                </a:lnTo>
                <a:lnTo>
                  <a:pt x="4893414" y="7568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7"/>
          <p:cNvSpPr/>
          <p:nvPr/>
        </p:nvSpPr>
        <p:spPr>
          <a:xfrm>
            <a:off x="12706350" y="1543050"/>
            <a:ext cx="4756150" cy="4756150"/>
          </a:xfrm>
          <a:custGeom>
            <a:avLst/>
            <a:gdLst>
              <a:gd name="connsiteX0" fmla="*/ 4716225 w 4756150"/>
              <a:gd name="connsiteY0" fmla="*/ 13894 h 4756150"/>
              <a:gd name="connsiteX1" fmla="*/ 17746 w 4756150"/>
              <a:gd name="connsiteY1" fmla="*/ 4712372 h 4756150"/>
              <a:gd name="connsiteX2" fmla="*/ 65945 w 4756150"/>
              <a:gd name="connsiteY2" fmla="*/ 4760571 h 4756150"/>
              <a:gd name="connsiteX3" fmla="*/ 4764423 w 4756150"/>
              <a:gd name="connsiteY3" fmla="*/ 62093 h 4756150"/>
              <a:gd name="connsiteX4" fmla="*/ 4716225 w 4756150"/>
              <a:gd name="connsiteY4" fmla="*/ 13894 h 475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6150" h="4756150">
                <a:moveTo>
                  <a:pt x="4716225" y="13894"/>
                </a:moveTo>
                <a:lnTo>
                  <a:pt x="17746" y="4712372"/>
                </a:lnTo>
                <a:lnTo>
                  <a:pt x="65945" y="4760571"/>
                </a:lnTo>
                <a:lnTo>
                  <a:pt x="4764423" y="62093"/>
                </a:lnTo>
                <a:lnTo>
                  <a:pt x="4716225" y="13894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8"/>
          <p:cNvSpPr/>
          <p:nvPr/>
        </p:nvSpPr>
        <p:spPr>
          <a:xfrm>
            <a:off x="12579350" y="1416050"/>
            <a:ext cx="4514850" cy="4502150"/>
          </a:xfrm>
          <a:custGeom>
            <a:avLst/>
            <a:gdLst>
              <a:gd name="connsiteX0" fmla="*/ 4468922 w 4514850"/>
              <a:gd name="connsiteY0" fmla="*/ 14172 h 4502150"/>
              <a:gd name="connsiteX1" fmla="*/ 18024 w 4514850"/>
              <a:gd name="connsiteY1" fmla="*/ 4465070 h 4502150"/>
              <a:gd name="connsiteX2" fmla="*/ 66223 w 4514850"/>
              <a:gd name="connsiteY2" fmla="*/ 4513309 h 4502150"/>
              <a:gd name="connsiteX3" fmla="*/ 4517121 w 4514850"/>
              <a:gd name="connsiteY3" fmla="*/ 62371 h 4502150"/>
              <a:gd name="connsiteX4" fmla="*/ 4468922 w 4514850"/>
              <a:gd name="connsiteY4" fmla="*/ 14172 h 45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4850" h="4502150">
                <a:moveTo>
                  <a:pt x="4468922" y="14172"/>
                </a:moveTo>
                <a:lnTo>
                  <a:pt x="18024" y="4465070"/>
                </a:lnTo>
                <a:lnTo>
                  <a:pt x="66223" y="4513309"/>
                </a:lnTo>
                <a:lnTo>
                  <a:pt x="4517121" y="62371"/>
                </a:lnTo>
                <a:lnTo>
                  <a:pt x="4468922" y="14172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9"/>
          <p:cNvSpPr/>
          <p:nvPr/>
        </p:nvSpPr>
        <p:spPr>
          <a:xfrm>
            <a:off x="12490450" y="1327150"/>
            <a:ext cx="4184650" cy="4184650"/>
          </a:xfrm>
          <a:custGeom>
            <a:avLst/>
            <a:gdLst>
              <a:gd name="connsiteX0" fmla="*/ 4146046 w 4184650"/>
              <a:gd name="connsiteY0" fmla="*/ 13824 h 4184650"/>
              <a:gd name="connsiteX1" fmla="*/ 17677 w 4184650"/>
              <a:gd name="connsiteY1" fmla="*/ 4142194 h 4184650"/>
              <a:gd name="connsiteX2" fmla="*/ 65875 w 4184650"/>
              <a:gd name="connsiteY2" fmla="*/ 4190392 h 4184650"/>
              <a:gd name="connsiteX3" fmla="*/ 4194244 w 4184650"/>
              <a:gd name="connsiteY3" fmla="*/ 62023 h 4184650"/>
              <a:gd name="connsiteX4" fmla="*/ 4146046 w 4184650"/>
              <a:gd name="connsiteY4" fmla="*/ 13824 h 418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650" h="4184650">
                <a:moveTo>
                  <a:pt x="4146046" y="13824"/>
                </a:moveTo>
                <a:lnTo>
                  <a:pt x="17677" y="4142194"/>
                </a:lnTo>
                <a:lnTo>
                  <a:pt x="65875" y="4190392"/>
                </a:lnTo>
                <a:lnTo>
                  <a:pt x="4194244" y="62023"/>
                </a:lnTo>
                <a:lnTo>
                  <a:pt x="4146046" y="13824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80"/>
          <p:cNvSpPr/>
          <p:nvPr/>
        </p:nvSpPr>
        <p:spPr>
          <a:xfrm>
            <a:off x="12452350" y="1289050"/>
            <a:ext cx="3765550" cy="3765550"/>
          </a:xfrm>
          <a:custGeom>
            <a:avLst/>
            <a:gdLst>
              <a:gd name="connsiteX0" fmla="*/ 3725375 w 3765550"/>
              <a:gd name="connsiteY0" fmla="*/ 9670 h 3765550"/>
              <a:gd name="connsiteX1" fmla="*/ 13523 w 3765550"/>
              <a:gd name="connsiteY1" fmla="*/ 3721524 h 3765550"/>
              <a:gd name="connsiteX2" fmla="*/ 61721 w 3765550"/>
              <a:gd name="connsiteY2" fmla="*/ 3769722 h 3765550"/>
              <a:gd name="connsiteX3" fmla="*/ 3773574 w 3765550"/>
              <a:gd name="connsiteY3" fmla="*/ 57869 h 3765550"/>
              <a:gd name="connsiteX4" fmla="*/ 3725375 w 3765550"/>
              <a:gd name="connsiteY4" fmla="*/ 9670 h 376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550" h="3765550">
                <a:moveTo>
                  <a:pt x="3725375" y="9670"/>
                </a:moveTo>
                <a:lnTo>
                  <a:pt x="13523" y="3721524"/>
                </a:lnTo>
                <a:lnTo>
                  <a:pt x="61721" y="3769722"/>
                </a:lnTo>
                <a:lnTo>
                  <a:pt x="3773574" y="57869"/>
                </a:lnTo>
                <a:lnTo>
                  <a:pt x="3725375" y="9670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2" name="Picture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26500" cy="4602479"/>
          </a:xfrm>
          <a:prstGeom prst="rect">
            <a:avLst/>
          </a:prstGeom>
        </p:spPr>
      </p:pic>
      <p:sp>
        <p:nvSpPr>
          <p:cNvPr id="166" name="Freeform 166"/>
          <p:cNvSpPr/>
          <p:nvPr/>
        </p:nvSpPr>
        <p:spPr>
          <a:xfrm>
            <a:off x="0" y="4592184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3725"/>
            <a:ext cx="21524913" cy="504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 182"/>
          <p:cNvSpPr/>
          <p:nvPr/>
        </p:nvSpPr>
        <p:spPr>
          <a:xfrm>
            <a:off x="0" y="0"/>
            <a:ext cx="21524976" cy="15268575"/>
          </a:xfrm>
          <a:custGeom>
            <a:avLst/>
            <a:gdLst>
              <a:gd name="connsiteX0" fmla="*/ 0 w 21524976"/>
              <a:gd name="connsiteY0" fmla="*/ 0 h 15268575"/>
              <a:gd name="connsiteX1" fmla="*/ 21524976 w 21524976"/>
              <a:gd name="connsiteY1" fmla="*/ 0 h 15268575"/>
              <a:gd name="connsiteX2" fmla="*/ 21524976 w 21524976"/>
              <a:gd name="connsiteY2" fmla="*/ 15268575 h 15268575"/>
              <a:gd name="connsiteX3" fmla="*/ 0 w 21524976"/>
              <a:gd name="connsiteY3" fmla="*/ 15268575 h 15268575"/>
              <a:gd name="connsiteX4" fmla="*/ 0 w 21524976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5">
                <a:moveTo>
                  <a:pt x="0" y="0"/>
                </a:moveTo>
                <a:lnTo>
                  <a:pt x="21524976" y="0"/>
                </a:lnTo>
                <a:lnTo>
                  <a:pt x="21524976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3"/>
          <p:cNvSpPr/>
          <p:nvPr/>
        </p:nvSpPr>
        <p:spPr>
          <a:xfrm>
            <a:off x="0" y="4592184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4"/>
          <p:cNvSpPr/>
          <p:nvPr/>
        </p:nvSpPr>
        <p:spPr>
          <a:xfrm>
            <a:off x="18137144" y="0"/>
            <a:ext cx="3387831" cy="4599277"/>
          </a:xfrm>
          <a:custGeom>
            <a:avLst/>
            <a:gdLst>
              <a:gd name="connsiteX0" fmla="*/ 3387831 w 3387831"/>
              <a:gd name="connsiteY0" fmla="*/ 4599277 h 4599277"/>
              <a:gd name="connsiteX1" fmla="*/ 0 w 3387831"/>
              <a:gd name="connsiteY1" fmla="*/ 0 h 4599277"/>
              <a:gd name="connsiteX2" fmla="*/ 68603 w 3387831"/>
              <a:gd name="connsiteY2" fmla="*/ 0 h 4599277"/>
              <a:gd name="connsiteX3" fmla="*/ 3387831 w 3387831"/>
              <a:gd name="connsiteY3" fmla="*/ 4530674 h 4599277"/>
              <a:gd name="connsiteX4" fmla="*/ 3387831 w 3387831"/>
              <a:gd name="connsiteY4" fmla="*/ 4599277 h 459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831" h="4599277">
                <a:moveTo>
                  <a:pt x="3387831" y="4599277"/>
                </a:moveTo>
                <a:lnTo>
                  <a:pt x="0" y="0"/>
                </a:lnTo>
                <a:lnTo>
                  <a:pt x="68603" y="0"/>
                </a:lnTo>
                <a:lnTo>
                  <a:pt x="3387831" y="4530674"/>
                </a:lnTo>
                <a:lnTo>
                  <a:pt x="3387831" y="4599277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5"/>
          <p:cNvSpPr/>
          <p:nvPr/>
        </p:nvSpPr>
        <p:spPr>
          <a:xfrm>
            <a:off x="18077003" y="0"/>
            <a:ext cx="3447972" cy="4659418"/>
          </a:xfrm>
          <a:custGeom>
            <a:avLst/>
            <a:gdLst>
              <a:gd name="connsiteX0" fmla="*/ 3447972 w 3447972"/>
              <a:gd name="connsiteY0" fmla="*/ 4659418 h 4659418"/>
              <a:gd name="connsiteX1" fmla="*/ 0 w 3447972"/>
              <a:gd name="connsiteY1" fmla="*/ 0 h 4659418"/>
              <a:gd name="connsiteX2" fmla="*/ 68602 w 3447972"/>
              <a:gd name="connsiteY2" fmla="*/ 0 h 4659418"/>
              <a:gd name="connsiteX3" fmla="*/ 3447972 w 3447972"/>
              <a:gd name="connsiteY3" fmla="*/ 4590815 h 4659418"/>
              <a:gd name="connsiteX4" fmla="*/ 3447972 w 3447972"/>
              <a:gd name="connsiteY4" fmla="*/ 4659418 h 46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7972" h="4659418">
                <a:moveTo>
                  <a:pt x="3447972" y="4659418"/>
                </a:moveTo>
                <a:lnTo>
                  <a:pt x="0" y="0"/>
                </a:lnTo>
                <a:lnTo>
                  <a:pt x="68602" y="0"/>
                </a:lnTo>
                <a:lnTo>
                  <a:pt x="3447972" y="4590815"/>
                </a:lnTo>
                <a:lnTo>
                  <a:pt x="3447972" y="4659418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reeform 186"/>
          <p:cNvSpPr/>
          <p:nvPr/>
        </p:nvSpPr>
        <p:spPr>
          <a:xfrm>
            <a:off x="18109875" y="53622"/>
            <a:ext cx="3415100" cy="4572923"/>
          </a:xfrm>
          <a:custGeom>
            <a:avLst/>
            <a:gdLst>
              <a:gd name="connsiteX0" fmla="*/ 3415100 w 3415100"/>
              <a:gd name="connsiteY0" fmla="*/ 4572923 h 4572923"/>
              <a:gd name="connsiteX1" fmla="*/ 0 w 3415100"/>
              <a:gd name="connsiteY1" fmla="*/ 68602 h 4572923"/>
              <a:gd name="connsiteX2" fmla="*/ 68602 w 3415100"/>
              <a:gd name="connsiteY2" fmla="*/ 0 h 4572923"/>
              <a:gd name="connsiteX3" fmla="*/ 3415100 w 3415100"/>
              <a:gd name="connsiteY3" fmla="*/ 4504321 h 4572923"/>
              <a:gd name="connsiteX4" fmla="*/ 3415100 w 3415100"/>
              <a:gd name="connsiteY4" fmla="*/ 4572923 h 457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5100" h="4572923">
                <a:moveTo>
                  <a:pt x="3415100" y="4572923"/>
                </a:moveTo>
                <a:lnTo>
                  <a:pt x="0" y="68602"/>
                </a:lnTo>
                <a:lnTo>
                  <a:pt x="68602" y="0"/>
                </a:lnTo>
                <a:lnTo>
                  <a:pt x="3415100" y="4504321"/>
                </a:lnTo>
                <a:lnTo>
                  <a:pt x="3415100" y="4572923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7"/>
          <p:cNvSpPr/>
          <p:nvPr/>
        </p:nvSpPr>
        <p:spPr>
          <a:xfrm>
            <a:off x="1911350" y="6762750"/>
            <a:ext cx="44449" cy="5962649"/>
          </a:xfrm>
          <a:custGeom>
            <a:avLst/>
            <a:gdLst>
              <a:gd name="connsiteX0" fmla="*/ 20579 w 44449"/>
              <a:gd name="connsiteY0" fmla="*/ 20373 h 5962649"/>
              <a:gd name="connsiteX1" fmla="*/ 20579 w 44449"/>
              <a:gd name="connsiteY1" fmla="*/ 5973541 h 596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449" h="5962649">
                <a:moveTo>
                  <a:pt x="20579" y="20373"/>
                </a:moveTo>
                <a:lnTo>
                  <a:pt x="20579" y="5973541"/>
                </a:lnTo>
              </a:path>
            </a:pathLst>
          </a:custGeom>
          <a:ln w="38099">
            <a:solidFill>
              <a:srgbClr val="7B28E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8"/>
          <p:cNvSpPr/>
          <p:nvPr/>
        </p:nvSpPr>
        <p:spPr>
          <a:xfrm>
            <a:off x="1606550" y="5543550"/>
            <a:ext cx="8985249" cy="1631949"/>
          </a:xfrm>
          <a:custGeom>
            <a:avLst/>
            <a:gdLst>
              <a:gd name="connsiteX0" fmla="*/ 515547 w 8985249"/>
              <a:gd name="connsiteY0" fmla="*/ 28997 h 1631949"/>
              <a:gd name="connsiteX1" fmla="*/ 8507113 w 8985249"/>
              <a:gd name="connsiteY1" fmla="*/ 28997 h 1631949"/>
              <a:gd name="connsiteX2" fmla="*/ 8850451 w 8985249"/>
              <a:gd name="connsiteY2" fmla="*/ 171140 h 1631949"/>
              <a:gd name="connsiteX3" fmla="*/ 8992667 w 8985249"/>
              <a:gd name="connsiteY3" fmla="*/ 514303 h 1631949"/>
              <a:gd name="connsiteX4" fmla="*/ 8992667 w 8985249"/>
              <a:gd name="connsiteY4" fmla="*/ 1153415 h 1631949"/>
              <a:gd name="connsiteX5" fmla="*/ 8850451 w 8985249"/>
              <a:gd name="connsiteY5" fmla="*/ 1496578 h 1631949"/>
              <a:gd name="connsiteX6" fmla="*/ 8507113 w 8985249"/>
              <a:gd name="connsiteY6" fmla="*/ 1638722 h 1631949"/>
              <a:gd name="connsiteX7" fmla="*/ 515547 w 8985249"/>
              <a:gd name="connsiteY7" fmla="*/ 1638722 h 1631949"/>
              <a:gd name="connsiteX8" fmla="*/ 172209 w 8985249"/>
              <a:gd name="connsiteY8" fmla="*/ 1496578 h 1631949"/>
              <a:gd name="connsiteX9" fmla="*/ 29994 w 8985249"/>
              <a:gd name="connsiteY9" fmla="*/ 1153415 h 1631949"/>
              <a:gd name="connsiteX10" fmla="*/ 29994 w 8985249"/>
              <a:gd name="connsiteY10" fmla="*/ 514303 h 1631949"/>
              <a:gd name="connsiteX11" fmla="*/ 172209 w 8985249"/>
              <a:gd name="connsiteY11" fmla="*/ 171140 h 1631949"/>
              <a:gd name="connsiteX12" fmla="*/ 515547 w 8985249"/>
              <a:gd name="connsiteY12" fmla="*/ 28997 h 163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49" h="1631949">
                <a:moveTo>
                  <a:pt x="515547" y="28997"/>
                </a:moveTo>
                <a:lnTo>
                  <a:pt x="8507113" y="28997"/>
                </a:lnTo>
                <a:cubicBezTo>
                  <a:pt x="8635889" y="28997"/>
                  <a:pt x="8759393" y="80127"/>
                  <a:pt x="8850451" y="171140"/>
                </a:cubicBezTo>
                <a:cubicBezTo>
                  <a:pt x="8941510" y="262152"/>
                  <a:pt x="8992667" y="385592"/>
                  <a:pt x="8992667" y="514303"/>
                </a:cubicBezTo>
                <a:lnTo>
                  <a:pt x="8992667" y="1153415"/>
                </a:lnTo>
                <a:cubicBezTo>
                  <a:pt x="8992667" y="1282126"/>
                  <a:pt x="8941510" y="1405566"/>
                  <a:pt x="8850451" y="1496578"/>
                </a:cubicBezTo>
                <a:cubicBezTo>
                  <a:pt x="8759393" y="1587591"/>
                  <a:pt x="8635889" y="1638722"/>
                  <a:pt x="8507113" y="1638722"/>
                </a:cubicBezTo>
                <a:lnTo>
                  <a:pt x="515547" y="1638722"/>
                </a:lnTo>
                <a:cubicBezTo>
                  <a:pt x="386770" y="1638722"/>
                  <a:pt x="263268" y="1587591"/>
                  <a:pt x="172209" y="1496578"/>
                </a:cubicBezTo>
                <a:cubicBezTo>
                  <a:pt x="81150" y="1405566"/>
                  <a:pt x="29994" y="1282126"/>
                  <a:pt x="29994" y="1153415"/>
                </a:cubicBezTo>
                <a:lnTo>
                  <a:pt x="29994" y="514303"/>
                </a:lnTo>
                <a:cubicBezTo>
                  <a:pt x="29994" y="385592"/>
                  <a:pt x="81150" y="262152"/>
                  <a:pt x="172209" y="171140"/>
                </a:cubicBezTo>
                <a:cubicBezTo>
                  <a:pt x="263268" y="80127"/>
                  <a:pt x="386770" y="28997"/>
                  <a:pt x="515547" y="28997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9"/>
          <p:cNvSpPr/>
          <p:nvPr/>
        </p:nvSpPr>
        <p:spPr>
          <a:xfrm>
            <a:off x="2152650" y="5657850"/>
            <a:ext cx="590549" cy="1377949"/>
          </a:xfrm>
          <a:custGeom>
            <a:avLst/>
            <a:gdLst>
              <a:gd name="connsiteX0" fmla="*/ 319804 w 590549"/>
              <a:gd name="connsiteY0" fmla="*/ 396601 h 1377949"/>
              <a:gd name="connsiteX1" fmla="*/ 51349 w 590549"/>
              <a:gd name="connsiteY1" fmla="*/ 528203 h 1377949"/>
              <a:gd name="connsiteX2" fmla="*/ 112949 w 590549"/>
              <a:gd name="connsiteY2" fmla="*/ 721045 h 1377949"/>
              <a:gd name="connsiteX3" fmla="*/ 42849 w 590549"/>
              <a:gd name="connsiteY3" fmla="*/ 925307 h 1377949"/>
              <a:gd name="connsiteX4" fmla="*/ 23125 w 590549"/>
              <a:gd name="connsiteY4" fmla="*/ 1307150 h 1377949"/>
              <a:gd name="connsiteX5" fmla="*/ 264078 w 590549"/>
              <a:gd name="connsiteY5" fmla="*/ 1381780 h 1377949"/>
              <a:gd name="connsiteX6" fmla="*/ 599057 w 590549"/>
              <a:gd name="connsiteY6" fmla="*/ 721045 h 1377949"/>
              <a:gd name="connsiteX7" fmla="*/ 212947 w 590549"/>
              <a:gd name="connsiteY7" fmla="*/ 25686 h 1377949"/>
              <a:gd name="connsiteX8" fmla="*/ 319739 w 590549"/>
              <a:gd name="connsiteY8" fmla="*/ 396633 h 1377949"/>
              <a:gd name="connsiteX9" fmla="*/ 319804 w 590549"/>
              <a:gd name="connsiteY9" fmla="*/ 396601 h 1377949"/>
              <a:gd name="connsiteX10" fmla="*/ 319804 w 590549"/>
              <a:gd name="connsiteY10" fmla="*/ 396601 h 13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0549" h="1377949">
                <a:moveTo>
                  <a:pt x="319804" y="396601"/>
                </a:moveTo>
                <a:lnTo>
                  <a:pt x="51349" y="528203"/>
                </a:lnTo>
                <a:cubicBezTo>
                  <a:pt x="90108" y="582616"/>
                  <a:pt x="112949" y="649139"/>
                  <a:pt x="112949" y="721045"/>
                </a:cubicBezTo>
                <a:cubicBezTo>
                  <a:pt x="112949" y="798037"/>
                  <a:pt x="86727" y="868892"/>
                  <a:pt x="42849" y="925307"/>
                </a:cubicBezTo>
                <a:lnTo>
                  <a:pt x="23125" y="1307150"/>
                </a:lnTo>
                <a:lnTo>
                  <a:pt x="264078" y="1381780"/>
                </a:lnTo>
                <a:cubicBezTo>
                  <a:pt x="467192" y="1232718"/>
                  <a:pt x="599057" y="992290"/>
                  <a:pt x="599057" y="721045"/>
                </a:cubicBezTo>
                <a:cubicBezTo>
                  <a:pt x="599057" y="427647"/>
                  <a:pt x="444777" y="170350"/>
                  <a:pt x="212947" y="25686"/>
                </a:cubicBezTo>
                <a:lnTo>
                  <a:pt x="319739" y="396633"/>
                </a:lnTo>
                <a:lnTo>
                  <a:pt x="319804" y="396601"/>
                </a:lnTo>
                <a:lnTo>
                  <a:pt x="319804" y="396601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90"/>
          <p:cNvSpPr/>
          <p:nvPr/>
        </p:nvSpPr>
        <p:spPr>
          <a:xfrm>
            <a:off x="1123950" y="6318250"/>
            <a:ext cx="1187449" cy="869949"/>
          </a:xfrm>
          <a:custGeom>
            <a:avLst/>
            <a:gdLst>
              <a:gd name="connsiteX0" fmla="*/ 955273 w 1187449"/>
              <a:gd name="connsiteY0" fmla="*/ 714159 h 869949"/>
              <a:gd name="connsiteX1" fmla="*/ 974078 w 1187449"/>
              <a:gd name="connsiteY1" fmla="*/ 349579 h 869949"/>
              <a:gd name="connsiteX2" fmla="*/ 808673 w 1187449"/>
              <a:gd name="connsiteY2" fmla="*/ 393622 h 869949"/>
              <a:gd name="connsiteX3" fmla="*/ 482982 w 1187449"/>
              <a:gd name="connsiteY3" fmla="*/ 130154 h 869949"/>
              <a:gd name="connsiteX4" fmla="*/ 355843 w 1187449"/>
              <a:gd name="connsiteY4" fmla="*/ 23888 h 869949"/>
              <a:gd name="connsiteX5" fmla="*/ 29102 w 1187449"/>
              <a:gd name="connsiteY5" fmla="*/ 312559 h 869949"/>
              <a:gd name="connsiteX6" fmla="*/ 808705 w 1187449"/>
              <a:gd name="connsiteY6" fmla="*/ 879762 h 869949"/>
              <a:gd name="connsiteX7" fmla="*/ 1188645 w 1187449"/>
              <a:gd name="connsiteY7" fmla="*/ 786459 h 869949"/>
              <a:gd name="connsiteX8" fmla="*/ 955306 w 1187449"/>
              <a:gd name="connsiteY8" fmla="*/ 714193 h 869949"/>
              <a:gd name="connsiteX9" fmla="*/ 955273 w 1187449"/>
              <a:gd name="connsiteY9" fmla="*/ 714159 h 869949"/>
              <a:gd name="connsiteX10" fmla="*/ 955273 w 1187449"/>
              <a:gd name="connsiteY10" fmla="*/ 714159 h 86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449" h="869949">
                <a:moveTo>
                  <a:pt x="955273" y="714159"/>
                </a:moveTo>
                <a:lnTo>
                  <a:pt x="974078" y="349579"/>
                </a:lnTo>
                <a:cubicBezTo>
                  <a:pt x="925343" y="377540"/>
                  <a:pt x="868895" y="393622"/>
                  <a:pt x="808673" y="393622"/>
                </a:cubicBezTo>
                <a:cubicBezTo>
                  <a:pt x="648617" y="393622"/>
                  <a:pt x="514980" y="280660"/>
                  <a:pt x="482982" y="130154"/>
                </a:cubicBezTo>
                <a:lnTo>
                  <a:pt x="355843" y="23888"/>
                </a:lnTo>
                <a:lnTo>
                  <a:pt x="29102" y="312559"/>
                </a:lnTo>
                <a:cubicBezTo>
                  <a:pt x="135368" y="641696"/>
                  <a:pt x="444223" y="879762"/>
                  <a:pt x="808705" y="879762"/>
                </a:cubicBezTo>
                <a:cubicBezTo>
                  <a:pt x="945854" y="879762"/>
                  <a:pt x="1075061" y="846024"/>
                  <a:pt x="1188645" y="786459"/>
                </a:cubicBezTo>
                <a:lnTo>
                  <a:pt x="955306" y="714193"/>
                </a:lnTo>
                <a:lnTo>
                  <a:pt x="955273" y="714159"/>
                </a:lnTo>
                <a:lnTo>
                  <a:pt x="955273" y="714159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1"/>
          <p:cNvSpPr/>
          <p:nvPr/>
        </p:nvSpPr>
        <p:spPr>
          <a:xfrm>
            <a:off x="1085850" y="5530850"/>
            <a:ext cx="1263649" cy="996949"/>
          </a:xfrm>
          <a:custGeom>
            <a:avLst/>
            <a:gdLst>
              <a:gd name="connsiteX0" fmla="*/ 392269 w 1263649"/>
              <a:gd name="connsiteY0" fmla="*/ 688711 h 996949"/>
              <a:gd name="connsiteX1" fmla="*/ 518227 w 1263649"/>
              <a:gd name="connsiteY1" fmla="*/ 793960 h 996949"/>
              <a:gd name="connsiteX2" fmla="*/ 846773 w 1263649"/>
              <a:gd name="connsiteY2" fmla="*/ 515035 h 996949"/>
              <a:gd name="connsiteX3" fmla="*/ 1050543 w 1263649"/>
              <a:gd name="connsiteY3" fmla="*/ 584775 h 996949"/>
              <a:gd name="connsiteX4" fmla="*/ 1275645 w 1263649"/>
              <a:gd name="connsiteY4" fmla="*/ 474439 h 996949"/>
              <a:gd name="connsiteX5" fmla="*/ 1165965 w 1263649"/>
              <a:gd name="connsiteY5" fmla="*/ 93449 h 996949"/>
              <a:gd name="connsiteX6" fmla="*/ 846805 w 1263649"/>
              <a:gd name="connsiteY6" fmla="*/ 28895 h 996949"/>
              <a:gd name="connsiteX7" fmla="*/ 27655 w 1263649"/>
              <a:gd name="connsiteY7" fmla="*/ 848045 h 996949"/>
              <a:gd name="connsiteX8" fmla="*/ 41505 w 1263649"/>
              <a:gd name="connsiteY8" fmla="*/ 998551 h 996949"/>
              <a:gd name="connsiteX9" fmla="*/ 392269 w 1263649"/>
              <a:gd name="connsiteY9" fmla="*/ 688711 h 996949"/>
              <a:gd name="connsiteX10" fmla="*/ 392269 w 1263649"/>
              <a:gd name="connsiteY10" fmla="*/ 688711 h 996949"/>
              <a:gd name="connsiteX11" fmla="*/ 392269 w 1263649"/>
              <a:gd name="connsiteY11" fmla="*/ 688711 h 99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3649" h="996949">
                <a:moveTo>
                  <a:pt x="392269" y="688711"/>
                </a:moveTo>
                <a:lnTo>
                  <a:pt x="518227" y="793960"/>
                </a:lnTo>
                <a:cubicBezTo>
                  <a:pt x="544055" y="635775"/>
                  <a:pt x="681302" y="515035"/>
                  <a:pt x="846773" y="515035"/>
                </a:cubicBezTo>
                <a:cubicBezTo>
                  <a:pt x="923568" y="515035"/>
                  <a:pt x="994226" y="541093"/>
                  <a:pt x="1050543" y="584775"/>
                </a:cubicBezTo>
                <a:lnTo>
                  <a:pt x="1275645" y="474439"/>
                </a:lnTo>
                <a:lnTo>
                  <a:pt x="1165965" y="93449"/>
                </a:lnTo>
                <a:cubicBezTo>
                  <a:pt x="1067904" y="51868"/>
                  <a:pt x="960029" y="28895"/>
                  <a:pt x="846805" y="28895"/>
                </a:cubicBezTo>
                <a:cubicBezTo>
                  <a:pt x="394402" y="28895"/>
                  <a:pt x="27655" y="395642"/>
                  <a:pt x="27655" y="848045"/>
                </a:cubicBezTo>
                <a:cubicBezTo>
                  <a:pt x="27655" y="899471"/>
                  <a:pt x="32447" y="949782"/>
                  <a:pt x="41505" y="998551"/>
                </a:cubicBezTo>
                <a:lnTo>
                  <a:pt x="392269" y="688711"/>
                </a:lnTo>
                <a:lnTo>
                  <a:pt x="392269" y="688711"/>
                </a:lnTo>
                <a:lnTo>
                  <a:pt x="392269" y="688711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2"/>
          <p:cNvSpPr/>
          <p:nvPr/>
        </p:nvSpPr>
        <p:spPr>
          <a:xfrm>
            <a:off x="1225550" y="5683250"/>
            <a:ext cx="1377949" cy="1365249"/>
          </a:xfrm>
          <a:custGeom>
            <a:avLst/>
            <a:gdLst>
              <a:gd name="connsiteX0" fmla="*/ 707385 w 1377949"/>
              <a:gd name="connsiteY0" fmla="*/ 19646 h 1365249"/>
              <a:gd name="connsiteX1" fmla="*/ 31110 w 1377949"/>
              <a:gd name="connsiteY1" fmla="*/ 695921 h 1365249"/>
              <a:gd name="connsiteX2" fmla="*/ 707385 w 1377949"/>
              <a:gd name="connsiteY2" fmla="*/ 1372197 h 1365249"/>
              <a:gd name="connsiteX3" fmla="*/ 1383660 w 1377949"/>
              <a:gd name="connsiteY3" fmla="*/ 695921 h 1365249"/>
              <a:gd name="connsiteX4" fmla="*/ 707385 w 1377949"/>
              <a:gd name="connsiteY4" fmla="*/ 19646 h 136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949" h="1365249">
                <a:moveTo>
                  <a:pt x="707385" y="19646"/>
                </a:moveTo>
                <a:cubicBezTo>
                  <a:pt x="333889" y="19646"/>
                  <a:pt x="31110" y="322425"/>
                  <a:pt x="31110" y="695921"/>
                </a:cubicBezTo>
                <a:cubicBezTo>
                  <a:pt x="31110" y="1069418"/>
                  <a:pt x="333889" y="1372197"/>
                  <a:pt x="707385" y="1372197"/>
                </a:cubicBezTo>
                <a:cubicBezTo>
                  <a:pt x="1080882" y="1372197"/>
                  <a:pt x="1383660" y="1069418"/>
                  <a:pt x="1383660" y="695921"/>
                </a:cubicBezTo>
                <a:cubicBezTo>
                  <a:pt x="1383660" y="322425"/>
                  <a:pt x="1080882" y="19646"/>
                  <a:pt x="707385" y="19646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3"/>
          <p:cNvSpPr/>
          <p:nvPr/>
        </p:nvSpPr>
        <p:spPr>
          <a:xfrm>
            <a:off x="1606550" y="7600950"/>
            <a:ext cx="8985249" cy="1619249"/>
          </a:xfrm>
          <a:custGeom>
            <a:avLst/>
            <a:gdLst>
              <a:gd name="connsiteX0" fmla="*/ 515547 w 8985249"/>
              <a:gd name="connsiteY0" fmla="*/ 21397 h 1619249"/>
              <a:gd name="connsiteX1" fmla="*/ 8507113 w 8985249"/>
              <a:gd name="connsiteY1" fmla="*/ 21397 h 1619249"/>
              <a:gd name="connsiteX2" fmla="*/ 8850451 w 8985249"/>
              <a:gd name="connsiteY2" fmla="*/ 163541 h 1619249"/>
              <a:gd name="connsiteX3" fmla="*/ 8992667 w 8985249"/>
              <a:gd name="connsiteY3" fmla="*/ 506704 h 1619249"/>
              <a:gd name="connsiteX4" fmla="*/ 8992667 w 8985249"/>
              <a:gd name="connsiteY4" fmla="*/ 1145816 h 1619249"/>
              <a:gd name="connsiteX5" fmla="*/ 8850451 w 8985249"/>
              <a:gd name="connsiteY5" fmla="*/ 1488980 h 1619249"/>
              <a:gd name="connsiteX6" fmla="*/ 8507113 w 8985249"/>
              <a:gd name="connsiteY6" fmla="*/ 1631122 h 1619249"/>
              <a:gd name="connsiteX7" fmla="*/ 515547 w 8985249"/>
              <a:gd name="connsiteY7" fmla="*/ 1631122 h 1619249"/>
              <a:gd name="connsiteX8" fmla="*/ 172209 w 8985249"/>
              <a:gd name="connsiteY8" fmla="*/ 1488980 h 1619249"/>
              <a:gd name="connsiteX9" fmla="*/ 29994 w 8985249"/>
              <a:gd name="connsiteY9" fmla="*/ 1145816 h 1619249"/>
              <a:gd name="connsiteX10" fmla="*/ 29994 w 8985249"/>
              <a:gd name="connsiteY10" fmla="*/ 506704 h 1619249"/>
              <a:gd name="connsiteX11" fmla="*/ 172209 w 8985249"/>
              <a:gd name="connsiteY11" fmla="*/ 163541 h 1619249"/>
              <a:gd name="connsiteX12" fmla="*/ 515547 w 8985249"/>
              <a:gd name="connsiteY12" fmla="*/ 21397 h 161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49" h="1619249">
                <a:moveTo>
                  <a:pt x="515547" y="21397"/>
                </a:moveTo>
                <a:lnTo>
                  <a:pt x="8507113" y="21397"/>
                </a:lnTo>
                <a:cubicBezTo>
                  <a:pt x="8635889" y="21397"/>
                  <a:pt x="8759393" y="72528"/>
                  <a:pt x="8850451" y="163541"/>
                </a:cubicBezTo>
                <a:cubicBezTo>
                  <a:pt x="8941510" y="254554"/>
                  <a:pt x="8992667" y="377993"/>
                  <a:pt x="8992667" y="506704"/>
                </a:cubicBezTo>
                <a:lnTo>
                  <a:pt x="8992667" y="1145816"/>
                </a:lnTo>
                <a:cubicBezTo>
                  <a:pt x="8992667" y="1274527"/>
                  <a:pt x="8941510" y="1397967"/>
                  <a:pt x="8850451" y="1488980"/>
                </a:cubicBezTo>
                <a:cubicBezTo>
                  <a:pt x="8759393" y="1579992"/>
                  <a:pt x="8635889" y="1631122"/>
                  <a:pt x="8507113" y="1631122"/>
                </a:cubicBezTo>
                <a:lnTo>
                  <a:pt x="515547" y="1631122"/>
                </a:lnTo>
                <a:cubicBezTo>
                  <a:pt x="386770" y="1631122"/>
                  <a:pt x="263268" y="1579992"/>
                  <a:pt x="172209" y="1488980"/>
                </a:cubicBezTo>
                <a:cubicBezTo>
                  <a:pt x="81150" y="1397967"/>
                  <a:pt x="29994" y="1274527"/>
                  <a:pt x="29994" y="1145816"/>
                </a:cubicBezTo>
                <a:lnTo>
                  <a:pt x="29994" y="506704"/>
                </a:lnTo>
                <a:cubicBezTo>
                  <a:pt x="29994" y="377993"/>
                  <a:pt x="81150" y="254554"/>
                  <a:pt x="172209" y="163541"/>
                </a:cubicBezTo>
                <a:cubicBezTo>
                  <a:pt x="263268" y="72528"/>
                  <a:pt x="386770" y="21397"/>
                  <a:pt x="515547" y="21397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4"/>
          <p:cNvSpPr/>
          <p:nvPr/>
        </p:nvSpPr>
        <p:spPr>
          <a:xfrm>
            <a:off x="2152650" y="7702550"/>
            <a:ext cx="590549" cy="1377949"/>
          </a:xfrm>
          <a:custGeom>
            <a:avLst/>
            <a:gdLst>
              <a:gd name="connsiteX0" fmla="*/ 319804 w 590549"/>
              <a:gd name="connsiteY0" fmla="*/ 401698 h 1377949"/>
              <a:gd name="connsiteX1" fmla="*/ 51349 w 590549"/>
              <a:gd name="connsiteY1" fmla="*/ 533300 h 1377949"/>
              <a:gd name="connsiteX2" fmla="*/ 112949 w 590549"/>
              <a:gd name="connsiteY2" fmla="*/ 726142 h 1377949"/>
              <a:gd name="connsiteX3" fmla="*/ 42849 w 590549"/>
              <a:gd name="connsiteY3" fmla="*/ 930405 h 1377949"/>
              <a:gd name="connsiteX4" fmla="*/ 23125 w 590549"/>
              <a:gd name="connsiteY4" fmla="*/ 1312248 h 1377949"/>
              <a:gd name="connsiteX5" fmla="*/ 264078 w 590549"/>
              <a:gd name="connsiteY5" fmla="*/ 1386877 h 1377949"/>
              <a:gd name="connsiteX6" fmla="*/ 599057 w 590549"/>
              <a:gd name="connsiteY6" fmla="*/ 726142 h 1377949"/>
              <a:gd name="connsiteX7" fmla="*/ 212947 w 590549"/>
              <a:gd name="connsiteY7" fmla="*/ 30784 h 1377949"/>
              <a:gd name="connsiteX8" fmla="*/ 319739 w 590549"/>
              <a:gd name="connsiteY8" fmla="*/ 401731 h 1377949"/>
              <a:gd name="connsiteX9" fmla="*/ 319804 w 590549"/>
              <a:gd name="connsiteY9" fmla="*/ 401698 h 1377949"/>
              <a:gd name="connsiteX10" fmla="*/ 319804 w 590549"/>
              <a:gd name="connsiteY10" fmla="*/ 401698 h 13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0549" h="1377949">
                <a:moveTo>
                  <a:pt x="319804" y="401698"/>
                </a:moveTo>
                <a:lnTo>
                  <a:pt x="51349" y="533300"/>
                </a:lnTo>
                <a:cubicBezTo>
                  <a:pt x="90108" y="587713"/>
                  <a:pt x="112949" y="654236"/>
                  <a:pt x="112949" y="726142"/>
                </a:cubicBezTo>
                <a:cubicBezTo>
                  <a:pt x="112949" y="803134"/>
                  <a:pt x="86727" y="873990"/>
                  <a:pt x="42849" y="930405"/>
                </a:cubicBezTo>
                <a:lnTo>
                  <a:pt x="23125" y="1312248"/>
                </a:lnTo>
                <a:lnTo>
                  <a:pt x="264078" y="1386877"/>
                </a:lnTo>
                <a:cubicBezTo>
                  <a:pt x="467192" y="1237815"/>
                  <a:pt x="599057" y="997387"/>
                  <a:pt x="599057" y="726142"/>
                </a:cubicBezTo>
                <a:cubicBezTo>
                  <a:pt x="599057" y="432744"/>
                  <a:pt x="444777" y="175448"/>
                  <a:pt x="212947" y="30784"/>
                </a:cubicBezTo>
                <a:lnTo>
                  <a:pt x="319739" y="401731"/>
                </a:lnTo>
                <a:lnTo>
                  <a:pt x="319804" y="401698"/>
                </a:lnTo>
                <a:lnTo>
                  <a:pt x="319804" y="401698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5"/>
          <p:cNvSpPr/>
          <p:nvPr/>
        </p:nvSpPr>
        <p:spPr>
          <a:xfrm>
            <a:off x="1123950" y="8362950"/>
            <a:ext cx="1187449" cy="882649"/>
          </a:xfrm>
          <a:custGeom>
            <a:avLst/>
            <a:gdLst>
              <a:gd name="connsiteX0" fmla="*/ 955273 w 1187449"/>
              <a:gd name="connsiteY0" fmla="*/ 719257 h 882649"/>
              <a:gd name="connsiteX1" fmla="*/ 974078 w 1187449"/>
              <a:gd name="connsiteY1" fmla="*/ 354676 h 882649"/>
              <a:gd name="connsiteX2" fmla="*/ 808673 w 1187449"/>
              <a:gd name="connsiteY2" fmla="*/ 398719 h 882649"/>
              <a:gd name="connsiteX3" fmla="*/ 482982 w 1187449"/>
              <a:gd name="connsiteY3" fmla="*/ 135252 h 882649"/>
              <a:gd name="connsiteX4" fmla="*/ 355843 w 1187449"/>
              <a:gd name="connsiteY4" fmla="*/ 28985 h 882649"/>
              <a:gd name="connsiteX5" fmla="*/ 29102 w 1187449"/>
              <a:gd name="connsiteY5" fmla="*/ 317657 h 882649"/>
              <a:gd name="connsiteX6" fmla="*/ 808705 w 1187449"/>
              <a:gd name="connsiteY6" fmla="*/ 884859 h 882649"/>
              <a:gd name="connsiteX7" fmla="*/ 1188645 w 1187449"/>
              <a:gd name="connsiteY7" fmla="*/ 791556 h 882649"/>
              <a:gd name="connsiteX8" fmla="*/ 955306 w 1187449"/>
              <a:gd name="connsiteY8" fmla="*/ 719290 h 882649"/>
              <a:gd name="connsiteX9" fmla="*/ 955273 w 1187449"/>
              <a:gd name="connsiteY9" fmla="*/ 719257 h 882649"/>
              <a:gd name="connsiteX10" fmla="*/ 955273 w 1187449"/>
              <a:gd name="connsiteY10" fmla="*/ 719257 h 88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449" h="882649">
                <a:moveTo>
                  <a:pt x="955273" y="719257"/>
                </a:moveTo>
                <a:lnTo>
                  <a:pt x="974078" y="354676"/>
                </a:lnTo>
                <a:cubicBezTo>
                  <a:pt x="925343" y="382637"/>
                  <a:pt x="868895" y="398719"/>
                  <a:pt x="808673" y="398719"/>
                </a:cubicBezTo>
                <a:cubicBezTo>
                  <a:pt x="648617" y="398719"/>
                  <a:pt x="514980" y="285757"/>
                  <a:pt x="482982" y="135252"/>
                </a:cubicBezTo>
                <a:lnTo>
                  <a:pt x="355843" y="28985"/>
                </a:lnTo>
                <a:lnTo>
                  <a:pt x="29102" y="317657"/>
                </a:lnTo>
                <a:cubicBezTo>
                  <a:pt x="135368" y="646793"/>
                  <a:pt x="444223" y="884859"/>
                  <a:pt x="808705" y="884859"/>
                </a:cubicBezTo>
                <a:cubicBezTo>
                  <a:pt x="945854" y="884859"/>
                  <a:pt x="1075061" y="851122"/>
                  <a:pt x="1188645" y="791556"/>
                </a:cubicBezTo>
                <a:lnTo>
                  <a:pt x="955306" y="719290"/>
                </a:lnTo>
                <a:lnTo>
                  <a:pt x="955273" y="719257"/>
                </a:lnTo>
                <a:lnTo>
                  <a:pt x="955273" y="719257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6"/>
          <p:cNvSpPr/>
          <p:nvPr/>
        </p:nvSpPr>
        <p:spPr>
          <a:xfrm>
            <a:off x="1085850" y="7588250"/>
            <a:ext cx="1263649" cy="984249"/>
          </a:xfrm>
          <a:custGeom>
            <a:avLst/>
            <a:gdLst>
              <a:gd name="connsiteX0" fmla="*/ 392269 w 1263649"/>
              <a:gd name="connsiteY0" fmla="*/ 681108 h 984249"/>
              <a:gd name="connsiteX1" fmla="*/ 518227 w 1263649"/>
              <a:gd name="connsiteY1" fmla="*/ 786357 h 984249"/>
              <a:gd name="connsiteX2" fmla="*/ 846773 w 1263649"/>
              <a:gd name="connsiteY2" fmla="*/ 507433 h 984249"/>
              <a:gd name="connsiteX3" fmla="*/ 1050543 w 1263649"/>
              <a:gd name="connsiteY3" fmla="*/ 577172 h 984249"/>
              <a:gd name="connsiteX4" fmla="*/ 1275645 w 1263649"/>
              <a:gd name="connsiteY4" fmla="*/ 466836 h 984249"/>
              <a:gd name="connsiteX5" fmla="*/ 1165965 w 1263649"/>
              <a:gd name="connsiteY5" fmla="*/ 85846 h 984249"/>
              <a:gd name="connsiteX6" fmla="*/ 846805 w 1263649"/>
              <a:gd name="connsiteY6" fmla="*/ 21292 h 984249"/>
              <a:gd name="connsiteX7" fmla="*/ 27655 w 1263649"/>
              <a:gd name="connsiteY7" fmla="*/ 840442 h 984249"/>
              <a:gd name="connsiteX8" fmla="*/ 41505 w 1263649"/>
              <a:gd name="connsiteY8" fmla="*/ 990948 h 984249"/>
              <a:gd name="connsiteX9" fmla="*/ 392269 w 1263649"/>
              <a:gd name="connsiteY9" fmla="*/ 681108 h 984249"/>
              <a:gd name="connsiteX10" fmla="*/ 392269 w 1263649"/>
              <a:gd name="connsiteY10" fmla="*/ 681108 h 984249"/>
              <a:gd name="connsiteX11" fmla="*/ 392269 w 1263649"/>
              <a:gd name="connsiteY11" fmla="*/ 681108 h 98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3649" h="984249">
                <a:moveTo>
                  <a:pt x="392269" y="681108"/>
                </a:moveTo>
                <a:lnTo>
                  <a:pt x="518227" y="786357"/>
                </a:lnTo>
                <a:cubicBezTo>
                  <a:pt x="544055" y="628172"/>
                  <a:pt x="681302" y="507433"/>
                  <a:pt x="846773" y="507433"/>
                </a:cubicBezTo>
                <a:cubicBezTo>
                  <a:pt x="923568" y="507433"/>
                  <a:pt x="994226" y="533490"/>
                  <a:pt x="1050543" y="577172"/>
                </a:cubicBezTo>
                <a:lnTo>
                  <a:pt x="1275645" y="466836"/>
                </a:lnTo>
                <a:lnTo>
                  <a:pt x="1165965" y="85846"/>
                </a:lnTo>
                <a:cubicBezTo>
                  <a:pt x="1067904" y="44265"/>
                  <a:pt x="960029" y="21292"/>
                  <a:pt x="846805" y="21292"/>
                </a:cubicBezTo>
                <a:cubicBezTo>
                  <a:pt x="394402" y="21292"/>
                  <a:pt x="27655" y="388039"/>
                  <a:pt x="27655" y="840442"/>
                </a:cubicBezTo>
                <a:cubicBezTo>
                  <a:pt x="27655" y="891868"/>
                  <a:pt x="32447" y="942179"/>
                  <a:pt x="41505" y="990948"/>
                </a:cubicBezTo>
                <a:lnTo>
                  <a:pt x="392269" y="681108"/>
                </a:lnTo>
                <a:lnTo>
                  <a:pt x="392269" y="681108"/>
                </a:lnTo>
                <a:lnTo>
                  <a:pt x="392269" y="681108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7"/>
          <p:cNvSpPr/>
          <p:nvPr/>
        </p:nvSpPr>
        <p:spPr>
          <a:xfrm>
            <a:off x="1225550" y="7727950"/>
            <a:ext cx="1377949" cy="1365249"/>
          </a:xfrm>
          <a:custGeom>
            <a:avLst/>
            <a:gdLst>
              <a:gd name="connsiteX0" fmla="*/ 707385 w 1377949"/>
              <a:gd name="connsiteY0" fmla="*/ 24747 h 1365249"/>
              <a:gd name="connsiteX1" fmla="*/ 31110 w 1377949"/>
              <a:gd name="connsiteY1" fmla="*/ 701022 h 1365249"/>
              <a:gd name="connsiteX2" fmla="*/ 707385 w 1377949"/>
              <a:gd name="connsiteY2" fmla="*/ 1377297 h 1365249"/>
              <a:gd name="connsiteX3" fmla="*/ 1383660 w 1377949"/>
              <a:gd name="connsiteY3" fmla="*/ 701022 h 1365249"/>
              <a:gd name="connsiteX4" fmla="*/ 707385 w 1377949"/>
              <a:gd name="connsiteY4" fmla="*/ 24747 h 136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949" h="1365249">
                <a:moveTo>
                  <a:pt x="707385" y="24747"/>
                </a:moveTo>
                <a:cubicBezTo>
                  <a:pt x="333889" y="24747"/>
                  <a:pt x="31110" y="327526"/>
                  <a:pt x="31110" y="701022"/>
                </a:cubicBezTo>
                <a:cubicBezTo>
                  <a:pt x="31110" y="1074518"/>
                  <a:pt x="333889" y="1377297"/>
                  <a:pt x="707385" y="1377297"/>
                </a:cubicBezTo>
                <a:cubicBezTo>
                  <a:pt x="1080882" y="1377297"/>
                  <a:pt x="1383660" y="1074518"/>
                  <a:pt x="1383660" y="701022"/>
                </a:cubicBezTo>
                <a:cubicBezTo>
                  <a:pt x="1383660" y="327526"/>
                  <a:pt x="1080882" y="24747"/>
                  <a:pt x="707385" y="24747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8"/>
          <p:cNvSpPr/>
          <p:nvPr/>
        </p:nvSpPr>
        <p:spPr>
          <a:xfrm>
            <a:off x="1606550" y="9734550"/>
            <a:ext cx="8959849" cy="1631949"/>
          </a:xfrm>
          <a:custGeom>
            <a:avLst/>
            <a:gdLst>
              <a:gd name="connsiteX0" fmla="*/ 515849 w 8959849"/>
              <a:gd name="connsiteY0" fmla="*/ 24100 h 1631949"/>
              <a:gd name="connsiteX1" fmla="*/ 8478238 w 8959849"/>
              <a:gd name="connsiteY1" fmla="*/ 24100 h 1631949"/>
              <a:gd name="connsiteX2" fmla="*/ 8821810 w 8959849"/>
              <a:gd name="connsiteY2" fmla="*/ 166243 h 1631949"/>
              <a:gd name="connsiteX3" fmla="*/ 8964122 w 8959849"/>
              <a:gd name="connsiteY3" fmla="*/ 509406 h 1631949"/>
              <a:gd name="connsiteX4" fmla="*/ 8964122 w 8959849"/>
              <a:gd name="connsiteY4" fmla="*/ 1148519 h 1631949"/>
              <a:gd name="connsiteX5" fmla="*/ 8821810 w 8959849"/>
              <a:gd name="connsiteY5" fmla="*/ 1491682 h 1631949"/>
              <a:gd name="connsiteX6" fmla="*/ 8478238 w 8959849"/>
              <a:gd name="connsiteY6" fmla="*/ 1633825 h 1631949"/>
              <a:gd name="connsiteX7" fmla="*/ 515849 w 8959849"/>
              <a:gd name="connsiteY7" fmla="*/ 1633825 h 1631949"/>
              <a:gd name="connsiteX8" fmla="*/ 172277 w 8959849"/>
              <a:gd name="connsiteY8" fmla="*/ 1491682 h 1631949"/>
              <a:gd name="connsiteX9" fmla="*/ 29964 w 8959849"/>
              <a:gd name="connsiteY9" fmla="*/ 1148519 h 1631949"/>
              <a:gd name="connsiteX10" fmla="*/ 29964 w 8959849"/>
              <a:gd name="connsiteY10" fmla="*/ 509406 h 1631949"/>
              <a:gd name="connsiteX11" fmla="*/ 172277 w 8959849"/>
              <a:gd name="connsiteY11" fmla="*/ 166243 h 1631949"/>
              <a:gd name="connsiteX12" fmla="*/ 515849 w 8959849"/>
              <a:gd name="connsiteY12" fmla="*/ 24100 h 163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59849" h="1631949">
                <a:moveTo>
                  <a:pt x="515849" y="24100"/>
                </a:moveTo>
                <a:lnTo>
                  <a:pt x="8478238" y="24100"/>
                </a:lnTo>
                <a:cubicBezTo>
                  <a:pt x="8607103" y="24100"/>
                  <a:pt x="8730689" y="75231"/>
                  <a:pt x="8821810" y="166243"/>
                </a:cubicBezTo>
                <a:cubicBezTo>
                  <a:pt x="8912931" y="257256"/>
                  <a:pt x="8964122" y="380696"/>
                  <a:pt x="8964122" y="509406"/>
                </a:cubicBezTo>
                <a:lnTo>
                  <a:pt x="8964122" y="1148519"/>
                </a:lnTo>
                <a:cubicBezTo>
                  <a:pt x="8964122" y="1277229"/>
                  <a:pt x="8912931" y="1400669"/>
                  <a:pt x="8821810" y="1491682"/>
                </a:cubicBezTo>
                <a:cubicBezTo>
                  <a:pt x="8730689" y="1582694"/>
                  <a:pt x="8607103" y="1633825"/>
                  <a:pt x="8478238" y="1633825"/>
                </a:cubicBezTo>
                <a:lnTo>
                  <a:pt x="515849" y="1633825"/>
                </a:lnTo>
                <a:cubicBezTo>
                  <a:pt x="386985" y="1633825"/>
                  <a:pt x="263398" y="1582694"/>
                  <a:pt x="172277" y="1491682"/>
                </a:cubicBezTo>
                <a:cubicBezTo>
                  <a:pt x="81156" y="1400669"/>
                  <a:pt x="29964" y="1277229"/>
                  <a:pt x="29964" y="1148519"/>
                </a:cubicBezTo>
                <a:lnTo>
                  <a:pt x="29964" y="509406"/>
                </a:lnTo>
                <a:cubicBezTo>
                  <a:pt x="29964" y="380696"/>
                  <a:pt x="81156" y="257256"/>
                  <a:pt x="172277" y="166243"/>
                </a:cubicBezTo>
                <a:cubicBezTo>
                  <a:pt x="263398" y="75231"/>
                  <a:pt x="386985" y="24100"/>
                  <a:pt x="515849" y="24100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9"/>
          <p:cNvSpPr/>
          <p:nvPr/>
        </p:nvSpPr>
        <p:spPr>
          <a:xfrm>
            <a:off x="1085850" y="10458450"/>
            <a:ext cx="1225549" cy="819149"/>
          </a:xfrm>
          <a:custGeom>
            <a:avLst/>
            <a:gdLst>
              <a:gd name="connsiteX0" fmla="*/ 853373 w 1225549"/>
              <a:gd name="connsiteY0" fmla="*/ 735810 h 819149"/>
              <a:gd name="connsiteX1" fmla="*/ 874931 w 1225549"/>
              <a:gd name="connsiteY1" fmla="*/ 437611 h 819149"/>
              <a:gd name="connsiteX2" fmla="*/ 677315 w 1225549"/>
              <a:gd name="connsiteY2" fmla="*/ 393675 h 819149"/>
              <a:gd name="connsiteX3" fmla="*/ 536181 w 1225549"/>
              <a:gd name="connsiteY3" fmla="*/ 230218 h 819149"/>
              <a:gd name="connsiteX4" fmla="*/ 216267 w 1225549"/>
              <a:gd name="connsiteY4" fmla="*/ 20817 h 819149"/>
              <a:gd name="connsiteX5" fmla="*/ 30414 w 1225549"/>
              <a:gd name="connsiteY5" fmla="*/ 191365 h 819149"/>
              <a:gd name="connsiteX6" fmla="*/ 432427 w 1225549"/>
              <a:gd name="connsiteY6" fmla="*/ 813592 h 819149"/>
              <a:gd name="connsiteX7" fmla="*/ 1227615 w 1225549"/>
              <a:gd name="connsiteY7" fmla="*/ 830360 h 819149"/>
              <a:gd name="connsiteX8" fmla="*/ 853378 w 1225549"/>
              <a:gd name="connsiteY8" fmla="*/ 735737 h 819149"/>
              <a:gd name="connsiteX9" fmla="*/ 853373 w 1225549"/>
              <a:gd name="connsiteY9" fmla="*/ 735810 h 819149"/>
              <a:gd name="connsiteX10" fmla="*/ 853373 w 1225549"/>
              <a:gd name="connsiteY10" fmla="*/ 735810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5549" h="819149">
                <a:moveTo>
                  <a:pt x="853373" y="735810"/>
                </a:moveTo>
                <a:lnTo>
                  <a:pt x="874931" y="437611"/>
                </a:lnTo>
                <a:cubicBezTo>
                  <a:pt x="808402" y="443680"/>
                  <a:pt x="739430" y="429899"/>
                  <a:pt x="677315" y="393675"/>
                </a:cubicBezTo>
                <a:cubicBezTo>
                  <a:pt x="610807" y="354889"/>
                  <a:pt x="562809" y="296542"/>
                  <a:pt x="536181" y="230218"/>
                </a:cubicBezTo>
                <a:lnTo>
                  <a:pt x="216267" y="20817"/>
                </a:lnTo>
                <a:lnTo>
                  <a:pt x="30414" y="191365"/>
                </a:lnTo>
                <a:cubicBezTo>
                  <a:pt x="56855" y="441915"/>
                  <a:pt x="198116" y="676947"/>
                  <a:pt x="432427" y="813592"/>
                </a:cubicBezTo>
                <a:cubicBezTo>
                  <a:pt x="685875" y="961398"/>
                  <a:pt x="985859" y="957745"/>
                  <a:pt x="1227615" y="830360"/>
                </a:cubicBezTo>
                <a:lnTo>
                  <a:pt x="853378" y="735737"/>
                </a:lnTo>
                <a:lnTo>
                  <a:pt x="853373" y="735810"/>
                </a:lnTo>
                <a:lnTo>
                  <a:pt x="853373" y="735810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200"/>
          <p:cNvSpPr/>
          <p:nvPr/>
        </p:nvSpPr>
        <p:spPr>
          <a:xfrm>
            <a:off x="1085850" y="9734550"/>
            <a:ext cx="1098549" cy="819149"/>
          </a:xfrm>
          <a:custGeom>
            <a:avLst/>
            <a:gdLst>
              <a:gd name="connsiteX0" fmla="*/ 206677 w 1098549"/>
              <a:gd name="connsiteY0" fmla="*/ 627353 h 819149"/>
              <a:gd name="connsiteX1" fmla="*/ 512142 w 1098549"/>
              <a:gd name="connsiteY1" fmla="*/ 827264 h 819149"/>
              <a:gd name="connsiteX2" fmla="*/ 557423 w 1098549"/>
              <a:gd name="connsiteY2" fmla="*/ 662193 h 819149"/>
              <a:gd name="connsiteX3" fmla="*/ 949090 w 1098549"/>
              <a:gd name="connsiteY3" fmla="*/ 513577 h 819149"/>
              <a:gd name="connsiteX4" fmla="*/ 1104935 w 1098549"/>
              <a:gd name="connsiteY4" fmla="*/ 457285 h 819149"/>
              <a:gd name="connsiteX5" fmla="*/ 1020174 w 1098549"/>
              <a:gd name="connsiteY5" fmla="*/ 29609 h 819149"/>
              <a:gd name="connsiteX6" fmla="*/ 137461 w 1098549"/>
              <a:gd name="connsiteY6" fmla="*/ 417317 h 819149"/>
              <a:gd name="connsiteX7" fmla="*/ 26656 w 1098549"/>
              <a:gd name="connsiteY7" fmla="*/ 792526 h 819149"/>
              <a:gd name="connsiteX8" fmla="*/ 206632 w 1098549"/>
              <a:gd name="connsiteY8" fmla="*/ 627365 h 819149"/>
              <a:gd name="connsiteX9" fmla="*/ 206677 w 1098549"/>
              <a:gd name="connsiteY9" fmla="*/ 627353 h 819149"/>
              <a:gd name="connsiteX10" fmla="*/ 206677 w 1098549"/>
              <a:gd name="connsiteY10" fmla="*/ 627353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8549" h="819149">
                <a:moveTo>
                  <a:pt x="206677" y="627353"/>
                </a:moveTo>
                <a:lnTo>
                  <a:pt x="512142" y="827264"/>
                </a:lnTo>
                <a:cubicBezTo>
                  <a:pt x="512539" y="771078"/>
                  <a:pt x="527085" y="714216"/>
                  <a:pt x="557423" y="662193"/>
                </a:cubicBezTo>
                <a:cubicBezTo>
                  <a:pt x="638055" y="523931"/>
                  <a:pt x="802958" y="465398"/>
                  <a:pt x="949090" y="513577"/>
                </a:cubicBezTo>
                <a:lnTo>
                  <a:pt x="1104935" y="457285"/>
                </a:lnTo>
                <a:lnTo>
                  <a:pt x="1020174" y="29609"/>
                </a:lnTo>
                <a:cubicBezTo>
                  <a:pt x="682320" y="-44404"/>
                  <a:pt x="321077" y="102464"/>
                  <a:pt x="137461" y="417317"/>
                </a:cubicBezTo>
                <a:cubicBezTo>
                  <a:pt x="68369" y="535791"/>
                  <a:pt x="32422" y="664400"/>
                  <a:pt x="26656" y="792526"/>
                </a:cubicBezTo>
                <a:lnTo>
                  <a:pt x="206632" y="627365"/>
                </a:lnTo>
                <a:lnTo>
                  <a:pt x="206677" y="627353"/>
                </a:lnTo>
                <a:lnTo>
                  <a:pt x="206677" y="627353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1"/>
          <p:cNvSpPr/>
          <p:nvPr/>
        </p:nvSpPr>
        <p:spPr>
          <a:xfrm>
            <a:off x="2012950" y="9772650"/>
            <a:ext cx="615949" cy="1441449"/>
          </a:xfrm>
          <a:custGeom>
            <a:avLst/>
            <a:gdLst>
              <a:gd name="connsiteX0" fmla="*/ 284565 w 615949"/>
              <a:gd name="connsiteY0" fmla="*/ 479490 h 1441449"/>
              <a:gd name="connsiteX1" fmla="*/ 130193 w 615949"/>
              <a:gd name="connsiteY1" fmla="*/ 535275 h 1441449"/>
              <a:gd name="connsiteX2" fmla="*/ 205626 w 615949"/>
              <a:gd name="connsiteY2" fmla="*/ 959599 h 1441449"/>
              <a:gd name="connsiteX3" fmla="*/ 42728 w 615949"/>
              <a:gd name="connsiteY3" fmla="*/ 1100490 h 1441449"/>
              <a:gd name="connsiteX4" fmla="*/ 24640 w 615949"/>
              <a:gd name="connsiteY4" fmla="*/ 1350526 h 1441449"/>
              <a:gd name="connsiteX5" fmla="*/ 409006 w 615949"/>
              <a:gd name="connsiteY5" fmla="*/ 1447713 h 1441449"/>
              <a:gd name="connsiteX6" fmla="*/ 625555 w 615949"/>
              <a:gd name="connsiteY6" fmla="*/ 1204532 h 1441449"/>
              <a:gd name="connsiteX7" fmla="*/ 330610 w 615949"/>
              <a:gd name="connsiteY7" fmla="*/ 84256 h 1441449"/>
              <a:gd name="connsiteX8" fmla="*/ 193620 w 615949"/>
              <a:gd name="connsiteY8" fmla="*/ 20398 h 1441449"/>
              <a:gd name="connsiteX9" fmla="*/ 284565 w 615949"/>
              <a:gd name="connsiteY9" fmla="*/ 479490 h 1441449"/>
              <a:gd name="connsiteX10" fmla="*/ 284565 w 615949"/>
              <a:gd name="connsiteY10" fmla="*/ 479490 h 1441449"/>
              <a:gd name="connsiteX11" fmla="*/ 284565 w 615949"/>
              <a:gd name="connsiteY11" fmla="*/ 479490 h 144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949" h="1441449">
                <a:moveTo>
                  <a:pt x="284565" y="479490"/>
                </a:moveTo>
                <a:lnTo>
                  <a:pt x="130193" y="535275"/>
                </a:lnTo>
                <a:cubicBezTo>
                  <a:pt x="253828" y="637275"/>
                  <a:pt x="288985" y="816660"/>
                  <a:pt x="205626" y="959599"/>
                </a:cubicBezTo>
                <a:cubicBezTo>
                  <a:pt x="166938" y="1025938"/>
                  <a:pt x="108833" y="1073848"/>
                  <a:pt x="42728" y="1100490"/>
                </a:cubicBezTo>
                <a:lnTo>
                  <a:pt x="24640" y="1350526"/>
                </a:lnTo>
                <a:lnTo>
                  <a:pt x="409006" y="1447713"/>
                </a:lnTo>
                <a:cubicBezTo>
                  <a:pt x="494326" y="1383952"/>
                  <a:pt x="568516" y="1302339"/>
                  <a:pt x="625555" y="1204532"/>
                </a:cubicBezTo>
                <a:cubicBezTo>
                  <a:pt x="853463" y="813730"/>
                  <a:pt x="721412" y="312164"/>
                  <a:pt x="330610" y="84256"/>
                </a:cubicBezTo>
                <a:cubicBezTo>
                  <a:pt x="286186" y="58348"/>
                  <a:pt x="240311" y="37142"/>
                  <a:pt x="193620" y="20398"/>
                </a:cubicBezTo>
                <a:lnTo>
                  <a:pt x="284565" y="479490"/>
                </a:lnTo>
                <a:lnTo>
                  <a:pt x="284565" y="479490"/>
                </a:lnTo>
                <a:lnTo>
                  <a:pt x="284565" y="479490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2"/>
          <p:cNvSpPr/>
          <p:nvPr/>
        </p:nvSpPr>
        <p:spPr>
          <a:xfrm>
            <a:off x="1606550" y="11830050"/>
            <a:ext cx="8985249" cy="1631949"/>
          </a:xfrm>
          <a:custGeom>
            <a:avLst/>
            <a:gdLst>
              <a:gd name="connsiteX0" fmla="*/ 515547 w 8985249"/>
              <a:gd name="connsiteY0" fmla="*/ 25317 h 1631949"/>
              <a:gd name="connsiteX1" fmla="*/ 8507113 w 8985249"/>
              <a:gd name="connsiteY1" fmla="*/ 25317 h 1631949"/>
              <a:gd name="connsiteX2" fmla="*/ 8850451 w 8985249"/>
              <a:gd name="connsiteY2" fmla="*/ 167461 h 1631949"/>
              <a:gd name="connsiteX3" fmla="*/ 8992667 w 8985249"/>
              <a:gd name="connsiteY3" fmla="*/ 510624 h 1631949"/>
              <a:gd name="connsiteX4" fmla="*/ 8992667 w 8985249"/>
              <a:gd name="connsiteY4" fmla="*/ 1149736 h 1631949"/>
              <a:gd name="connsiteX5" fmla="*/ 8850451 w 8985249"/>
              <a:gd name="connsiteY5" fmla="*/ 1492900 h 1631949"/>
              <a:gd name="connsiteX6" fmla="*/ 8507113 w 8985249"/>
              <a:gd name="connsiteY6" fmla="*/ 1635043 h 1631949"/>
              <a:gd name="connsiteX7" fmla="*/ 515547 w 8985249"/>
              <a:gd name="connsiteY7" fmla="*/ 1635043 h 1631949"/>
              <a:gd name="connsiteX8" fmla="*/ 172209 w 8985249"/>
              <a:gd name="connsiteY8" fmla="*/ 1492900 h 1631949"/>
              <a:gd name="connsiteX9" fmla="*/ 29994 w 8985249"/>
              <a:gd name="connsiteY9" fmla="*/ 1149736 h 1631949"/>
              <a:gd name="connsiteX10" fmla="*/ 29994 w 8985249"/>
              <a:gd name="connsiteY10" fmla="*/ 510624 h 1631949"/>
              <a:gd name="connsiteX11" fmla="*/ 172209 w 8985249"/>
              <a:gd name="connsiteY11" fmla="*/ 167461 h 1631949"/>
              <a:gd name="connsiteX12" fmla="*/ 515547 w 8985249"/>
              <a:gd name="connsiteY12" fmla="*/ 25317 h 163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49" h="1631949">
                <a:moveTo>
                  <a:pt x="515547" y="25317"/>
                </a:moveTo>
                <a:lnTo>
                  <a:pt x="8507113" y="25317"/>
                </a:lnTo>
                <a:cubicBezTo>
                  <a:pt x="8635889" y="25317"/>
                  <a:pt x="8759393" y="76448"/>
                  <a:pt x="8850451" y="167461"/>
                </a:cubicBezTo>
                <a:cubicBezTo>
                  <a:pt x="8941510" y="258474"/>
                  <a:pt x="8992667" y="381913"/>
                  <a:pt x="8992667" y="510624"/>
                </a:cubicBezTo>
                <a:lnTo>
                  <a:pt x="8992667" y="1149736"/>
                </a:lnTo>
                <a:cubicBezTo>
                  <a:pt x="8992667" y="1278448"/>
                  <a:pt x="8941510" y="1401887"/>
                  <a:pt x="8850451" y="1492900"/>
                </a:cubicBezTo>
                <a:cubicBezTo>
                  <a:pt x="8759393" y="1583913"/>
                  <a:pt x="8635889" y="1635043"/>
                  <a:pt x="8507113" y="1635043"/>
                </a:cubicBezTo>
                <a:lnTo>
                  <a:pt x="515547" y="1635043"/>
                </a:lnTo>
                <a:cubicBezTo>
                  <a:pt x="386770" y="1635043"/>
                  <a:pt x="263268" y="1583913"/>
                  <a:pt x="172209" y="1492900"/>
                </a:cubicBezTo>
                <a:cubicBezTo>
                  <a:pt x="81150" y="1401887"/>
                  <a:pt x="29994" y="1278448"/>
                  <a:pt x="29994" y="1149736"/>
                </a:cubicBezTo>
                <a:lnTo>
                  <a:pt x="29994" y="510624"/>
                </a:lnTo>
                <a:cubicBezTo>
                  <a:pt x="29994" y="381913"/>
                  <a:pt x="81150" y="258474"/>
                  <a:pt x="172209" y="167461"/>
                </a:cubicBezTo>
                <a:cubicBezTo>
                  <a:pt x="263268" y="76448"/>
                  <a:pt x="386770" y="25317"/>
                  <a:pt x="515547" y="25317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3"/>
          <p:cNvSpPr/>
          <p:nvPr/>
        </p:nvSpPr>
        <p:spPr>
          <a:xfrm>
            <a:off x="1085850" y="12592050"/>
            <a:ext cx="1225549" cy="819149"/>
          </a:xfrm>
          <a:custGeom>
            <a:avLst/>
            <a:gdLst>
              <a:gd name="connsiteX0" fmla="*/ 860547 w 1225549"/>
              <a:gd name="connsiteY0" fmla="*/ 733422 h 819149"/>
              <a:gd name="connsiteX1" fmla="*/ 878708 w 1225549"/>
              <a:gd name="connsiteY1" fmla="*/ 434997 h 819149"/>
              <a:gd name="connsiteX2" fmla="*/ 680605 w 1225549"/>
              <a:gd name="connsiteY2" fmla="*/ 393314 h 819149"/>
              <a:gd name="connsiteX3" fmla="*/ 537618 w 1225549"/>
              <a:gd name="connsiteY3" fmla="*/ 231475 h 819149"/>
              <a:gd name="connsiteX4" fmla="*/ 215341 w 1225549"/>
              <a:gd name="connsiteY4" fmla="*/ 25731 h 819149"/>
              <a:gd name="connsiteX5" fmla="*/ 31441 w 1225549"/>
              <a:gd name="connsiteY5" fmla="*/ 198384 h 819149"/>
              <a:gd name="connsiteX6" fmla="*/ 440514 w 1225549"/>
              <a:gd name="connsiteY6" fmla="*/ 815994 h 819149"/>
              <a:gd name="connsiteX7" fmla="*/ 1235841 w 1225549"/>
              <a:gd name="connsiteY7" fmla="*/ 823705 h 819149"/>
              <a:gd name="connsiteX8" fmla="*/ 860552 w 1225549"/>
              <a:gd name="connsiteY8" fmla="*/ 733349 h 819149"/>
              <a:gd name="connsiteX9" fmla="*/ 860547 w 1225549"/>
              <a:gd name="connsiteY9" fmla="*/ 733422 h 819149"/>
              <a:gd name="connsiteX10" fmla="*/ 860547 w 1225549"/>
              <a:gd name="connsiteY10" fmla="*/ 733422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5549" h="819149">
                <a:moveTo>
                  <a:pt x="860547" y="733422"/>
                </a:moveTo>
                <a:lnTo>
                  <a:pt x="878708" y="434997"/>
                </a:lnTo>
                <a:cubicBezTo>
                  <a:pt x="812252" y="441823"/>
                  <a:pt x="743128" y="428828"/>
                  <a:pt x="680605" y="393314"/>
                </a:cubicBezTo>
                <a:cubicBezTo>
                  <a:pt x="613659" y="355288"/>
                  <a:pt x="565000" y="297491"/>
                  <a:pt x="537618" y="231475"/>
                </a:cubicBezTo>
                <a:lnTo>
                  <a:pt x="215341" y="25731"/>
                </a:lnTo>
                <a:lnTo>
                  <a:pt x="31441" y="198384"/>
                </a:lnTo>
                <a:cubicBezTo>
                  <a:pt x="60734" y="448618"/>
                  <a:pt x="204662" y="682024"/>
                  <a:pt x="440514" y="815994"/>
                </a:cubicBezTo>
                <a:cubicBezTo>
                  <a:pt x="695628" y="960903"/>
                  <a:pt x="995552" y="953834"/>
                  <a:pt x="1235841" y="823705"/>
                </a:cubicBezTo>
                <a:lnTo>
                  <a:pt x="860552" y="733349"/>
                </a:lnTo>
                <a:lnTo>
                  <a:pt x="860547" y="733422"/>
                </a:lnTo>
                <a:lnTo>
                  <a:pt x="860547" y="733422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4"/>
          <p:cNvSpPr/>
          <p:nvPr/>
        </p:nvSpPr>
        <p:spPr>
          <a:xfrm>
            <a:off x="1085850" y="11868150"/>
            <a:ext cx="1098549" cy="819149"/>
          </a:xfrm>
          <a:custGeom>
            <a:avLst/>
            <a:gdLst>
              <a:gd name="connsiteX0" fmla="*/ 204414 w 1098549"/>
              <a:gd name="connsiteY0" fmla="*/ 632384 h 819149"/>
              <a:gd name="connsiteX1" fmla="*/ 512135 w 1098549"/>
              <a:gd name="connsiteY1" fmla="*/ 828803 h 819149"/>
              <a:gd name="connsiteX2" fmla="*/ 555534 w 1098549"/>
              <a:gd name="connsiteY2" fmla="*/ 663227 h 819149"/>
              <a:gd name="connsiteX3" fmla="*/ 945483 w 1098549"/>
              <a:gd name="connsiteY3" fmla="*/ 510161 h 819149"/>
              <a:gd name="connsiteX4" fmla="*/ 1100678 w 1098549"/>
              <a:gd name="connsiteY4" fmla="*/ 452097 h 819149"/>
              <a:gd name="connsiteX5" fmla="*/ 1011052 w 1098549"/>
              <a:gd name="connsiteY5" fmla="*/ 25414 h 819149"/>
              <a:gd name="connsiteX6" fmla="*/ 132811 w 1098549"/>
              <a:gd name="connsiteY6" fmla="*/ 423150 h 819149"/>
              <a:gd name="connsiteX7" fmla="*/ 26285 w 1098549"/>
              <a:gd name="connsiteY7" fmla="*/ 799596 h 819149"/>
              <a:gd name="connsiteX8" fmla="*/ 204370 w 1098549"/>
              <a:gd name="connsiteY8" fmla="*/ 632396 h 819149"/>
              <a:gd name="connsiteX9" fmla="*/ 204414 w 1098549"/>
              <a:gd name="connsiteY9" fmla="*/ 632384 h 819149"/>
              <a:gd name="connsiteX10" fmla="*/ 204414 w 1098549"/>
              <a:gd name="connsiteY10" fmla="*/ 632384 h 8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8549" h="819149">
                <a:moveTo>
                  <a:pt x="204414" y="632384"/>
                </a:moveTo>
                <a:lnTo>
                  <a:pt x="512135" y="828803"/>
                </a:lnTo>
                <a:cubicBezTo>
                  <a:pt x="511893" y="772617"/>
                  <a:pt x="525790" y="715591"/>
                  <a:pt x="555534" y="663227"/>
                </a:cubicBezTo>
                <a:cubicBezTo>
                  <a:pt x="634586" y="524056"/>
                  <a:pt x="798812" y="463649"/>
                  <a:pt x="945483" y="510161"/>
                </a:cubicBezTo>
                <a:lnTo>
                  <a:pt x="1100678" y="452097"/>
                </a:lnTo>
                <a:lnTo>
                  <a:pt x="1011052" y="25414"/>
                </a:lnTo>
                <a:cubicBezTo>
                  <a:pt x="672376" y="-44746"/>
                  <a:pt x="312830" y="106226"/>
                  <a:pt x="132811" y="423150"/>
                </a:cubicBezTo>
                <a:cubicBezTo>
                  <a:pt x="65072" y="542403"/>
                  <a:pt x="30592" y="671413"/>
                  <a:pt x="26285" y="799596"/>
                </a:cubicBezTo>
                <a:lnTo>
                  <a:pt x="204370" y="632396"/>
                </a:lnTo>
                <a:lnTo>
                  <a:pt x="204414" y="632384"/>
                </a:lnTo>
                <a:lnTo>
                  <a:pt x="204414" y="632384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5"/>
          <p:cNvSpPr/>
          <p:nvPr/>
        </p:nvSpPr>
        <p:spPr>
          <a:xfrm>
            <a:off x="2012950" y="11893550"/>
            <a:ext cx="628649" cy="1441449"/>
          </a:xfrm>
          <a:custGeom>
            <a:avLst/>
            <a:gdLst>
              <a:gd name="connsiteX0" fmla="*/ 280987 w 628649"/>
              <a:gd name="connsiteY0" fmla="*/ 485783 h 1441449"/>
              <a:gd name="connsiteX1" fmla="*/ 127261 w 628649"/>
              <a:gd name="connsiteY1" fmla="*/ 543322 h 1441449"/>
              <a:gd name="connsiteX2" fmla="*/ 207520 w 628649"/>
              <a:gd name="connsiteY2" fmla="*/ 966761 h 1441449"/>
              <a:gd name="connsiteX3" fmla="*/ 46238 w 628649"/>
              <a:gd name="connsiteY3" fmla="*/ 1109498 h 1441449"/>
              <a:gd name="connsiteX4" fmla="*/ 30998 w 628649"/>
              <a:gd name="connsiteY4" fmla="*/ 1359722 h 1441449"/>
              <a:gd name="connsiteX5" fmla="*/ 416446 w 628649"/>
              <a:gd name="connsiteY5" fmla="*/ 1452527 h 1441449"/>
              <a:gd name="connsiteX6" fmla="*/ 630211 w 628649"/>
              <a:gd name="connsiteY6" fmla="*/ 1206896 h 1441449"/>
              <a:gd name="connsiteX7" fmla="*/ 322528 w 628649"/>
              <a:gd name="connsiteY7" fmla="*/ 90050 h 1441449"/>
              <a:gd name="connsiteX8" fmla="*/ 184820 w 628649"/>
              <a:gd name="connsiteY8" fmla="*/ 27757 h 1441449"/>
              <a:gd name="connsiteX9" fmla="*/ 280987 w 628649"/>
              <a:gd name="connsiteY9" fmla="*/ 485783 h 1441449"/>
              <a:gd name="connsiteX10" fmla="*/ 280987 w 628649"/>
              <a:gd name="connsiteY10" fmla="*/ 485783 h 1441449"/>
              <a:gd name="connsiteX11" fmla="*/ 280987 w 628649"/>
              <a:gd name="connsiteY11" fmla="*/ 485783 h 144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8649" h="1441449">
                <a:moveTo>
                  <a:pt x="280987" y="485783"/>
                </a:moveTo>
                <a:lnTo>
                  <a:pt x="127261" y="543322"/>
                </a:lnTo>
                <a:cubicBezTo>
                  <a:pt x="252049" y="643908"/>
                  <a:pt x="289247" y="822880"/>
                  <a:pt x="207520" y="966761"/>
                </a:cubicBezTo>
                <a:cubicBezTo>
                  <a:pt x="169591" y="1033535"/>
                  <a:pt x="112035" y="1082103"/>
                  <a:pt x="46238" y="1109498"/>
                </a:cubicBezTo>
                <a:lnTo>
                  <a:pt x="30998" y="1359722"/>
                </a:lnTo>
                <a:lnTo>
                  <a:pt x="416446" y="1452527"/>
                </a:lnTo>
                <a:cubicBezTo>
                  <a:pt x="501035" y="1387798"/>
                  <a:pt x="574290" y="1305345"/>
                  <a:pt x="630211" y="1206896"/>
                </a:cubicBezTo>
                <a:cubicBezTo>
                  <a:pt x="853655" y="813523"/>
                  <a:pt x="715900" y="313494"/>
                  <a:pt x="322528" y="90050"/>
                </a:cubicBezTo>
                <a:cubicBezTo>
                  <a:pt x="277812" y="64650"/>
                  <a:pt x="231699" y="43967"/>
                  <a:pt x="184820" y="27757"/>
                </a:cubicBezTo>
                <a:lnTo>
                  <a:pt x="280987" y="485783"/>
                </a:lnTo>
                <a:lnTo>
                  <a:pt x="280987" y="485783"/>
                </a:lnTo>
                <a:lnTo>
                  <a:pt x="280987" y="485783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6"/>
          <p:cNvSpPr/>
          <p:nvPr/>
        </p:nvSpPr>
        <p:spPr>
          <a:xfrm>
            <a:off x="1225550" y="9861550"/>
            <a:ext cx="1377949" cy="1377949"/>
          </a:xfrm>
          <a:custGeom>
            <a:avLst/>
            <a:gdLst>
              <a:gd name="connsiteX0" fmla="*/ 707385 w 1377949"/>
              <a:gd name="connsiteY0" fmla="*/ 27447 h 1377949"/>
              <a:gd name="connsiteX1" fmla="*/ 31110 w 1377949"/>
              <a:gd name="connsiteY1" fmla="*/ 703722 h 1377949"/>
              <a:gd name="connsiteX2" fmla="*/ 707385 w 1377949"/>
              <a:gd name="connsiteY2" fmla="*/ 1379997 h 1377949"/>
              <a:gd name="connsiteX3" fmla="*/ 1383660 w 1377949"/>
              <a:gd name="connsiteY3" fmla="*/ 703722 h 1377949"/>
              <a:gd name="connsiteX4" fmla="*/ 707385 w 1377949"/>
              <a:gd name="connsiteY4" fmla="*/ 27447 h 13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949" h="1377949">
                <a:moveTo>
                  <a:pt x="707385" y="27447"/>
                </a:moveTo>
                <a:cubicBezTo>
                  <a:pt x="333889" y="27447"/>
                  <a:pt x="31110" y="330225"/>
                  <a:pt x="31110" y="703722"/>
                </a:cubicBezTo>
                <a:cubicBezTo>
                  <a:pt x="31110" y="1077218"/>
                  <a:pt x="333889" y="1379997"/>
                  <a:pt x="707385" y="1379997"/>
                </a:cubicBezTo>
                <a:cubicBezTo>
                  <a:pt x="1080882" y="1379997"/>
                  <a:pt x="1383660" y="1077218"/>
                  <a:pt x="1383660" y="703722"/>
                </a:cubicBezTo>
                <a:cubicBezTo>
                  <a:pt x="1383660" y="330225"/>
                  <a:pt x="1080882" y="27447"/>
                  <a:pt x="707385" y="27447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7"/>
          <p:cNvSpPr/>
          <p:nvPr/>
        </p:nvSpPr>
        <p:spPr>
          <a:xfrm>
            <a:off x="1225550" y="11957050"/>
            <a:ext cx="1377949" cy="1377949"/>
          </a:xfrm>
          <a:custGeom>
            <a:avLst/>
            <a:gdLst>
              <a:gd name="connsiteX0" fmla="*/ 707385 w 1377949"/>
              <a:gd name="connsiteY0" fmla="*/ 28664 h 1377949"/>
              <a:gd name="connsiteX1" fmla="*/ 31110 w 1377949"/>
              <a:gd name="connsiteY1" fmla="*/ 704939 h 1377949"/>
              <a:gd name="connsiteX2" fmla="*/ 707385 w 1377949"/>
              <a:gd name="connsiteY2" fmla="*/ 1381214 h 1377949"/>
              <a:gd name="connsiteX3" fmla="*/ 1383660 w 1377949"/>
              <a:gd name="connsiteY3" fmla="*/ 704939 h 1377949"/>
              <a:gd name="connsiteX4" fmla="*/ 707385 w 1377949"/>
              <a:gd name="connsiteY4" fmla="*/ 28664 h 13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949" h="1377949">
                <a:moveTo>
                  <a:pt x="707385" y="28664"/>
                </a:moveTo>
                <a:cubicBezTo>
                  <a:pt x="333889" y="28664"/>
                  <a:pt x="31110" y="331443"/>
                  <a:pt x="31110" y="704939"/>
                </a:cubicBezTo>
                <a:cubicBezTo>
                  <a:pt x="31110" y="1078435"/>
                  <a:pt x="333889" y="1381214"/>
                  <a:pt x="707385" y="1381214"/>
                </a:cubicBezTo>
                <a:cubicBezTo>
                  <a:pt x="1080882" y="1381214"/>
                  <a:pt x="1383660" y="1078435"/>
                  <a:pt x="1383660" y="704939"/>
                </a:cubicBezTo>
                <a:cubicBezTo>
                  <a:pt x="1383660" y="331443"/>
                  <a:pt x="1080882" y="28664"/>
                  <a:pt x="707385" y="28664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8"/>
          <p:cNvSpPr/>
          <p:nvPr/>
        </p:nvSpPr>
        <p:spPr>
          <a:xfrm>
            <a:off x="11944346" y="6737346"/>
            <a:ext cx="57152" cy="4451352"/>
          </a:xfrm>
          <a:custGeom>
            <a:avLst/>
            <a:gdLst>
              <a:gd name="connsiteX0" fmla="*/ 27782 w 57152"/>
              <a:gd name="connsiteY0" fmla="*/ 21167 h 4451352"/>
              <a:gd name="connsiteX1" fmla="*/ 27782 w 57152"/>
              <a:gd name="connsiteY1" fmla="*/ 4459920 h 445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2" h="4451352">
                <a:moveTo>
                  <a:pt x="27782" y="21167"/>
                </a:moveTo>
                <a:lnTo>
                  <a:pt x="27782" y="4459920"/>
                </a:lnTo>
              </a:path>
            </a:pathLst>
          </a:custGeom>
          <a:ln w="38105">
            <a:solidFill>
              <a:srgbClr val="7B28E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9"/>
          <p:cNvSpPr/>
          <p:nvPr/>
        </p:nvSpPr>
        <p:spPr>
          <a:xfrm>
            <a:off x="11652246" y="5518147"/>
            <a:ext cx="8985253" cy="1631952"/>
          </a:xfrm>
          <a:custGeom>
            <a:avLst/>
            <a:gdLst>
              <a:gd name="connsiteX0" fmla="*/ 510087 w 8985253"/>
              <a:gd name="connsiteY0" fmla="*/ 29751 h 1631952"/>
              <a:gd name="connsiteX1" fmla="*/ 8501653 w 8985253"/>
              <a:gd name="connsiteY1" fmla="*/ 29751 h 1631952"/>
              <a:gd name="connsiteX2" fmla="*/ 8844991 w 8985253"/>
              <a:gd name="connsiteY2" fmla="*/ 171894 h 1631952"/>
              <a:gd name="connsiteX3" fmla="*/ 8987208 w 8985253"/>
              <a:gd name="connsiteY3" fmla="*/ 515058 h 1631952"/>
              <a:gd name="connsiteX4" fmla="*/ 8987208 w 8985253"/>
              <a:gd name="connsiteY4" fmla="*/ 1154169 h 1631952"/>
              <a:gd name="connsiteX5" fmla="*/ 8844991 w 8985253"/>
              <a:gd name="connsiteY5" fmla="*/ 1497333 h 1631952"/>
              <a:gd name="connsiteX6" fmla="*/ 8501653 w 8985253"/>
              <a:gd name="connsiteY6" fmla="*/ 1639476 h 1631952"/>
              <a:gd name="connsiteX7" fmla="*/ 510087 w 8985253"/>
              <a:gd name="connsiteY7" fmla="*/ 1639476 h 1631952"/>
              <a:gd name="connsiteX8" fmla="*/ 166749 w 8985253"/>
              <a:gd name="connsiteY8" fmla="*/ 1497333 h 1631952"/>
              <a:gd name="connsiteX9" fmla="*/ 24534 w 8985253"/>
              <a:gd name="connsiteY9" fmla="*/ 1154169 h 1631952"/>
              <a:gd name="connsiteX10" fmla="*/ 24534 w 8985253"/>
              <a:gd name="connsiteY10" fmla="*/ 515058 h 1631952"/>
              <a:gd name="connsiteX11" fmla="*/ 166749 w 8985253"/>
              <a:gd name="connsiteY11" fmla="*/ 171894 h 1631952"/>
              <a:gd name="connsiteX12" fmla="*/ 510087 w 8985253"/>
              <a:gd name="connsiteY12" fmla="*/ 29751 h 163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53" h="1631952">
                <a:moveTo>
                  <a:pt x="510087" y="29751"/>
                </a:moveTo>
                <a:lnTo>
                  <a:pt x="8501653" y="29751"/>
                </a:lnTo>
                <a:cubicBezTo>
                  <a:pt x="8630429" y="29751"/>
                  <a:pt x="8753933" y="80881"/>
                  <a:pt x="8844991" y="171894"/>
                </a:cubicBezTo>
                <a:cubicBezTo>
                  <a:pt x="8936051" y="262907"/>
                  <a:pt x="8987208" y="386346"/>
                  <a:pt x="8987208" y="515058"/>
                </a:cubicBezTo>
                <a:lnTo>
                  <a:pt x="8987208" y="1154169"/>
                </a:lnTo>
                <a:cubicBezTo>
                  <a:pt x="8987208" y="1282880"/>
                  <a:pt x="8936051" y="1406320"/>
                  <a:pt x="8844991" y="1497333"/>
                </a:cubicBezTo>
                <a:cubicBezTo>
                  <a:pt x="8753933" y="1588346"/>
                  <a:pt x="8630429" y="1639476"/>
                  <a:pt x="8501653" y="1639476"/>
                </a:cubicBezTo>
                <a:lnTo>
                  <a:pt x="510087" y="1639476"/>
                </a:lnTo>
                <a:cubicBezTo>
                  <a:pt x="381310" y="1639476"/>
                  <a:pt x="257808" y="1588346"/>
                  <a:pt x="166749" y="1497333"/>
                </a:cubicBezTo>
                <a:cubicBezTo>
                  <a:pt x="75689" y="1406320"/>
                  <a:pt x="24534" y="1282880"/>
                  <a:pt x="24534" y="1154169"/>
                </a:cubicBezTo>
                <a:lnTo>
                  <a:pt x="24534" y="515058"/>
                </a:lnTo>
                <a:cubicBezTo>
                  <a:pt x="24534" y="386346"/>
                  <a:pt x="75689" y="262907"/>
                  <a:pt x="166749" y="171894"/>
                </a:cubicBezTo>
                <a:cubicBezTo>
                  <a:pt x="257808" y="80881"/>
                  <a:pt x="381310" y="29751"/>
                  <a:pt x="510087" y="29751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10"/>
          <p:cNvSpPr/>
          <p:nvPr/>
        </p:nvSpPr>
        <p:spPr>
          <a:xfrm>
            <a:off x="12185646" y="5632447"/>
            <a:ext cx="603252" cy="1377952"/>
          </a:xfrm>
          <a:custGeom>
            <a:avLst/>
            <a:gdLst>
              <a:gd name="connsiteX0" fmla="*/ 327043 w 603252"/>
              <a:gd name="connsiteY0" fmla="*/ 397352 h 1377952"/>
              <a:gd name="connsiteX1" fmla="*/ 58588 w 603252"/>
              <a:gd name="connsiteY1" fmla="*/ 528954 h 1377952"/>
              <a:gd name="connsiteX2" fmla="*/ 120188 w 603252"/>
              <a:gd name="connsiteY2" fmla="*/ 721796 h 1377952"/>
              <a:gd name="connsiteX3" fmla="*/ 50088 w 603252"/>
              <a:gd name="connsiteY3" fmla="*/ 926058 h 1377952"/>
              <a:gd name="connsiteX4" fmla="*/ 30364 w 603252"/>
              <a:gd name="connsiteY4" fmla="*/ 1307901 h 1377952"/>
              <a:gd name="connsiteX5" fmla="*/ 271317 w 603252"/>
              <a:gd name="connsiteY5" fmla="*/ 1382531 h 1377952"/>
              <a:gd name="connsiteX6" fmla="*/ 606296 w 603252"/>
              <a:gd name="connsiteY6" fmla="*/ 721796 h 1377952"/>
              <a:gd name="connsiteX7" fmla="*/ 220186 w 603252"/>
              <a:gd name="connsiteY7" fmla="*/ 26437 h 1377952"/>
              <a:gd name="connsiteX8" fmla="*/ 326977 w 603252"/>
              <a:gd name="connsiteY8" fmla="*/ 397385 h 1377952"/>
              <a:gd name="connsiteX9" fmla="*/ 327043 w 603252"/>
              <a:gd name="connsiteY9" fmla="*/ 397352 h 1377952"/>
              <a:gd name="connsiteX10" fmla="*/ 327043 w 603252"/>
              <a:gd name="connsiteY10" fmla="*/ 397352 h 137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3252" h="1377952">
                <a:moveTo>
                  <a:pt x="327043" y="397352"/>
                </a:moveTo>
                <a:lnTo>
                  <a:pt x="58588" y="528954"/>
                </a:lnTo>
                <a:cubicBezTo>
                  <a:pt x="97346" y="583367"/>
                  <a:pt x="120188" y="649890"/>
                  <a:pt x="120188" y="721796"/>
                </a:cubicBezTo>
                <a:cubicBezTo>
                  <a:pt x="120188" y="798788"/>
                  <a:pt x="93967" y="869643"/>
                  <a:pt x="50088" y="926058"/>
                </a:cubicBezTo>
                <a:lnTo>
                  <a:pt x="30364" y="1307901"/>
                </a:lnTo>
                <a:lnTo>
                  <a:pt x="271317" y="1382531"/>
                </a:lnTo>
                <a:cubicBezTo>
                  <a:pt x="474431" y="1233470"/>
                  <a:pt x="606296" y="993041"/>
                  <a:pt x="606296" y="721796"/>
                </a:cubicBezTo>
                <a:cubicBezTo>
                  <a:pt x="606296" y="428398"/>
                  <a:pt x="452016" y="171101"/>
                  <a:pt x="220186" y="26437"/>
                </a:cubicBezTo>
                <a:lnTo>
                  <a:pt x="326977" y="397385"/>
                </a:lnTo>
                <a:lnTo>
                  <a:pt x="327043" y="397352"/>
                </a:lnTo>
                <a:lnTo>
                  <a:pt x="327043" y="397352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1"/>
          <p:cNvSpPr/>
          <p:nvPr/>
        </p:nvSpPr>
        <p:spPr>
          <a:xfrm>
            <a:off x="11169646" y="6292847"/>
            <a:ext cx="1174752" cy="869952"/>
          </a:xfrm>
          <a:custGeom>
            <a:avLst/>
            <a:gdLst>
              <a:gd name="connsiteX0" fmla="*/ 949812 w 1174752"/>
              <a:gd name="connsiteY0" fmla="*/ 714911 h 869952"/>
              <a:gd name="connsiteX1" fmla="*/ 968617 w 1174752"/>
              <a:gd name="connsiteY1" fmla="*/ 350330 h 869952"/>
              <a:gd name="connsiteX2" fmla="*/ 803212 w 1174752"/>
              <a:gd name="connsiteY2" fmla="*/ 394373 h 869952"/>
              <a:gd name="connsiteX3" fmla="*/ 477521 w 1174752"/>
              <a:gd name="connsiteY3" fmla="*/ 130905 h 869952"/>
              <a:gd name="connsiteX4" fmla="*/ 350382 w 1174752"/>
              <a:gd name="connsiteY4" fmla="*/ 24639 h 869952"/>
              <a:gd name="connsiteX5" fmla="*/ 23641 w 1174752"/>
              <a:gd name="connsiteY5" fmla="*/ 313310 h 869952"/>
              <a:gd name="connsiteX6" fmla="*/ 803244 w 1174752"/>
              <a:gd name="connsiteY6" fmla="*/ 880513 h 869952"/>
              <a:gd name="connsiteX7" fmla="*/ 1183185 w 1174752"/>
              <a:gd name="connsiteY7" fmla="*/ 787210 h 869952"/>
              <a:gd name="connsiteX8" fmla="*/ 949845 w 1174752"/>
              <a:gd name="connsiteY8" fmla="*/ 714944 h 869952"/>
              <a:gd name="connsiteX9" fmla="*/ 949812 w 1174752"/>
              <a:gd name="connsiteY9" fmla="*/ 714911 h 869952"/>
              <a:gd name="connsiteX10" fmla="*/ 949812 w 1174752"/>
              <a:gd name="connsiteY10" fmla="*/ 714911 h 86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4752" h="869952">
                <a:moveTo>
                  <a:pt x="949812" y="714911"/>
                </a:moveTo>
                <a:lnTo>
                  <a:pt x="968617" y="350330"/>
                </a:lnTo>
                <a:cubicBezTo>
                  <a:pt x="919881" y="378292"/>
                  <a:pt x="863434" y="394373"/>
                  <a:pt x="803212" y="394373"/>
                </a:cubicBezTo>
                <a:cubicBezTo>
                  <a:pt x="643156" y="394373"/>
                  <a:pt x="509519" y="281411"/>
                  <a:pt x="477521" y="130905"/>
                </a:cubicBezTo>
                <a:lnTo>
                  <a:pt x="350382" y="24639"/>
                </a:lnTo>
                <a:lnTo>
                  <a:pt x="23641" y="313310"/>
                </a:lnTo>
                <a:cubicBezTo>
                  <a:pt x="129907" y="642447"/>
                  <a:pt x="438762" y="880513"/>
                  <a:pt x="803244" y="880513"/>
                </a:cubicBezTo>
                <a:cubicBezTo>
                  <a:pt x="940393" y="880513"/>
                  <a:pt x="1069599" y="846775"/>
                  <a:pt x="1183185" y="787210"/>
                </a:cubicBezTo>
                <a:lnTo>
                  <a:pt x="949845" y="714944"/>
                </a:lnTo>
                <a:lnTo>
                  <a:pt x="949812" y="714911"/>
                </a:lnTo>
                <a:lnTo>
                  <a:pt x="949812" y="714911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2"/>
          <p:cNvSpPr/>
          <p:nvPr/>
        </p:nvSpPr>
        <p:spPr>
          <a:xfrm>
            <a:off x="11131546" y="5505447"/>
            <a:ext cx="1263652" cy="996952"/>
          </a:xfrm>
          <a:custGeom>
            <a:avLst/>
            <a:gdLst>
              <a:gd name="connsiteX0" fmla="*/ 386808 w 1263652"/>
              <a:gd name="connsiteY0" fmla="*/ 689462 h 996952"/>
              <a:gd name="connsiteX1" fmla="*/ 512766 w 1263652"/>
              <a:gd name="connsiteY1" fmla="*/ 794711 h 996952"/>
              <a:gd name="connsiteX2" fmla="*/ 841312 w 1263652"/>
              <a:gd name="connsiteY2" fmla="*/ 515786 h 996952"/>
              <a:gd name="connsiteX3" fmla="*/ 1045082 w 1263652"/>
              <a:gd name="connsiteY3" fmla="*/ 585526 h 996952"/>
              <a:gd name="connsiteX4" fmla="*/ 1270184 w 1263652"/>
              <a:gd name="connsiteY4" fmla="*/ 475190 h 996952"/>
              <a:gd name="connsiteX5" fmla="*/ 1160505 w 1263652"/>
              <a:gd name="connsiteY5" fmla="*/ 94200 h 996952"/>
              <a:gd name="connsiteX6" fmla="*/ 841344 w 1263652"/>
              <a:gd name="connsiteY6" fmla="*/ 29646 h 996952"/>
              <a:gd name="connsiteX7" fmla="*/ 22194 w 1263652"/>
              <a:gd name="connsiteY7" fmla="*/ 848796 h 996952"/>
              <a:gd name="connsiteX8" fmla="*/ 36044 w 1263652"/>
              <a:gd name="connsiteY8" fmla="*/ 999302 h 996952"/>
              <a:gd name="connsiteX9" fmla="*/ 386808 w 1263652"/>
              <a:gd name="connsiteY9" fmla="*/ 689462 h 996952"/>
              <a:gd name="connsiteX10" fmla="*/ 386808 w 1263652"/>
              <a:gd name="connsiteY10" fmla="*/ 689462 h 996952"/>
              <a:gd name="connsiteX11" fmla="*/ 386808 w 1263652"/>
              <a:gd name="connsiteY11" fmla="*/ 689462 h 99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3652" h="996952">
                <a:moveTo>
                  <a:pt x="386808" y="689462"/>
                </a:moveTo>
                <a:lnTo>
                  <a:pt x="512766" y="794711"/>
                </a:lnTo>
                <a:cubicBezTo>
                  <a:pt x="538594" y="636526"/>
                  <a:pt x="675841" y="515786"/>
                  <a:pt x="841312" y="515786"/>
                </a:cubicBezTo>
                <a:cubicBezTo>
                  <a:pt x="918107" y="515786"/>
                  <a:pt x="988766" y="541844"/>
                  <a:pt x="1045082" y="585526"/>
                </a:cubicBezTo>
                <a:lnTo>
                  <a:pt x="1270184" y="475190"/>
                </a:lnTo>
                <a:lnTo>
                  <a:pt x="1160505" y="94200"/>
                </a:lnTo>
                <a:cubicBezTo>
                  <a:pt x="1062443" y="52619"/>
                  <a:pt x="954568" y="29646"/>
                  <a:pt x="841344" y="29646"/>
                </a:cubicBezTo>
                <a:cubicBezTo>
                  <a:pt x="388942" y="29646"/>
                  <a:pt x="22194" y="396393"/>
                  <a:pt x="22194" y="848796"/>
                </a:cubicBezTo>
                <a:cubicBezTo>
                  <a:pt x="22194" y="900222"/>
                  <a:pt x="26986" y="950533"/>
                  <a:pt x="36044" y="999302"/>
                </a:cubicBezTo>
                <a:lnTo>
                  <a:pt x="386808" y="689462"/>
                </a:lnTo>
                <a:lnTo>
                  <a:pt x="386808" y="689462"/>
                </a:lnTo>
                <a:lnTo>
                  <a:pt x="386808" y="689462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3"/>
          <p:cNvSpPr/>
          <p:nvPr/>
        </p:nvSpPr>
        <p:spPr>
          <a:xfrm>
            <a:off x="11271246" y="5657847"/>
            <a:ext cx="1377952" cy="1365252"/>
          </a:xfrm>
          <a:custGeom>
            <a:avLst/>
            <a:gdLst>
              <a:gd name="connsiteX0" fmla="*/ 701926 w 1377952"/>
              <a:gd name="connsiteY0" fmla="*/ 20397 h 1365252"/>
              <a:gd name="connsiteX1" fmla="*/ 25651 w 1377952"/>
              <a:gd name="connsiteY1" fmla="*/ 696672 h 1365252"/>
              <a:gd name="connsiteX2" fmla="*/ 701926 w 1377952"/>
              <a:gd name="connsiteY2" fmla="*/ 1372948 h 1365252"/>
              <a:gd name="connsiteX3" fmla="*/ 1378201 w 1377952"/>
              <a:gd name="connsiteY3" fmla="*/ 696672 h 1365252"/>
              <a:gd name="connsiteX4" fmla="*/ 701926 w 1377952"/>
              <a:gd name="connsiteY4" fmla="*/ 20397 h 136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952" h="1365252">
                <a:moveTo>
                  <a:pt x="701926" y="20397"/>
                </a:moveTo>
                <a:cubicBezTo>
                  <a:pt x="328429" y="20397"/>
                  <a:pt x="25651" y="323176"/>
                  <a:pt x="25651" y="696672"/>
                </a:cubicBezTo>
                <a:cubicBezTo>
                  <a:pt x="25651" y="1070169"/>
                  <a:pt x="328429" y="1372948"/>
                  <a:pt x="701926" y="1372948"/>
                </a:cubicBezTo>
                <a:cubicBezTo>
                  <a:pt x="1075422" y="1372948"/>
                  <a:pt x="1378201" y="1070169"/>
                  <a:pt x="1378201" y="696672"/>
                </a:cubicBezTo>
                <a:cubicBezTo>
                  <a:pt x="1378201" y="323176"/>
                  <a:pt x="1075422" y="20397"/>
                  <a:pt x="701926" y="20397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4"/>
          <p:cNvSpPr/>
          <p:nvPr/>
        </p:nvSpPr>
        <p:spPr>
          <a:xfrm>
            <a:off x="11652246" y="7575546"/>
            <a:ext cx="8985253" cy="1619252"/>
          </a:xfrm>
          <a:custGeom>
            <a:avLst/>
            <a:gdLst>
              <a:gd name="connsiteX0" fmla="*/ 510087 w 8985253"/>
              <a:gd name="connsiteY0" fmla="*/ 22149 h 1619252"/>
              <a:gd name="connsiteX1" fmla="*/ 8501653 w 8985253"/>
              <a:gd name="connsiteY1" fmla="*/ 22149 h 1619252"/>
              <a:gd name="connsiteX2" fmla="*/ 8844991 w 8985253"/>
              <a:gd name="connsiteY2" fmla="*/ 164293 h 1619252"/>
              <a:gd name="connsiteX3" fmla="*/ 8987208 w 8985253"/>
              <a:gd name="connsiteY3" fmla="*/ 507456 h 1619252"/>
              <a:gd name="connsiteX4" fmla="*/ 8987208 w 8985253"/>
              <a:gd name="connsiteY4" fmla="*/ 1146567 h 1619252"/>
              <a:gd name="connsiteX5" fmla="*/ 8844991 w 8985253"/>
              <a:gd name="connsiteY5" fmla="*/ 1489732 h 1619252"/>
              <a:gd name="connsiteX6" fmla="*/ 8501653 w 8985253"/>
              <a:gd name="connsiteY6" fmla="*/ 1631874 h 1619252"/>
              <a:gd name="connsiteX7" fmla="*/ 510087 w 8985253"/>
              <a:gd name="connsiteY7" fmla="*/ 1631874 h 1619252"/>
              <a:gd name="connsiteX8" fmla="*/ 166749 w 8985253"/>
              <a:gd name="connsiteY8" fmla="*/ 1489732 h 1619252"/>
              <a:gd name="connsiteX9" fmla="*/ 24534 w 8985253"/>
              <a:gd name="connsiteY9" fmla="*/ 1146567 h 1619252"/>
              <a:gd name="connsiteX10" fmla="*/ 24534 w 8985253"/>
              <a:gd name="connsiteY10" fmla="*/ 507456 h 1619252"/>
              <a:gd name="connsiteX11" fmla="*/ 166749 w 8985253"/>
              <a:gd name="connsiteY11" fmla="*/ 164293 h 1619252"/>
              <a:gd name="connsiteX12" fmla="*/ 510087 w 8985253"/>
              <a:gd name="connsiteY12" fmla="*/ 22149 h 161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5253" h="1619252">
                <a:moveTo>
                  <a:pt x="510087" y="22149"/>
                </a:moveTo>
                <a:lnTo>
                  <a:pt x="8501653" y="22149"/>
                </a:lnTo>
                <a:cubicBezTo>
                  <a:pt x="8630429" y="22149"/>
                  <a:pt x="8753933" y="73280"/>
                  <a:pt x="8844991" y="164293"/>
                </a:cubicBezTo>
                <a:cubicBezTo>
                  <a:pt x="8936051" y="255306"/>
                  <a:pt x="8987208" y="378745"/>
                  <a:pt x="8987208" y="507456"/>
                </a:cubicBezTo>
                <a:lnTo>
                  <a:pt x="8987208" y="1146567"/>
                </a:lnTo>
                <a:cubicBezTo>
                  <a:pt x="8987208" y="1275279"/>
                  <a:pt x="8936051" y="1398719"/>
                  <a:pt x="8844991" y="1489732"/>
                </a:cubicBezTo>
                <a:cubicBezTo>
                  <a:pt x="8753933" y="1580744"/>
                  <a:pt x="8630429" y="1631874"/>
                  <a:pt x="8501653" y="1631874"/>
                </a:cubicBezTo>
                <a:lnTo>
                  <a:pt x="510087" y="1631874"/>
                </a:lnTo>
                <a:cubicBezTo>
                  <a:pt x="381310" y="1631874"/>
                  <a:pt x="257808" y="1580744"/>
                  <a:pt x="166749" y="1489732"/>
                </a:cubicBezTo>
                <a:cubicBezTo>
                  <a:pt x="75689" y="1398719"/>
                  <a:pt x="24534" y="1275279"/>
                  <a:pt x="24534" y="1146567"/>
                </a:cubicBezTo>
                <a:lnTo>
                  <a:pt x="24534" y="507456"/>
                </a:lnTo>
                <a:cubicBezTo>
                  <a:pt x="24534" y="378745"/>
                  <a:pt x="75689" y="255306"/>
                  <a:pt x="166749" y="164293"/>
                </a:cubicBezTo>
                <a:cubicBezTo>
                  <a:pt x="257808" y="73280"/>
                  <a:pt x="381310" y="22149"/>
                  <a:pt x="510087" y="22149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5"/>
          <p:cNvSpPr/>
          <p:nvPr/>
        </p:nvSpPr>
        <p:spPr>
          <a:xfrm>
            <a:off x="12185646" y="7677146"/>
            <a:ext cx="603252" cy="1377952"/>
          </a:xfrm>
          <a:custGeom>
            <a:avLst/>
            <a:gdLst>
              <a:gd name="connsiteX0" fmla="*/ 327043 w 603252"/>
              <a:gd name="connsiteY0" fmla="*/ 402450 h 1377952"/>
              <a:gd name="connsiteX1" fmla="*/ 58588 w 603252"/>
              <a:gd name="connsiteY1" fmla="*/ 534052 h 1377952"/>
              <a:gd name="connsiteX2" fmla="*/ 120188 w 603252"/>
              <a:gd name="connsiteY2" fmla="*/ 726894 h 1377952"/>
              <a:gd name="connsiteX3" fmla="*/ 50088 w 603252"/>
              <a:gd name="connsiteY3" fmla="*/ 931157 h 1377952"/>
              <a:gd name="connsiteX4" fmla="*/ 30364 w 603252"/>
              <a:gd name="connsiteY4" fmla="*/ 1313000 h 1377952"/>
              <a:gd name="connsiteX5" fmla="*/ 271317 w 603252"/>
              <a:gd name="connsiteY5" fmla="*/ 1387629 h 1377952"/>
              <a:gd name="connsiteX6" fmla="*/ 606296 w 603252"/>
              <a:gd name="connsiteY6" fmla="*/ 726894 h 1377952"/>
              <a:gd name="connsiteX7" fmla="*/ 220186 w 603252"/>
              <a:gd name="connsiteY7" fmla="*/ 31536 h 1377952"/>
              <a:gd name="connsiteX8" fmla="*/ 326977 w 603252"/>
              <a:gd name="connsiteY8" fmla="*/ 402483 h 1377952"/>
              <a:gd name="connsiteX9" fmla="*/ 327043 w 603252"/>
              <a:gd name="connsiteY9" fmla="*/ 402450 h 1377952"/>
              <a:gd name="connsiteX10" fmla="*/ 327043 w 603252"/>
              <a:gd name="connsiteY10" fmla="*/ 402450 h 137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3252" h="1377952">
                <a:moveTo>
                  <a:pt x="327043" y="402450"/>
                </a:moveTo>
                <a:lnTo>
                  <a:pt x="58588" y="534052"/>
                </a:lnTo>
                <a:cubicBezTo>
                  <a:pt x="97346" y="588465"/>
                  <a:pt x="120188" y="654988"/>
                  <a:pt x="120188" y="726894"/>
                </a:cubicBezTo>
                <a:cubicBezTo>
                  <a:pt x="120188" y="803886"/>
                  <a:pt x="93967" y="874741"/>
                  <a:pt x="50088" y="931157"/>
                </a:cubicBezTo>
                <a:lnTo>
                  <a:pt x="30364" y="1313000"/>
                </a:lnTo>
                <a:lnTo>
                  <a:pt x="271317" y="1387629"/>
                </a:lnTo>
                <a:cubicBezTo>
                  <a:pt x="474431" y="1238567"/>
                  <a:pt x="606296" y="998139"/>
                  <a:pt x="606296" y="726894"/>
                </a:cubicBezTo>
                <a:cubicBezTo>
                  <a:pt x="606296" y="433496"/>
                  <a:pt x="452016" y="176200"/>
                  <a:pt x="220186" y="31536"/>
                </a:cubicBezTo>
                <a:lnTo>
                  <a:pt x="326977" y="402483"/>
                </a:lnTo>
                <a:lnTo>
                  <a:pt x="327043" y="402450"/>
                </a:lnTo>
                <a:lnTo>
                  <a:pt x="327043" y="402450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6"/>
          <p:cNvSpPr/>
          <p:nvPr/>
        </p:nvSpPr>
        <p:spPr>
          <a:xfrm>
            <a:off x="11169646" y="8337546"/>
            <a:ext cx="1174752" cy="882652"/>
          </a:xfrm>
          <a:custGeom>
            <a:avLst/>
            <a:gdLst>
              <a:gd name="connsiteX0" fmla="*/ 949812 w 1174752"/>
              <a:gd name="connsiteY0" fmla="*/ 720009 h 882652"/>
              <a:gd name="connsiteX1" fmla="*/ 968617 w 1174752"/>
              <a:gd name="connsiteY1" fmla="*/ 355428 h 882652"/>
              <a:gd name="connsiteX2" fmla="*/ 803212 w 1174752"/>
              <a:gd name="connsiteY2" fmla="*/ 399470 h 882652"/>
              <a:gd name="connsiteX3" fmla="*/ 477521 w 1174752"/>
              <a:gd name="connsiteY3" fmla="*/ 136004 h 882652"/>
              <a:gd name="connsiteX4" fmla="*/ 350382 w 1174752"/>
              <a:gd name="connsiteY4" fmla="*/ 29737 h 882652"/>
              <a:gd name="connsiteX5" fmla="*/ 23641 w 1174752"/>
              <a:gd name="connsiteY5" fmla="*/ 318409 h 882652"/>
              <a:gd name="connsiteX6" fmla="*/ 803244 w 1174752"/>
              <a:gd name="connsiteY6" fmla="*/ 885611 h 882652"/>
              <a:gd name="connsiteX7" fmla="*/ 1183185 w 1174752"/>
              <a:gd name="connsiteY7" fmla="*/ 792308 h 882652"/>
              <a:gd name="connsiteX8" fmla="*/ 949845 w 1174752"/>
              <a:gd name="connsiteY8" fmla="*/ 720042 h 882652"/>
              <a:gd name="connsiteX9" fmla="*/ 949812 w 1174752"/>
              <a:gd name="connsiteY9" fmla="*/ 720009 h 882652"/>
              <a:gd name="connsiteX10" fmla="*/ 949812 w 1174752"/>
              <a:gd name="connsiteY10" fmla="*/ 720009 h 88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4752" h="882652">
                <a:moveTo>
                  <a:pt x="949812" y="720009"/>
                </a:moveTo>
                <a:lnTo>
                  <a:pt x="968617" y="355428"/>
                </a:lnTo>
                <a:cubicBezTo>
                  <a:pt x="919881" y="383389"/>
                  <a:pt x="863434" y="399470"/>
                  <a:pt x="803212" y="399470"/>
                </a:cubicBezTo>
                <a:cubicBezTo>
                  <a:pt x="643156" y="399470"/>
                  <a:pt x="509519" y="286509"/>
                  <a:pt x="477521" y="136004"/>
                </a:cubicBezTo>
                <a:lnTo>
                  <a:pt x="350382" y="29737"/>
                </a:lnTo>
                <a:lnTo>
                  <a:pt x="23641" y="318409"/>
                </a:lnTo>
                <a:cubicBezTo>
                  <a:pt x="129907" y="647545"/>
                  <a:pt x="438762" y="885611"/>
                  <a:pt x="803244" y="885611"/>
                </a:cubicBezTo>
                <a:cubicBezTo>
                  <a:pt x="940393" y="885611"/>
                  <a:pt x="1069599" y="851874"/>
                  <a:pt x="1183185" y="792308"/>
                </a:cubicBezTo>
                <a:lnTo>
                  <a:pt x="949845" y="720042"/>
                </a:lnTo>
                <a:lnTo>
                  <a:pt x="949812" y="720009"/>
                </a:lnTo>
                <a:lnTo>
                  <a:pt x="949812" y="720009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7"/>
          <p:cNvSpPr/>
          <p:nvPr/>
        </p:nvSpPr>
        <p:spPr>
          <a:xfrm>
            <a:off x="11131546" y="7562846"/>
            <a:ext cx="1263652" cy="984252"/>
          </a:xfrm>
          <a:custGeom>
            <a:avLst/>
            <a:gdLst>
              <a:gd name="connsiteX0" fmla="*/ 386808 w 1263652"/>
              <a:gd name="connsiteY0" fmla="*/ 681860 h 984252"/>
              <a:gd name="connsiteX1" fmla="*/ 512766 w 1263652"/>
              <a:gd name="connsiteY1" fmla="*/ 787109 h 984252"/>
              <a:gd name="connsiteX2" fmla="*/ 841312 w 1263652"/>
              <a:gd name="connsiteY2" fmla="*/ 508185 h 984252"/>
              <a:gd name="connsiteX3" fmla="*/ 1045082 w 1263652"/>
              <a:gd name="connsiteY3" fmla="*/ 577924 h 984252"/>
              <a:gd name="connsiteX4" fmla="*/ 1270184 w 1263652"/>
              <a:gd name="connsiteY4" fmla="*/ 467588 h 984252"/>
              <a:gd name="connsiteX5" fmla="*/ 1160505 w 1263652"/>
              <a:gd name="connsiteY5" fmla="*/ 86598 h 984252"/>
              <a:gd name="connsiteX6" fmla="*/ 841344 w 1263652"/>
              <a:gd name="connsiteY6" fmla="*/ 22044 h 984252"/>
              <a:gd name="connsiteX7" fmla="*/ 22194 w 1263652"/>
              <a:gd name="connsiteY7" fmla="*/ 841194 h 984252"/>
              <a:gd name="connsiteX8" fmla="*/ 36044 w 1263652"/>
              <a:gd name="connsiteY8" fmla="*/ 991699 h 984252"/>
              <a:gd name="connsiteX9" fmla="*/ 386808 w 1263652"/>
              <a:gd name="connsiteY9" fmla="*/ 681860 h 984252"/>
              <a:gd name="connsiteX10" fmla="*/ 386808 w 1263652"/>
              <a:gd name="connsiteY10" fmla="*/ 681860 h 984252"/>
              <a:gd name="connsiteX11" fmla="*/ 386808 w 1263652"/>
              <a:gd name="connsiteY11" fmla="*/ 681860 h 98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3652" h="984252">
                <a:moveTo>
                  <a:pt x="386808" y="681860"/>
                </a:moveTo>
                <a:lnTo>
                  <a:pt x="512766" y="787109"/>
                </a:lnTo>
                <a:cubicBezTo>
                  <a:pt x="538594" y="628924"/>
                  <a:pt x="675841" y="508185"/>
                  <a:pt x="841312" y="508185"/>
                </a:cubicBezTo>
                <a:cubicBezTo>
                  <a:pt x="918107" y="508185"/>
                  <a:pt x="988766" y="534242"/>
                  <a:pt x="1045082" y="577924"/>
                </a:cubicBezTo>
                <a:lnTo>
                  <a:pt x="1270184" y="467588"/>
                </a:lnTo>
                <a:lnTo>
                  <a:pt x="1160505" y="86598"/>
                </a:lnTo>
                <a:cubicBezTo>
                  <a:pt x="1062443" y="45017"/>
                  <a:pt x="954568" y="22044"/>
                  <a:pt x="841344" y="22044"/>
                </a:cubicBezTo>
                <a:cubicBezTo>
                  <a:pt x="388942" y="22044"/>
                  <a:pt x="22194" y="388790"/>
                  <a:pt x="22194" y="841194"/>
                </a:cubicBezTo>
                <a:cubicBezTo>
                  <a:pt x="22194" y="892620"/>
                  <a:pt x="26986" y="942931"/>
                  <a:pt x="36044" y="991699"/>
                </a:cubicBezTo>
                <a:lnTo>
                  <a:pt x="386808" y="681860"/>
                </a:lnTo>
                <a:lnTo>
                  <a:pt x="386808" y="681860"/>
                </a:lnTo>
                <a:lnTo>
                  <a:pt x="386808" y="681860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8"/>
          <p:cNvSpPr/>
          <p:nvPr/>
        </p:nvSpPr>
        <p:spPr>
          <a:xfrm>
            <a:off x="11271246" y="7702546"/>
            <a:ext cx="1377952" cy="1377952"/>
          </a:xfrm>
          <a:custGeom>
            <a:avLst/>
            <a:gdLst>
              <a:gd name="connsiteX0" fmla="*/ 701926 w 1377952"/>
              <a:gd name="connsiteY0" fmla="*/ 25499 h 1377952"/>
              <a:gd name="connsiteX1" fmla="*/ 25651 w 1377952"/>
              <a:gd name="connsiteY1" fmla="*/ 701774 h 1377952"/>
              <a:gd name="connsiteX2" fmla="*/ 701926 w 1377952"/>
              <a:gd name="connsiteY2" fmla="*/ 1378049 h 1377952"/>
              <a:gd name="connsiteX3" fmla="*/ 1378201 w 1377952"/>
              <a:gd name="connsiteY3" fmla="*/ 701774 h 1377952"/>
              <a:gd name="connsiteX4" fmla="*/ 701926 w 1377952"/>
              <a:gd name="connsiteY4" fmla="*/ 25499 h 137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952" h="1377952">
                <a:moveTo>
                  <a:pt x="701926" y="25499"/>
                </a:moveTo>
                <a:cubicBezTo>
                  <a:pt x="328429" y="25499"/>
                  <a:pt x="25651" y="328278"/>
                  <a:pt x="25651" y="701774"/>
                </a:cubicBezTo>
                <a:cubicBezTo>
                  <a:pt x="25651" y="1075270"/>
                  <a:pt x="328429" y="1378049"/>
                  <a:pt x="701926" y="1378049"/>
                </a:cubicBezTo>
                <a:cubicBezTo>
                  <a:pt x="1075422" y="1378049"/>
                  <a:pt x="1378201" y="1075270"/>
                  <a:pt x="1378201" y="701774"/>
                </a:cubicBezTo>
                <a:cubicBezTo>
                  <a:pt x="1378201" y="328278"/>
                  <a:pt x="1075422" y="25499"/>
                  <a:pt x="701926" y="25499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9"/>
          <p:cNvSpPr/>
          <p:nvPr/>
        </p:nvSpPr>
        <p:spPr>
          <a:xfrm>
            <a:off x="11652246" y="9709146"/>
            <a:ext cx="8947153" cy="1631952"/>
          </a:xfrm>
          <a:custGeom>
            <a:avLst/>
            <a:gdLst>
              <a:gd name="connsiteX0" fmla="*/ 510389 w 8947153"/>
              <a:gd name="connsiteY0" fmla="*/ 24848 h 1631952"/>
              <a:gd name="connsiteX1" fmla="*/ 8472778 w 8947153"/>
              <a:gd name="connsiteY1" fmla="*/ 24848 h 1631952"/>
              <a:gd name="connsiteX2" fmla="*/ 8816351 w 8947153"/>
              <a:gd name="connsiteY2" fmla="*/ 166992 h 1631952"/>
              <a:gd name="connsiteX3" fmla="*/ 8958664 w 8947153"/>
              <a:gd name="connsiteY3" fmla="*/ 510155 h 1631952"/>
              <a:gd name="connsiteX4" fmla="*/ 8958664 w 8947153"/>
              <a:gd name="connsiteY4" fmla="*/ 1149267 h 1631952"/>
              <a:gd name="connsiteX5" fmla="*/ 8816351 w 8947153"/>
              <a:gd name="connsiteY5" fmla="*/ 1492431 h 1631952"/>
              <a:gd name="connsiteX6" fmla="*/ 8472778 w 8947153"/>
              <a:gd name="connsiteY6" fmla="*/ 1634573 h 1631952"/>
              <a:gd name="connsiteX7" fmla="*/ 510389 w 8947153"/>
              <a:gd name="connsiteY7" fmla="*/ 1634573 h 1631952"/>
              <a:gd name="connsiteX8" fmla="*/ 166817 w 8947153"/>
              <a:gd name="connsiteY8" fmla="*/ 1492431 h 1631952"/>
              <a:gd name="connsiteX9" fmla="*/ 24504 w 8947153"/>
              <a:gd name="connsiteY9" fmla="*/ 1149267 h 1631952"/>
              <a:gd name="connsiteX10" fmla="*/ 24504 w 8947153"/>
              <a:gd name="connsiteY10" fmla="*/ 510155 h 1631952"/>
              <a:gd name="connsiteX11" fmla="*/ 166817 w 8947153"/>
              <a:gd name="connsiteY11" fmla="*/ 166992 h 1631952"/>
              <a:gd name="connsiteX12" fmla="*/ 510389 w 8947153"/>
              <a:gd name="connsiteY12" fmla="*/ 24848 h 163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47153" h="1631952">
                <a:moveTo>
                  <a:pt x="510389" y="24848"/>
                </a:moveTo>
                <a:lnTo>
                  <a:pt x="8472778" y="24848"/>
                </a:lnTo>
                <a:cubicBezTo>
                  <a:pt x="8601643" y="24848"/>
                  <a:pt x="8725230" y="75979"/>
                  <a:pt x="8816351" y="166992"/>
                </a:cubicBezTo>
                <a:cubicBezTo>
                  <a:pt x="8907471" y="258005"/>
                  <a:pt x="8958664" y="381444"/>
                  <a:pt x="8958664" y="510155"/>
                </a:cubicBezTo>
                <a:lnTo>
                  <a:pt x="8958664" y="1149267"/>
                </a:lnTo>
                <a:cubicBezTo>
                  <a:pt x="8958664" y="1277978"/>
                  <a:pt x="8907471" y="1401418"/>
                  <a:pt x="8816351" y="1492431"/>
                </a:cubicBezTo>
                <a:cubicBezTo>
                  <a:pt x="8725230" y="1583443"/>
                  <a:pt x="8601643" y="1634573"/>
                  <a:pt x="8472778" y="1634573"/>
                </a:cubicBezTo>
                <a:lnTo>
                  <a:pt x="510389" y="1634573"/>
                </a:lnTo>
                <a:cubicBezTo>
                  <a:pt x="381525" y="1634573"/>
                  <a:pt x="257938" y="1583443"/>
                  <a:pt x="166817" y="1492431"/>
                </a:cubicBezTo>
                <a:cubicBezTo>
                  <a:pt x="75696" y="1401418"/>
                  <a:pt x="24504" y="1277978"/>
                  <a:pt x="24504" y="1149267"/>
                </a:cubicBezTo>
                <a:lnTo>
                  <a:pt x="24504" y="510155"/>
                </a:lnTo>
                <a:cubicBezTo>
                  <a:pt x="24504" y="381444"/>
                  <a:pt x="75696" y="258005"/>
                  <a:pt x="166817" y="166992"/>
                </a:cubicBezTo>
                <a:cubicBezTo>
                  <a:pt x="257938" y="75979"/>
                  <a:pt x="381525" y="24848"/>
                  <a:pt x="510389" y="24848"/>
                </a:cubicBez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20"/>
          <p:cNvSpPr/>
          <p:nvPr/>
        </p:nvSpPr>
        <p:spPr>
          <a:xfrm>
            <a:off x="11131546" y="10433046"/>
            <a:ext cx="1212852" cy="819152"/>
          </a:xfrm>
          <a:custGeom>
            <a:avLst/>
            <a:gdLst>
              <a:gd name="connsiteX0" fmla="*/ 847914 w 1212852"/>
              <a:gd name="connsiteY0" fmla="*/ 736558 h 819152"/>
              <a:gd name="connsiteX1" fmla="*/ 869472 w 1212852"/>
              <a:gd name="connsiteY1" fmla="*/ 438360 h 819152"/>
              <a:gd name="connsiteX2" fmla="*/ 671856 w 1212852"/>
              <a:gd name="connsiteY2" fmla="*/ 394423 h 819152"/>
              <a:gd name="connsiteX3" fmla="*/ 530722 w 1212852"/>
              <a:gd name="connsiteY3" fmla="*/ 230967 h 819152"/>
              <a:gd name="connsiteX4" fmla="*/ 210808 w 1212852"/>
              <a:gd name="connsiteY4" fmla="*/ 21566 h 819152"/>
              <a:gd name="connsiteX5" fmla="*/ 24955 w 1212852"/>
              <a:gd name="connsiteY5" fmla="*/ 192113 h 819152"/>
              <a:gd name="connsiteX6" fmla="*/ 426968 w 1212852"/>
              <a:gd name="connsiteY6" fmla="*/ 814340 h 819152"/>
              <a:gd name="connsiteX7" fmla="*/ 1222156 w 1212852"/>
              <a:gd name="connsiteY7" fmla="*/ 831108 h 819152"/>
              <a:gd name="connsiteX8" fmla="*/ 847919 w 1212852"/>
              <a:gd name="connsiteY8" fmla="*/ 736486 h 819152"/>
              <a:gd name="connsiteX9" fmla="*/ 847914 w 1212852"/>
              <a:gd name="connsiteY9" fmla="*/ 736558 h 819152"/>
              <a:gd name="connsiteX10" fmla="*/ 847914 w 1212852"/>
              <a:gd name="connsiteY10" fmla="*/ 736558 h 81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2852" h="819152">
                <a:moveTo>
                  <a:pt x="847914" y="736558"/>
                </a:moveTo>
                <a:lnTo>
                  <a:pt x="869472" y="438360"/>
                </a:lnTo>
                <a:cubicBezTo>
                  <a:pt x="802943" y="444429"/>
                  <a:pt x="733971" y="430648"/>
                  <a:pt x="671856" y="394423"/>
                </a:cubicBezTo>
                <a:cubicBezTo>
                  <a:pt x="605348" y="355637"/>
                  <a:pt x="557351" y="297291"/>
                  <a:pt x="530722" y="230967"/>
                </a:cubicBezTo>
                <a:lnTo>
                  <a:pt x="210808" y="21566"/>
                </a:lnTo>
                <a:lnTo>
                  <a:pt x="24955" y="192113"/>
                </a:lnTo>
                <a:cubicBezTo>
                  <a:pt x="51396" y="442664"/>
                  <a:pt x="192657" y="677695"/>
                  <a:pt x="426968" y="814340"/>
                </a:cubicBezTo>
                <a:cubicBezTo>
                  <a:pt x="680415" y="962147"/>
                  <a:pt x="980400" y="958494"/>
                  <a:pt x="1222156" y="831108"/>
                </a:cubicBezTo>
                <a:lnTo>
                  <a:pt x="847919" y="736486"/>
                </a:lnTo>
                <a:lnTo>
                  <a:pt x="847914" y="736558"/>
                </a:lnTo>
                <a:lnTo>
                  <a:pt x="847914" y="736558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1"/>
          <p:cNvSpPr/>
          <p:nvPr/>
        </p:nvSpPr>
        <p:spPr>
          <a:xfrm>
            <a:off x="11131546" y="9709146"/>
            <a:ext cx="1098552" cy="819152"/>
          </a:xfrm>
          <a:custGeom>
            <a:avLst/>
            <a:gdLst>
              <a:gd name="connsiteX0" fmla="*/ 201218 w 1098552"/>
              <a:gd name="connsiteY0" fmla="*/ 628101 h 819152"/>
              <a:gd name="connsiteX1" fmla="*/ 506683 w 1098552"/>
              <a:gd name="connsiteY1" fmla="*/ 828013 h 819152"/>
              <a:gd name="connsiteX2" fmla="*/ 551963 w 1098552"/>
              <a:gd name="connsiteY2" fmla="*/ 662942 h 819152"/>
              <a:gd name="connsiteX3" fmla="*/ 943630 w 1098552"/>
              <a:gd name="connsiteY3" fmla="*/ 514326 h 819152"/>
              <a:gd name="connsiteX4" fmla="*/ 1099477 w 1098552"/>
              <a:gd name="connsiteY4" fmla="*/ 458034 h 819152"/>
              <a:gd name="connsiteX5" fmla="*/ 1014715 w 1098552"/>
              <a:gd name="connsiteY5" fmla="*/ 30357 h 819152"/>
              <a:gd name="connsiteX6" fmla="*/ 132002 w 1098552"/>
              <a:gd name="connsiteY6" fmla="*/ 418065 h 819152"/>
              <a:gd name="connsiteX7" fmla="*/ 21197 w 1098552"/>
              <a:gd name="connsiteY7" fmla="*/ 793275 h 819152"/>
              <a:gd name="connsiteX8" fmla="*/ 201173 w 1098552"/>
              <a:gd name="connsiteY8" fmla="*/ 628114 h 819152"/>
              <a:gd name="connsiteX9" fmla="*/ 201218 w 1098552"/>
              <a:gd name="connsiteY9" fmla="*/ 628101 h 819152"/>
              <a:gd name="connsiteX10" fmla="*/ 201218 w 1098552"/>
              <a:gd name="connsiteY10" fmla="*/ 628101 h 81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8552" h="819152">
                <a:moveTo>
                  <a:pt x="201218" y="628101"/>
                </a:moveTo>
                <a:lnTo>
                  <a:pt x="506683" y="828013"/>
                </a:lnTo>
                <a:cubicBezTo>
                  <a:pt x="507080" y="771827"/>
                  <a:pt x="521626" y="714964"/>
                  <a:pt x="551963" y="662942"/>
                </a:cubicBezTo>
                <a:cubicBezTo>
                  <a:pt x="632596" y="524680"/>
                  <a:pt x="797498" y="466146"/>
                  <a:pt x="943630" y="514326"/>
                </a:cubicBezTo>
                <a:lnTo>
                  <a:pt x="1099477" y="458034"/>
                </a:lnTo>
                <a:lnTo>
                  <a:pt x="1014715" y="30357"/>
                </a:lnTo>
                <a:cubicBezTo>
                  <a:pt x="676861" y="-43655"/>
                  <a:pt x="315618" y="103213"/>
                  <a:pt x="132002" y="418065"/>
                </a:cubicBezTo>
                <a:cubicBezTo>
                  <a:pt x="62910" y="536540"/>
                  <a:pt x="26963" y="665149"/>
                  <a:pt x="21197" y="793275"/>
                </a:cubicBezTo>
                <a:lnTo>
                  <a:pt x="201173" y="628114"/>
                </a:lnTo>
                <a:lnTo>
                  <a:pt x="201218" y="628101"/>
                </a:lnTo>
                <a:lnTo>
                  <a:pt x="201218" y="628101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2"/>
          <p:cNvSpPr/>
          <p:nvPr/>
        </p:nvSpPr>
        <p:spPr>
          <a:xfrm>
            <a:off x="12058646" y="9747246"/>
            <a:ext cx="615952" cy="1441452"/>
          </a:xfrm>
          <a:custGeom>
            <a:avLst/>
            <a:gdLst>
              <a:gd name="connsiteX0" fmla="*/ 279106 w 615952"/>
              <a:gd name="connsiteY0" fmla="*/ 480238 h 1441452"/>
              <a:gd name="connsiteX1" fmla="*/ 124735 w 615952"/>
              <a:gd name="connsiteY1" fmla="*/ 536023 h 1441452"/>
              <a:gd name="connsiteX2" fmla="*/ 200166 w 615952"/>
              <a:gd name="connsiteY2" fmla="*/ 960348 h 1441452"/>
              <a:gd name="connsiteX3" fmla="*/ 37269 w 615952"/>
              <a:gd name="connsiteY3" fmla="*/ 1101239 h 1441452"/>
              <a:gd name="connsiteX4" fmla="*/ 19180 w 615952"/>
              <a:gd name="connsiteY4" fmla="*/ 1351274 h 1441452"/>
              <a:gd name="connsiteX5" fmla="*/ 403547 w 615952"/>
              <a:gd name="connsiteY5" fmla="*/ 1448462 h 1441452"/>
              <a:gd name="connsiteX6" fmla="*/ 620096 w 615952"/>
              <a:gd name="connsiteY6" fmla="*/ 1205281 h 1441452"/>
              <a:gd name="connsiteX7" fmla="*/ 325150 w 615952"/>
              <a:gd name="connsiteY7" fmla="*/ 85004 h 1441452"/>
              <a:gd name="connsiteX8" fmla="*/ 188161 w 615952"/>
              <a:gd name="connsiteY8" fmla="*/ 21147 h 1441452"/>
              <a:gd name="connsiteX9" fmla="*/ 279106 w 615952"/>
              <a:gd name="connsiteY9" fmla="*/ 480238 h 1441452"/>
              <a:gd name="connsiteX10" fmla="*/ 279106 w 615952"/>
              <a:gd name="connsiteY10" fmla="*/ 480238 h 1441452"/>
              <a:gd name="connsiteX11" fmla="*/ 279106 w 615952"/>
              <a:gd name="connsiteY11" fmla="*/ 480238 h 144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952" h="1441452">
                <a:moveTo>
                  <a:pt x="279106" y="480238"/>
                </a:moveTo>
                <a:lnTo>
                  <a:pt x="124735" y="536023"/>
                </a:lnTo>
                <a:cubicBezTo>
                  <a:pt x="248369" y="638024"/>
                  <a:pt x="283526" y="817409"/>
                  <a:pt x="200166" y="960348"/>
                </a:cubicBezTo>
                <a:cubicBezTo>
                  <a:pt x="161479" y="1026686"/>
                  <a:pt x="103374" y="1074597"/>
                  <a:pt x="37269" y="1101239"/>
                </a:cubicBezTo>
                <a:lnTo>
                  <a:pt x="19180" y="1351274"/>
                </a:lnTo>
                <a:lnTo>
                  <a:pt x="403547" y="1448462"/>
                </a:lnTo>
                <a:cubicBezTo>
                  <a:pt x="488867" y="1384700"/>
                  <a:pt x="563057" y="1303088"/>
                  <a:pt x="620096" y="1205281"/>
                </a:cubicBezTo>
                <a:cubicBezTo>
                  <a:pt x="848004" y="814479"/>
                  <a:pt x="715953" y="312913"/>
                  <a:pt x="325150" y="85004"/>
                </a:cubicBezTo>
                <a:cubicBezTo>
                  <a:pt x="280727" y="59097"/>
                  <a:pt x="234852" y="37890"/>
                  <a:pt x="188161" y="21147"/>
                </a:cubicBezTo>
                <a:lnTo>
                  <a:pt x="279106" y="480238"/>
                </a:lnTo>
                <a:lnTo>
                  <a:pt x="279106" y="480238"/>
                </a:lnTo>
                <a:lnTo>
                  <a:pt x="279106" y="480238"/>
                </a:lnTo>
                <a:close/>
              </a:path>
            </a:pathLst>
          </a:custGeom>
          <a:solidFill>
            <a:srgbClr val="7B28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3"/>
          <p:cNvSpPr/>
          <p:nvPr/>
        </p:nvSpPr>
        <p:spPr>
          <a:xfrm>
            <a:off x="11271246" y="9836146"/>
            <a:ext cx="1377952" cy="1377952"/>
          </a:xfrm>
          <a:custGeom>
            <a:avLst/>
            <a:gdLst>
              <a:gd name="connsiteX0" fmla="*/ 701926 w 1377952"/>
              <a:gd name="connsiteY0" fmla="*/ 28199 h 1377952"/>
              <a:gd name="connsiteX1" fmla="*/ 25651 w 1377952"/>
              <a:gd name="connsiteY1" fmla="*/ 704474 h 1377952"/>
              <a:gd name="connsiteX2" fmla="*/ 701926 w 1377952"/>
              <a:gd name="connsiteY2" fmla="*/ 1380749 h 1377952"/>
              <a:gd name="connsiteX3" fmla="*/ 1378201 w 1377952"/>
              <a:gd name="connsiteY3" fmla="*/ 704474 h 1377952"/>
              <a:gd name="connsiteX4" fmla="*/ 701926 w 1377952"/>
              <a:gd name="connsiteY4" fmla="*/ 28199 h 137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952" h="1377952">
                <a:moveTo>
                  <a:pt x="701926" y="28199"/>
                </a:moveTo>
                <a:cubicBezTo>
                  <a:pt x="328429" y="28199"/>
                  <a:pt x="25651" y="330978"/>
                  <a:pt x="25651" y="704474"/>
                </a:cubicBezTo>
                <a:cubicBezTo>
                  <a:pt x="25651" y="1077970"/>
                  <a:pt x="328429" y="1380749"/>
                  <a:pt x="701926" y="1380749"/>
                </a:cubicBezTo>
                <a:cubicBezTo>
                  <a:pt x="1075422" y="1380749"/>
                  <a:pt x="1378201" y="1077970"/>
                  <a:pt x="1378201" y="704474"/>
                </a:cubicBezTo>
                <a:cubicBezTo>
                  <a:pt x="1378201" y="330978"/>
                  <a:pt x="1075422" y="28199"/>
                  <a:pt x="701926" y="28199"/>
                </a:cubicBez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4"/>
          <p:cNvSpPr/>
          <p:nvPr/>
        </p:nvSpPr>
        <p:spPr>
          <a:xfrm>
            <a:off x="11499846" y="11728446"/>
            <a:ext cx="1098552" cy="1619252"/>
          </a:xfrm>
          <a:custGeom>
            <a:avLst/>
            <a:gdLst>
              <a:gd name="connsiteX0" fmla="*/ 154514 w 1098552"/>
              <a:gd name="connsiteY0" fmla="*/ 1629686 h 1619252"/>
              <a:gd name="connsiteX1" fmla="*/ 29333 w 1098552"/>
              <a:gd name="connsiteY1" fmla="*/ 1574933 h 1619252"/>
              <a:gd name="connsiteX2" fmla="*/ 38276 w 1098552"/>
              <a:gd name="connsiteY2" fmla="*/ 1332765 h 1619252"/>
              <a:gd name="connsiteX3" fmla="*/ 603828 w 1098552"/>
              <a:gd name="connsiteY3" fmla="*/ 805781 h 1619252"/>
              <a:gd name="connsiteX4" fmla="*/ 38276 w 1098552"/>
              <a:gd name="connsiteY4" fmla="*/ 278810 h 1619252"/>
              <a:gd name="connsiteX5" fmla="*/ 29333 w 1098552"/>
              <a:gd name="connsiteY5" fmla="*/ 36642 h 1619252"/>
              <a:gd name="connsiteX6" fmla="*/ 270663 w 1098552"/>
              <a:gd name="connsiteY6" fmla="*/ 27671 h 1619252"/>
              <a:gd name="connsiteX7" fmla="*/ 1105782 w 1098552"/>
              <a:gd name="connsiteY7" fmla="*/ 805781 h 1619252"/>
              <a:gd name="connsiteX8" fmla="*/ 270663 w 1098552"/>
              <a:gd name="connsiteY8" fmla="*/ 1583904 h 1619252"/>
              <a:gd name="connsiteX9" fmla="*/ 154514 w 1098552"/>
              <a:gd name="connsiteY9" fmla="*/ 1629686 h 1619252"/>
              <a:gd name="connsiteX10" fmla="*/ 154514 w 1098552"/>
              <a:gd name="connsiteY10" fmla="*/ 1629686 h 161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8552" h="1619252">
                <a:moveTo>
                  <a:pt x="154514" y="1629686"/>
                </a:moveTo>
                <a:cubicBezTo>
                  <a:pt x="108669" y="1629686"/>
                  <a:pt x="62971" y="1611296"/>
                  <a:pt x="29333" y="1574933"/>
                </a:cubicBezTo>
                <a:cubicBezTo>
                  <a:pt x="-34851" y="1505593"/>
                  <a:pt x="-30836" y="1397144"/>
                  <a:pt x="38276" y="1332765"/>
                </a:cubicBezTo>
                <a:lnTo>
                  <a:pt x="603828" y="805781"/>
                </a:lnTo>
                <a:lnTo>
                  <a:pt x="38276" y="278810"/>
                </a:lnTo>
                <a:cubicBezTo>
                  <a:pt x="-30836" y="214415"/>
                  <a:pt x="-34851" y="105995"/>
                  <a:pt x="29333" y="36642"/>
                </a:cubicBezTo>
                <a:cubicBezTo>
                  <a:pt x="93460" y="-32739"/>
                  <a:pt x="201534" y="-36752"/>
                  <a:pt x="270663" y="27671"/>
                </a:cubicBezTo>
                <a:lnTo>
                  <a:pt x="1105782" y="805781"/>
                </a:lnTo>
                <a:lnTo>
                  <a:pt x="270663" y="1583904"/>
                </a:lnTo>
                <a:cubicBezTo>
                  <a:pt x="237790" y="1614543"/>
                  <a:pt x="196094" y="1629686"/>
                  <a:pt x="154514" y="1629686"/>
                </a:cubicBezTo>
                <a:lnTo>
                  <a:pt x="154514" y="1629686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6" name="Picture 2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26500" cy="4564379"/>
          </a:xfrm>
          <a:prstGeom prst="rect">
            <a:avLst/>
          </a:prstGeom>
        </p:spPr>
      </p:pic>
      <p:sp>
        <p:nvSpPr>
          <p:cNvPr id="2" name="TextBox 226"/>
          <p:cNvSpPr txBox="1"/>
          <p:nvPr/>
        </p:nvSpPr>
        <p:spPr>
          <a:xfrm>
            <a:off x="1661137" y="5457477"/>
            <a:ext cx="725727" cy="8280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251250"/>
              </a:lnSpc>
            </a:pPr>
            <a:r>
              <a:rPr lang="en-US" altLang="zh-CN" sz="5400" spc="-595" dirty="0">
                <a:solidFill>
                  <a:srgbClr val="362368"/>
                </a:solidFill>
                <a:latin typeface="Times New Roman"/>
                <a:ea typeface="Times New Roman"/>
              </a:rPr>
              <a:t>01</a:t>
            </a:r>
            <a:r>
              <a:rPr lang="en-US" altLang="zh-CN" sz="5400" dirty="0">
                <a:solidFill>
                  <a:srgbClr val="362368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-595" dirty="0">
                <a:solidFill>
                  <a:srgbClr val="362368"/>
                </a:solidFill>
                <a:latin typeface="Times New Roman"/>
                <a:ea typeface="Times New Roman"/>
              </a:rPr>
              <a:t>02</a:t>
            </a:r>
            <a:r>
              <a:rPr lang="en-US" altLang="zh-CN" sz="5400" dirty="0">
                <a:solidFill>
                  <a:srgbClr val="362368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-595" dirty="0">
                <a:solidFill>
                  <a:srgbClr val="362368"/>
                </a:solidFill>
                <a:latin typeface="Times New Roman"/>
                <a:ea typeface="Times New Roman"/>
              </a:rPr>
              <a:t>03</a:t>
            </a:r>
            <a:r>
              <a:rPr lang="en-US" altLang="zh-CN" sz="5400" dirty="0">
                <a:solidFill>
                  <a:srgbClr val="362368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-575" dirty="0">
                <a:solidFill>
                  <a:srgbClr val="362368"/>
                </a:solidFill>
                <a:latin typeface="Times New Roman"/>
                <a:ea typeface="Times New Roman"/>
              </a:rPr>
              <a:t>04</a:t>
            </a:r>
          </a:p>
        </p:txBody>
      </p:sp>
      <p:sp>
        <p:nvSpPr>
          <p:cNvPr id="227" name="TextBox 227"/>
          <p:cNvSpPr txBox="1"/>
          <p:nvPr/>
        </p:nvSpPr>
        <p:spPr>
          <a:xfrm>
            <a:off x="2909358" y="5921755"/>
            <a:ext cx="6991927" cy="70800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1904" hangingPunct="0">
              <a:lnSpc>
                <a:spcPct val="103333"/>
              </a:lnSpc>
            </a:pPr>
            <a:r>
              <a:rPr lang="en-US" altLang="zh-CN" sz="2300" spc="229" dirty="0">
                <a:solidFill>
                  <a:srgbClr val="FEFEFE"/>
                </a:solidFill>
                <a:latin typeface="Times New Roman"/>
                <a:ea typeface="Times New Roman"/>
              </a:rPr>
              <a:t>Отсутствует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70" dirty="0">
                <a:solidFill>
                  <a:srgbClr val="FEFEFE"/>
                </a:solidFill>
                <a:latin typeface="Times New Roman"/>
                <a:ea typeface="Times New Roman"/>
              </a:rPr>
              <a:t>общий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9" dirty="0">
                <a:solidFill>
                  <a:srgbClr val="FEFEFE"/>
                </a:solidFill>
                <a:latin typeface="Times New Roman"/>
                <a:ea typeface="Times New Roman"/>
              </a:rPr>
              <a:t>регламент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34" dirty="0">
                <a:solidFill>
                  <a:srgbClr val="FEFEFE"/>
                </a:solidFill>
                <a:latin typeface="Times New Roman"/>
                <a:ea typeface="Times New Roman"/>
              </a:rPr>
              <a:t>процесса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(порядок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34" dirty="0">
                <a:solidFill>
                  <a:srgbClr val="FEFEFE"/>
                </a:solidFill>
                <a:latin typeface="Times New Roman"/>
                <a:ea typeface="Times New Roman"/>
              </a:rPr>
              <a:t>действий,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регламентные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сроки)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80"/>
              </a:lnSpc>
            </a:pPr>
            <a:endParaRPr lang="en-US" dirty="0" smtClean="0"/>
          </a:p>
          <a:p>
            <a:pPr marL="0" hangingPunct="0">
              <a:lnSpc>
                <a:spcPct val="102083"/>
              </a:lnSpc>
            </a:pPr>
            <a:r>
              <a:rPr lang="en-US" altLang="zh-CN" sz="2300" spc="265" dirty="0">
                <a:solidFill>
                  <a:srgbClr val="FEFEFE"/>
                </a:solidFill>
                <a:latin typeface="Times New Roman"/>
                <a:ea typeface="Times New Roman"/>
              </a:rPr>
              <a:t>Высокая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трудоемкость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процесса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составления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ежегодной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34" dirty="0">
                <a:solidFill>
                  <a:srgbClr val="FEFEFE"/>
                </a:solidFill>
                <a:latin typeface="Times New Roman"/>
                <a:ea typeface="Times New Roman"/>
              </a:rPr>
              <a:t>стратегии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9" dirty="0">
                <a:solidFill>
                  <a:srgbClr val="FEFEFE"/>
                </a:solidFill>
                <a:latin typeface="Times New Roman"/>
                <a:ea typeface="Times New Roman"/>
              </a:rPr>
              <a:t>продвижения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0" dirty="0">
                <a:solidFill>
                  <a:srgbClr val="FEFEFE"/>
                </a:solidFill>
                <a:latin typeface="Times New Roman"/>
                <a:ea typeface="Times New Roman"/>
              </a:rPr>
              <a:t>услуг.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Отсутствие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0" dirty="0">
                <a:solidFill>
                  <a:srgbClr val="FEFEFE"/>
                </a:solidFill>
                <a:latin typeface="Times New Roman"/>
                <a:ea typeface="Times New Roman"/>
              </a:rPr>
              <a:t>стратегии,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как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утвержденного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докум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ента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85"/>
              </a:lnSpc>
            </a:pPr>
            <a:endParaRPr lang="en-US" dirty="0" smtClean="0"/>
          </a:p>
          <a:p>
            <a:pPr marL="124402" hangingPunct="0">
              <a:lnSpc>
                <a:spcPct val="103333"/>
              </a:lnSpc>
            </a:pPr>
            <a:r>
              <a:rPr lang="en-US" altLang="zh-CN" sz="2300" spc="220" dirty="0">
                <a:solidFill>
                  <a:srgbClr val="FEFEFE"/>
                </a:solidFill>
                <a:latin typeface="Times New Roman"/>
                <a:ea typeface="Times New Roman"/>
              </a:rPr>
              <a:t>Отсутствует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возможность</a:t>
            </a:r>
            <a:r>
              <a:rPr lang="en-US" altLang="zh-CN" sz="23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34" dirty="0">
                <a:solidFill>
                  <a:srgbClr val="FEFEFE"/>
                </a:solidFill>
                <a:latin typeface="Times New Roman"/>
                <a:ea typeface="Times New Roman"/>
              </a:rPr>
              <a:t>подписания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170" dirty="0">
                <a:solidFill>
                  <a:srgbClr val="FEFEFE"/>
                </a:solidFill>
                <a:latin typeface="Times New Roman"/>
                <a:ea typeface="Times New Roman"/>
              </a:rPr>
              <a:t>договора</a:t>
            </a:r>
            <a:r>
              <a:rPr lang="en-US" altLang="zh-CN" sz="2300" spc="19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65" dirty="0">
                <a:solidFill>
                  <a:srgbClr val="FEFEFE"/>
                </a:solidFill>
                <a:latin typeface="Times New Roman"/>
                <a:ea typeface="Times New Roman"/>
              </a:rPr>
              <a:t>ЭЦП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75"/>
              </a:lnSpc>
            </a:pPr>
            <a:endParaRPr lang="en-US" dirty="0" smtClean="0"/>
          </a:p>
          <a:p>
            <a:pPr marL="138476" hangingPunct="0">
              <a:lnSpc>
                <a:spcPct val="103333"/>
              </a:lnSpc>
            </a:pPr>
            <a:r>
              <a:rPr lang="en-US" altLang="zh-CN" sz="2300" spc="225" dirty="0">
                <a:solidFill>
                  <a:srgbClr val="FEFEFE"/>
                </a:solidFill>
                <a:latin typeface="Times New Roman"/>
                <a:ea typeface="Times New Roman"/>
              </a:rPr>
              <a:t>Отсутствует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унифицированная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9" dirty="0">
                <a:solidFill>
                  <a:srgbClr val="FEFEFE"/>
                </a:solidFill>
                <a:latin typeface="Times New Roman"/>
                <a:ea typeface="Times New Roman"/>
              </a:rPr>
              <a:t>форма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9" dirty="0">
                <a:solidFill>
                  <a:srgbClr val="FEFEFE"/>
                </a:solidFill>
                <a:latin typeface="Times New Roman"/>
                <a:ea typeface="Times New Roman"/>
              </a:rPr>
              <a:t>до</a:t>
            </a: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говора</a:t>
            </a:r>
          </a:p>
        </p:txBody>
      </p:sp>
      <p:sp>
        <p:nvSpPr>
          <p:cNvPr id="228" name="TextBox 228"/>
          <p:cNvSpPr txBox="1"/>
          <p:nvPr/>
        </p:nvSpPr>
        <p:spPr>
          <a:xfrm>
            <a:off x="11701374" y="5432825"/>
            <a:ext cx="725727" cy="621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251250"/>
              </a:lnSpc>
            </a:pPr>
            <a:r>
              <a:rPr lang="en-US" altLang="zh-CN" sz="5400" spc="-595" dirty="0">
                <a:solidFill>
                  <a:srgbClr val="362368"/>
                </a:solidFill>
                <a:latin typeface="Times New Roman"/>
                <a:ea typeface="Times New Roman"/>
              </a:rPr>
              <a:t>05</a:t>
            </a:r>
            <a:r>
              <a:rPr lang="en-US" altLang="zh-CN" sz="5400" dirty="0">
                <a:solidFill>
                  <a:srgbClr val="362368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-595" dirty="0">
                <a:solidFill>
                  <a:srgbClr val="362368"/>
                </a:solidFill>
                <a:latin typeface="Times New Roman"/>
                <a:ea typeface="Times New Roman"/>
              </a:rPr>
              <a:t>06</a:t>
            </a:r>
            <a:r>
              <a:rPr lang="en-US" altLang="zh-CN" sz="5400" dirty="0">
                <a:solidFill>
                  <a:srgbClr val="362368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-575" dirty="0">
                <a:solidFill>
                  <a:srgbClr val="362368"/>
                </a:solidFill>
                <a:latin typeface="Times New Roman"/>
                <a:ea typeface="Times New Roman"/>
              </a:rPr>
              <a:t>07</a:t>
            </a:r>
          </a:p>
        </p:txBody>
      </p:sp>
      <p:sp>
        <p:nvSpPr>
          <p:cNvPr id="229" name="TextBox 229"/>
          <p:cNvSpPr txBox="1"/>
          <p:nvPr/>
        </p:nvSpPr>
        <p:spPr>
          <a:xfrm>
            <a:off x="12840213" y="6001961"/>
            <a:ext cx="6163986" cy="7347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1285" hangingPunct="0">
              <a:lnSpc>
                <a:spcPct val="103333"/>
              </a:lnSpc>
            </a:pPr>
            <a:r>
              <a:rPr lang="en-US" altLang="zh-CN" sz="2300" spc="254" dirty="0">
                <a:solidFill>
                  <a:srgbClr val="FEFEFE"/>
                </a:solidFill>
                <a:latin typeface="Times New Roman"/>
                <a:ea typeface="Times New Roman"/>
              </a:rPr>
              <a:t>Длительное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предоставление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9" dirty="0">
                <a:solidFill>
                  <a:srgbClr val="FEFEFE"/>
                </a:solidFill>
                <a:latin typeface="Times New Roman"/>
                <a:ea typeface="Times New Roman"/>
              </a:rPr>
              <a:t>отчетных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докум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ентов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64"/>
              </a:lnSpc>
            </a:pPr>
            <a:endParaRPr lang="en-US" dirty="0" smtClean="0"/>
          </a:p>
          <a:p>
            <a:pPr marL="0" indent="144000">
              <a:lnSpc>
                <a:spcPct val="108333"/>
              </a:lnSpc>
            </a:pP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Не</a:t>
            </a:r>
            <a:r>
              <a:rPr lang="en-US" altLang="zh-CN" sz="23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195" dirty="0">
                <a:solidFill>
                  <a:srgbClr val="FEFEFE"/>
                </a:solidFill>
                <a:latin typeface="Times New Roman"/>
                <a:ea typeface="Times New Roman"/>
              </a:rPr>
              <a:t>все</a:t>
            </a:r>
            <a:r>
              <a:rPr lang="en-US" altLang="zh-CN" sz="23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09" dirty="0">
                <a:solidFill>
                  <a:srgbClr val="FEFEFE"/>
                </a:solidFill>
                <a:latin typeface="Times New Roman"/>
                <a:ea typeface="Times New Roman"/>
              </a:rPr>
              <a:t>контрагенты</a:t>
            </a:r>
            <a:r>
              <a:rPr lang="en-US" altLang="zh-CN" sz="23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0" dirty="0">
                <a:solidFill>
                  <a:srgbClr val="FEFEFE"/>
                </a:solidFill>
                <a:latin typeface="Times New Roman"/>
                <a:ea typeface="Times New Roman"/>
              </a:rPr>
              <a:t>используют</a:t>
            </a:r>
            <a:r>
              <a:rPr lang="en-US" altLang="zh-CN" sz="23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300" dirty="0">
                <a:solidFill>
                  <a:srgbClr val="FEFEFE"/>
                </a:solidFill>
                <a:latin typeface="Times New Roman"/>
                <a:ea typeface="Times New Roman"/>
              </a:rPr>
              <a:t>ЭДО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0"/>
              </a:lnSpc>
            </a:pPr>
            <a:endParaRPr lang="en-US" dirty="0" smtClean="0"/>
          </a:p>
          <a:p>
            <a:pPr marL="233784" hangingPunct="0">
              <a:lnSpc>
                <a:spcPct val="102083"/>
              </a:lnSpc>
            </a:pPr>
            <a:r>
              <a:rPr lang="en-US" altLang="zh-CN" sz="2300" spc="234" dirty="0">
                <a:solidFill>
                  <a:srgbClr val="FEFEFE"/>
                </a:solidFill>
                <a:latin typeface="Times New Roman"/>
                <a:ea typeface="Times New Roman"/>
              </a:rPr>
              <a:t>Отсутствует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проверка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25" dirty="0">
                <a:solidFill>
                  <a:srgbClr val="FEFEFE"/>
                </a:solidFill>
                <a:latin typeface="Times New Roman"/>
                <a:ea typeface="Times New Roman"/>
              </a:rPr>
              <a:t>контрагентов.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0" dirty="0">
                <a:solidFill>
                  <a:srgbClr val="FEFEFE"/>
                </a:solidFill>
                <a:latin typeface="Times New Roman"/>
                <a:ea typeface="Times New Roman"/>
              </a:rPr>
              <a:t>Потенциальный</a:t>
            </a:r>
            <a:r>
              <a:rPr lang="en-US" altLang="zh-CN" sz="23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риск</a:t>
            </a:r>
            <a:r>
              <a:rPr lang="en-US" altLang="zh-CN" sz="23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неисполнения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65" dirty="0">
                <a:solidFill>
                  <a:srgbClr val="FEFEFE"/>
                </a:solidFill>
                <a:latin typeface="Times New Roman"/>
                <a:ea typeface="Times New Roman"/>
              </a:rPr>
              <a:t>обязательств</a:t>
            </a:r>
            <a:r>
              <a:rPr lang="en-US" altLang="zh-CN" sz="2300" spc="-1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95" dirty="0">
                <a:solidFill>
                  <a:srgbClr val="FEFEFE"/>
                </a:solidFill>
                <a:latin typeface="Times New Roman"/>
                <a:ea typeface="Times New Roman"/>
              </a:rPr>
              <a:t>недобросовестным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45" dirty="0">
                <a:solidFill>
                  <a:srgbClr val="FEFEFE"/>
                </a:solidFill>
                <a:latin typeface="Times New Roman"/>
                <a:ea typeface="Times New Roman"/>
              </a:rPr>
              <a:t>конт</a:t>
            </a:r>
            <a:r>
              <a:rPr lang="en-US" altLang="zh-CN" sz="2300" spc="240" dirty="0">
                <a:solidFill>
                  <a:srgbClr val="FEFEFE"/>
                </a:solidFill>
                <a:latin typeface="Times New Roman"/>
                <a:ea typeface="Times New Roman"/>
              </a:rPr>
              <a:t>рагентом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55"/>
              </a:lnSpc>
            </a:pPr>
            <a:endParaRPr lang="en-US" dirty="0" smtClean="0"/>
          </a:p>
          <a:p>
            <a:pPr marL="0" hangingPunct="0">
              <a:lnSpc>
                <a:spcPct val="117083"/>
              </a:lnSpc>
            </a:pPr>
            <a:r>
              <a:rPr lang="en-US" altLang="zh-CN" sz="2400" b="1" spc="120" dirty="0">
                <a:solidFill>
                  <a:srgbClr val="000000"/>
                </a:solidFill>
                <a:latin typeface="Times New Roman"/>
                <a:ea typeface="Times New Roman"/>
              </a:rPr>
              <a:t>Результат:</a:t>
            </a:r>
            <a:r>
              <a:rPr lang="en-US" altLang="zh-CN" sz="2400" b="1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5" dirty="0">
                <a:solidFill>
                  <a:srgbClr val="000000"/>
                </a:solidFill>
                <a:latin typeface="Times New Roman"/>
                <a:ea typeface="Times New Roman"/>
              </a:rPr>
              <a:t>определены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000000"/>
                </a:solidFill>
                <a:latin typeface="Times New Roman"/>
                <a:ea typeface="Times New Roman"/>
              </a:rPr>
              <a:t>все</a:t>
            </a:r>
            <a:r>
              <a:rPr lang="en-US" altLang="zh-CN" sz="24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5" dirty="0">
                <a:solidFill>
                  <a:srgbClr val="000000"/>
                </a:solidFill>
                <a:latin typeface="Times New Roman"/>
                <a:ea typeface="Times New Roman"/>
              </a:rPr>
              <a:t>этапы</a:t>
            </a:r>
            <a:r>
              <a:rPr lang="en-US" altLang="zh-CN"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000000"/>
                </a:solidFill>
                <a:latin typeface="Times New Roman"/>
                <a:ea typeface="Times New Roman"/>
              </a:rPr>
              <a:t>ВПП,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000000"/>
                </a:solidFill>
                <a:latin typeface="Times New Roman"/>
                <a:ea typeface="Times New Roman"/>
              </a:rPr>
              <a:t>выявлены</a:t>
            </a:r>
            <a:r>
              <a:rPr lang="en-US" altLang="zh-CN" sz="24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000000"/>
                </a:solidFill>
                <a:latin typeface="Times New Roman"/>
                <a:ea typeface="Times New Roman"/>
              </a:rPr>
              <a:t>проблемы,</a:t>
            </a:r>
            <a:r>
              <a:rPr lang="en-US" altLang="zh-CN" sz="24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0" dirty="0">
                <a:solidFill>
                  <a:srgbClr val="000000"/>
                </a:solidFill>
                <a:latin typeface="Times New Roman"/>
                <a:ea typeface="Times New Roman"/>
              </a:rPr>
              <a:t>требующие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9" dirty="0">
                <a:solidFill>
                  <a:srgbClr val="000000"/>
                </a:solidFill>
                <a:latin typeface="Times New Roman"/>
                <a:ea typeface="Times New Roman"/>
              </a:rPr>
              <a:t>ре</a:t>
            </a:r>
            <a:r>
              <a:rPr lang="en-US" altLang="zh-CN" sz="2400" spc="164" dirty="0">
                <a:solidFill>
                  <a:srgbClr val="000000"/>
                </a:solidFill>
                <a:latin typeface="Times New Roman"/>
                <a:ea typeface="Times New Roman"/>
              </a:rPr>
              <a:t>шения.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reeform 230"/>
          <p:cNvSpPr/>
          <p:nvPr/>
        </p:nvSpPr>
        <p:spPr>
          <a:xfrm>
            <a:off x="0" y="2"/>
            <a:ext cx="21524976" cy="15268571"/>
          </a:xfrm>
          <a:custGeom>
            <a:avLst/>
            <a:gdLst>
              <a:gd name="connsiteX0" fmla="*/ 0 w 21524976"/>
              <a:gd name="connsiteY0" fmla="*/ 0 h 15268571"/>
              <a:gd name="connsiteX1" fmla="*/ 21524976 w 21524976"/>
              <a:gd name="connsiteY1" fmla="*/ 0 h 15268571"/>
              <a:gd name="connsiteX2" fmla="*/ 21524976 w 21524976"/>
              <a:gd name="connsiteY2" fmla="*/ 15268571 h 15268571"/>
              <a:gd name="connsiteX3" fmla="*/ 0 w 21524976"/>
              <a:gd name="connsiteY3" fmla="*/ 15268571 h 15268571"/>
              <a:gd name="connsiteX4" fmla="*/ 0 w 21524976"/>
              <a:gd name="connsiteY4" fmla="*/ 0 h 152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1">
                <a:moveTo>
                  <a:pt x="0" y="0"/>
                </a:moveTo>
                <a:lnTo>
                  <a:pt x="21524976" y="0"/>
                </a:lnTo>
                <a:lnTo>
                  <a:pt x="21524976" y="15268571"/>
                </a:lnTo>
                <a:lnTo>
                  <a:pt x="0" y="15268571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2"/>
          <p:cNvSpPr/>
          <p:nvPr/>
        </p:nvSpPr>
        <p:spPr>
          <a:xfrm>
            <a:off x="15843250" y="3905250"/>
            <a:ext cx="4502150" cy="4502150"/>
          </a:xfrm>
          <a:custGeom>
            <a:avLst/>
            <a:gdLst>
              <a:gd name="connsiteX0" fmla="*/ 4466225 w 4502150"/>
              <a:gd name="connsiteY0" fmla="*/ 11445 h 4502150"/>
              <a:gd name="connsiteX1" fmla="*/ 15285 w 4502150"/>
              <a:gd name="connsiteY1" fmla="*/ 4462384 h 4502150"/>
              <a:gd name="connsiteX2" fmla="*/ 63524 w 4502150"/>
              <a:gd name="connsiteY2" fmla="*/ 4510582 h 4502150"/>
              <a:gd name="connsiteX3" fmla="*/ 4514423 w 4502150"/>
              <a:gd name="connsiteY3" fmla="*/ 59684 h 4502150"/>
              <a:gd name="connsiteX4" fmla="*/ 4466225 w 4502150"/>
              <a:gd name="connsiteY4" fmla="*/ 11445 h 45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150" h="4502150">
                <a:moveTo>
                  <a:pt x="4466225" y="11445"/>
                </a:moveTo>
                <a:lnTo>
                  <a:pt x="15285" y="4462384"/>
                </a:lnTo>
                <a:lnTo>
                  <a:pt x="63524" y="4510582"/>
                </a:lnTo>
                <a:lnTo>
                  <a:pt x="4514423" y="59684"/>
                </a:lnTo>
                <a:lnTo>
                  <a:pt x="4466225" y="11445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3"/>
          <p:cNvSpPr/>
          <p:nvPr/>
        </p:nvSpPr>
        <p:spPr>
          <a:xfrm>
            <a:off x="15132050" y="3181350"/>
            <a:ext cx="4933950" cy="4946650"/>
          </a:xfrm>
          <a:custGeom>
            <a:avLst/>
            <a:gdLst>
              <a:gd name="connsiteX0" fmla="*/ 4891929 w 4933950"/>
              <a:gd name="connsiteY0" fmla="*/ 18793 h 4946650"/>
              <a:gd name="connsiteX1" fmla="*/ 9934 w 4933950"/>
              <a:gd name="connsiteY1" fmla="*/ 4900787 h 4946650"/>
              <a:gd name="connsiteX2" fmla="*/ 58132 w 4933950"/>
              <a:gd name="connsiteY2" fmla="*/ 4948986 h 4946650"/>
              <a:gd name="connsiteX3" fmla="*/ 4940127 w 4933950"/>
              <a:gd name="connsiteY3" fmla="*/ 67032 h 4946650"/>
              <a:gd name="connsiteX4" fmla="*/ 4891929 w 4933950"/>
              <a:gd name="connsiteY4" fmla="*/ 18793 h 494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950" h="4946650">
                <a:moveTo>
                  <a:pt x="4891929" y="18793"/>
                </a:moveTo>
                <a:lnTo>
                  <a:pt x="9934" y="4900787"/>
                </a:lnTo>
                <a:lnTo>
                  <a:pt x="58132" y="4948986"/>
                </a:lnTo>
                <a:lnTo>
                  <a:pt x="4940127" y="67032"/>
                </a:lnTo>
                <a:lnTo>
                  <a:pt x="4891929" y="18793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4"/>
          <p:cNvSpPr/>
          <p:nvPr/>
        </p:nvSpPr>
        <p:spPr>
          <a:xfrm>
            <a:off x="16262350" y="4311650"/>
            <a:ext cx="4171950" cy="4184650"/>
          </a:xfrm>
          <a:custGeom>
            <a:avLst/>
            <a:gdLst>
              <a:gd name="connsiteX0" fmla="*/ 4136372 w 4171950"/>
              <a:gd name="connsiteY0" fmla="*/ 16862 h 4184650"/>
              <a:gd name="connsiteX1" fmla="*/ 8002 w 4171950"/>
              <a:gd name="connsiteY1" fmla="*/ 4145232 h 4184650"/>
              <a:gd name="connsiteX2" fmla="*/ 56201 w 4171950"/>
              <a:gd name="connsiteY2" fmla="*/ 4193430 h 4184650"/>
              <a:gd name="connsiteX3" fmla="*/ 4184570 w 4171950"/>
              <a:gd name="connsiteY3" fmla="*/ 65061 h 4184650"/>
              <a:gd name="connsiteX4" fmla="*/ 4136372 w 4171950"/>
              <a:gd name="connsiteY4" fmla="*/ 16862 h 418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950" h="4184650">
                <a:moveTo>
                  <a:pt x="4136372" y="16862"/>
                </a:moveTo>
                <a:lnTo>
                  <a:pt x="8002" y="4145232"/>
                </a:lnTo>
                <a:lnTo>
                  <a:pt x="56201" y="4193430"/>
                </a:lnTo>
                <a:lnTo>
                  <a:pt x="4184570" y="65061"/>
                </a:lnTo>
                <a:lnTo>
                  <a:pt x="4136372" y="16862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5"/>
          <p:cNvSpPr/>
          <p:nvPr/>
        </p:nvSpPr>
        <p:spPr>
          <a:xfrm>
            <a:off x="15474950" y="3524250"/>
            <a:ext cx="4743450" cy="4756150"/>
          </a:xfrm>
          <a:custGeom>
            <a:avLst/>
            <a:gdLst>
              <a:gd name="connsiteX0" fmla="*/ 4707802 w 4743450"/>
              <a:gd name="connsiteY0" fmla="*/ 18183 h 4756150"/>
              <a:gd name="connsiteX1" fmla="*/ 9284 w 4743450"/>
              <a:gd name="connsiteY1" fmla="*/ 4716661 h 4756150"/>
              <a:gd name="connsiteX2" fmla="*/ 57483 w 4743450"/>
              <a:gd name="connsiteY2" fmla="*/ 4764860 h 4756150"/>
              <a:gd name="connsiteX3" fmla="*/ 4755960 w 4743450"/>
              <a:gd name="connsiteY3" fmla="*/ 66382 h 4756150"/>
              <a:gd name="connsiteX4" fmla="*/ 4707802 w 4743450"/>
              <a:gd name="connsiteY4" fmla="*/ 18183 h 475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3450" h="4756150">
                <a:moveTo>
                  <a:pt x="4707802" y="18183"/>
                </a:moveTo>
                <a:lnTo>
                  <a:pt x="9284" y="4716661"/>
                </a:lnTo>
                <a:lnTo>
                  <a:pt x="57483" y="4764860"/>
                </a:lnTo>
                <a:lnTo>
                  <a:pt x="4755960" y="66382"/>
                </a:lnTo>
                <a:lnTo>
                  <a:pt x="4707802" y="18183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Freeform 236"/>
          <p:cNvSpPr/>
          <p:nvPr/>
        </p:nvSpPr>
        <p:spPr>
          <a:xfrm>
            <a:off x="14814550" y="2876550"/>
            <a:ext cx="5060950" cy="5060950"/>
          </a:xfrm>
          <a:custGeom>
            <a:avLst/>
            <a:gdLst>
              <a:gd name="connsiteX0" fmla="*/ 5022096 w 5060950"/>
              <a:gd name="connsiteY0" fmla="*/ 9861 h 5060950"/>
              <a:gd name="connsiteX1" fmla="*/ 13701 w 5060950"/>
              <a:gd name="connsiteY1" fmla="*/ 5018256 h 5060950"/>
              <a:gd name="connsiteX2" fmla="*/ 61900 w 5060950"/>
              <a:gd name="connsiteY2" fmla="*/ 5066454 h 5060950"/>
              <a:gd name="connsiteX3" fmla="*/ 5070295 w 5060950"/>
              <a:gd name="connsiteY3" fmla="*/ 58099 h 5060950"/>
              <a:gd name="connsiteX4" fmla="*/ 5022096 w 5060950"/>
              <a:gd name="connsiteY4" fmla="*/ 9861 h 506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950" h="5060950">
                <a:moveTo>
                  <a:pt x="5022096" y="9861"/>
                </a:moveTo>
                <a:lnTo>
                  <a:pt x="13701" y="5018256"/>
                </a:lnTo>
                <a:lnTo>
                  <a:pt x="61900" y="5066454"/>
                </a:lnTo>
                <a:lnTo>
                  <a:pt x="5070295" y="58099"/>
                </a:lnTo>
                <a:lnTo>
                  <a:pt x="5022096" y="9861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7"/>
          <p:cNvSpPr/>
          <p:nvPr/>
        </p:nvSpPr>
        <p:spPr>
          <a:xfrm>
            <a:off x="14522450" y="2584450"/>
            <a:ext cx="5137150" cy="5137150"/>
          </a:xfrm>
          <a:custGeom>
            <a:avLst/>
            <a:gdLst>
              <a:gd name="connsiteX0" fmla="*/ 5100716 w 5137150"/>
              <a:gd name="connsiteY0" fmla="*/ 14416 h 5137150"/>
              <a:gd name="connsiteX1" fmla="*/ 18257 w 5137150"/>
              <a:gd name="connsiteY1" fmla="*/ 5096876 h 5137150"/>
              <a:gd name="connsiteX2" fmla="*/ 66456 w 5137150"/>
              <a:gd name="connsiteY2" fmla="*/ 5145075 h 5137150"/>
              <a:gd name="connsiteX3" fmla="*/ 5148915 w 5137150"/>
              <a:gd name="connsiteY3" fmla="*/ 62614 h 5137150"/>
              <a:gd name="connsiteX4" fmla="*/ 5100716 w 5137150"/>
              <a:gd name="connsiteY4" fmla="*/ 14416 h 513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7150" h="5137150">
                <a:moveTo>
                  <a:pt x="5100716" y="14416"/>
                </a:moveTo>
                <a:lnTo>
                  <a:pt x="18257" y="5096876"/>
                </a:lnTo>
                <a:lnTo>
                  <a:pt x="66456" y="5145075"/>
                </a:lnTo>
                <a:lnTo>
                  <a:pt x="5148915" y="62614"/>
                </a:lnTo>
                <a:lnTo>
                  <a:pt x="5100716" y="14416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8"/>
          <p:cNvSpPr/>
          <p:nvPr/>
        </p:nvSpPr>
        <p:spPr>
          <a:xfrm>
            <a:off x="14268450" y="2317750"/>
            <a:ext cx="5162550" cy="5162550"/>
          </a:xfrm>
          <a:custGeom>
            <a:avLst/>
            <a:gdLst>
              <a:gd name="connsiteX0" fmla="*/ 5116414 w 5162550"/>
              <a:gd name="connsiteY0" fmla="*/ 18353 h 5162550"/>
              <a:gd name="connsiteX1" fmla="*/ 9493 w 5162550"/>
              <a:gd name="connsiteY1" fmla="*/ 5125274 h 5162550"/>
              <a:gd name="connsiteX2" fmla="*/ 57692 w 5162550"/>
              <a:gd name="connsiteY2" fmla="*/ 5173513 h 5162550"/>
              <a:gd name="connsiteX3" fmla="*/ 5164653 w 5162550"/>
              <a:gd name="connsiteY3" fmla="*/ 66592 h 5162550"/>
              <a:gd name="connsiteX4" fmla="*/ 5116414 w 5162550"/>
              <a:gd name="connsiteY4" fmla="*/ 18353 h 51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2550" h="5162550">
                <a:moveTo>
                  <a:pt x="5116414" y="18353"/>
                </a:moveTo>
                <a:lnTo>
                  <a:pt x="9493" y="5125274"/>
                </a:lnTo>
                <a:lnTo>
                  <a:pt x="57692" y="5173513"/>
                </a:lnTo>
                <a:lnTo>
                  <a:pt x="5164653" y="66592"/>
                </a:lnTo>
                <a:lnTo>
                  <a:pt x="5116414" y="18353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9"/>
          <p:cNvSpPr/>
          <p:nvPr/>
        </p:nvSpPr>
        <p:spPr>
          <a:xfrm>
            <a:off x="14027150" y="2089150"/>
            <a:ext cx="5137150" cy="5137150"/>
          </a:xfrm>
          <a:custGeom>
            <a:avLst/>
            <a:gdLst>
              <a:gd name="connsiteX0" fmla="*/ 5094992 w 5137150"/>
              <a:gd name="connsiteY0" fmla="*/ 8692 h 5137150"/>
              <a:gd name="connsiteX1" fmla="*/ 12532 w 5137150"/>
              <a:gd name="connsiteY1" fmla="*/ 5091152 h 5137150"/>
              <a:gd name="connsiteX2" fmla="*/ 60731 w 5137150"/>
              <a:gd name="connsiteY2" fmla="*/ 5139350 h 5137150"/>
              <a:gd name="connsiteX3" fmla="*/ 5143191 w 5137150"/>
              <a:gd name="connsiteY3" fmla="*/ 56890 h 5137150"/>
              <a:gd name="connsiteX4" fmla="*/ 5094992 w 5137150"/>
              <a:gd name="connsiteY4" fmla="*/ 8692 h 513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7150" h="5137150">
                <a:moveTo>
                  <a:pt x="5094992" y="8692"/>
                </a:moveTo>
                <a:lnTo>
                  <a:pt x="12532" y="5091152"/>
                </a:lnTo>
                <a:lnTo>
                  <a:pt x="60731" y="5139350"/>
                </a:lnTo>
                <a:lnTo>
                  <a:pt x="5143191" y="56890"/>
                </a:lnTo>
                <a:lnTo>
                  <a:pt x="5094992" y="8692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40"/>
          <p:cNvSpPr/>
          <p:nvPr/>
        </p:nvSpPr>
        <p:spPr>
          <a:xfrm>
            <a:off x="13811250" y="1873250"/>
            <a:ext cx="5060950" cy="5060950"/>
          </a:xfrm>
          <a:custGeom>
            <a:avLst/>
            <a:gdLst>
              <a:gd name="connsiteX0" fmla="*/ 5023347 w 5060950"/>
              <a:gd name="connsiteY0" fmla="*/ 11112 h 5060950"/>
              <a:gd name="connsiteX1" fmla="*/ 14952 w 5060950"/>
              <a:gd name="connsiteY1" fmla="*/ 5019507 h 5060950"/>
              <a:gd name="connsiteX2" fmla="*/ 63151 w 5060950"/>
              <a:gd name="connsiteY2" fmla="*/ 5067706 h 5060950"/>
              <a:gd name="connsiteX3" fmla="*/ 5071546 w 5060950"/>
              <a:gd name="connsiteY3" fmla="*/ 59311 h 5060950"/>
              <a:gd name="connsiteX4" fmla="*/ 5023347 w 5060950"/>
              <a:gd name="connsiteY4" fmla="*/ 11112 h 506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950" h="5060950">
                <a:moveTo>
                  <a:pt x="5023347" y="11112"/>
                </a:moveTo>
                <a:lnTo>
                  <a:pt x="14952" y="5019507"/>
                </a:lnTo>
                <a:lnTo>
                  <a:pt x="63151" y="5067706"/>
                </a:lnTo>
                <a:lnTo>
                  <a:pt x="5071546" y="59311"/>
                </a:lnTo>
                <a:lnTo>
                  <a:pt x="5023347" y="11112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Freeform 241"/>
          <p:cNvSpPr/>
          <p:nvPr/>
        </p:nvSpPr>
        <p:spPr>
          <a:xfrm>
            <a:off x="13620750" y="1682750"/>
            <a:ext cx="4946650" cy="4933950"/>
          </a:xfrm>
          <a:custGeom>
            <a:avLst/>
            <a:gdLst>
              <a:gd name="connsiteX0" fmla="*/ 4900116 w 4946650"/>
              <a:gd name="connsiteY0" fmla="*/ 14280 h 4933950"/>
              <a:gd name="connsiteX1" fmla="*/ 18161 w 4946650"/>
              <a:gd name="connsiteY1" fmla="*/ 4896274 h 4933950"/>
              <a:gd name="connsiteX2" fmla="*/ 66319 w 4946650"/>
              <a:gd name="connsiteY2" fmla="*/ 4944473 h 4933950"/>
              <a:gd name="connsiteX3" fmla="*/ 4948313 w 4946650"/>
              <a:gd name="connsiteY3" fmla="*/ 62479 h 4933950"/>
              <a:gd name="connsiteX4" fmla="*/ 4900116 w 4946650"/>
              <a:gd name="connsiteY4" fmla="*/ 14280 h 49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650" h="4933950">
                <a:moveTo>
                  <a:pt x="4900116" y="14280"/>
                </a:moveTo>
                <a:lnTo>
                  <a:pt x="18161" y="4896274"/>
                </a:lnTo>
                <a:lnTo>
                  <a:pt x="66319" y="4944473"/>
                </a:lnTo>
                <a:lnTo>
                  <a:pt x="4948313" y="62479"/>
                </a:lnTo>
                <a:lnTo>
                  <a:pt x="4900116" y="14280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2"/>
          <p:cNvSpPr/>
          <p:nvPr/>
        </p:nvSpPr>
        <p:spPr>
          <a:xfrm>
            <a:off x="13468350" y="1530350"/>
            <a:ext cx="4756150" cy="4743450"/>
          </a:xfrm>
          <a:custGeom>
            <a:avLst/>
            <a:gdLst>
              <a:gd name="connsiteX0" fmla="*/ 4710225 w 4756150"/>
              <a:gd name="connsiteY0" fmla="*/ 7906 h 4743450"/>
              <a:gd name="connsiteX1" fmla="*/ 11746 w 4756150"/>
              <a:gd name="connsiteY1" fmla="*/ 4706384 h 4743450"/>
              <a:gd name="connsiteX2" fmla="*/ 59945 w 4756150"/>
              <a:gd name="connsiteY2" fmla="*/ 4754583 h 4743450"/>
              <a:gd name="connsiteX3" fmla="*/ 4758424 w 4756150"/>
              <a:gd name="connsiteY3" fmla="*/ 56105 h 4743450"/>
              <a:gd name="connsiteX4" fmla="*/ 4710225 w 4756150"/>
              <a:gd name="connsiteY4" fmla="*/ 7906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6150" h="4743450">
                <a:moveTo>
                  <a:pt x="4710225" y="7906"/>
                </a:moveTo>
                <a:lnTo>
                  <a:pt x="11746" y="4706384"/>
                </a:lnTo>
                <a:lnTo>
                  <a:pt x="59945" y="4754583"/>
                </a:lnTo>
                <a:lnTo>
                  <a:pt x="4758424" y="56105"/>
                </a:lnTo>
                <a:lnTo>
                  <a:pt x="4710225" y="7906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 243"/>
          <p:cNvSpPr/>
          <p:nvPr/>
        </p:nvSpPr>
        <p:spPr>
          <a:xfrm>
            <a:off x="13341350" y="1403350"/>
            <a:ext cx="4502150" cy="4502150"/>
          </a:xfrm>
          <a:custGeom>
            <a:avLst/>
            <a:gdLst>
              <a:gd name="connsiteX0" fmla="*/ 4462922 w 4502150"/>
              <a:gd name="connsiteY0" fmla="*/ 8184 h 4502150"/>
              <a:gd name="connsiteX1" fmla="*/ 12025 w 4502150"/>
              <a:gd name="connsiteY1" fmla="*/ 4459082 h 4502150"/>
              <a:gd name="connsiteX2" fmla="*/ 60224 w 4502150"/>
              <a:gd name="connsiteY2" fmla="*/ 4507321 h 4502150"/>
              <a:gd name="connsiteX3" fmla="*/ 4511121 w 4502150"/>
              <a:gd name="connsiteY3" fmla="*/ 56382 h 4502150"/>
              <a:gd name="connsiteX4" fmla="*/ 4462922 w 4502150"/>
              <a:gd name="connsiteY4" fmla="*/ 8184 h 45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150" h="4502150">
                <a:moveTo>
                  <a:pt x="4462922" y="8184"/>
                </a:moveTo>
                <a:lnTo>
                  <a:pt x="12025" y="4459082"/>
                </a:lnTo>
                <a:lnTo>
                  <a:pt x="60224" y="4507321"/>
                </a:lnTo>
                <a:lnTo>
                  <a:pt x="4511121" y="56382"/>
                </a:lnTo>
                <a:lnTo>
                  <a:pt x="4462922" y="8184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Freeform 244"/>
          <p:cNvSpPr/>
          <p:nvPr/>
        </p:nvSpPr>
        <p:spPr>
          <a:xfrm>
            <a:off x="13252450" y="1314450"/>
            <a:ext cx="4184650" cy="4171950"/>
          </a:xfrm>
          <a:custGeom>
            <a:avLst/>
            <a:gdLst>
              <a:gd name="connsiteX0" fmla="*/ 4140046 w 4184650"/>
              <a:gd name="connsiteY0" fmla="*/ 7836 h 4171950"/>
              <a:gd name="connsiteX1" fmla="*/ 11676 w 4184650"/>
              <a:gd name="connsiteY1" fmla="*/ 4136206 h 4171950"/>
              <a:gd name="connsiteX2" fmla="*/ 59875 w 4184650"/>
              <a:gd name="connsiteY2" fmla="*/ 4184404 h 4171950"/>
              <a:gd name="connsiteX3" fmla="*/ 4188245 w 4184650"/>
              <a:gd name="connsiteY3" fmla="*/ 56035 h 4171950"/>
              <a:gd name="connsiteX4" fmla="*/ 4140046 w 4184650"/>
              <a:gd name="connsiteY4" fmla="*/ 7836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650" h="4171950">
                <a:moveTo>
                  <a:pt x="4140046" y="7836"/>
                </a:moveTo>
                <a:lnTo>
                  <a:pt x="11676" y="4136206"/>
                </a:lnTo>
                <a:lnTo>
                  <a:pt x="59875" y="4184404"/>
                </a:lnTo>
                <a:lnTo>
                  <a:pt x="4188245" y="56035"/>
                </a:lnTo>
                <a:lnTo>
                  <a:pt x="4140046" y="7836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Freeform 245"/>
          <p:cNvSpPr/>
          <p:nvPr/>
        </p:nvSpPr>
        <p:spPr>
          <a:xfrm>
            <a:off x="13214350" y="1263650"/>
            <a:ext cx="3765550" cy="3765550"/>
          </a:xfrm>
          <a:custGeom>
            <a:avLst/>
            <a:gdLst>
              <a:gd name="connsiteX0" fmla="*/ 3719376 w 3765550"/>
              <a:gd name="connsiteY0" fmla="*/ 16382 h 3765550"/>
              <a:gd name="connsiteX1" fmla="*/ 7523 w 3765550"/>
              <a:gd name="connsiteY1" fmla="*/ 3728235 h 3765550"/>
              <a:gd name="connsiteX2" fmla="*/ 55722 w 3765550"/>
              <a:gd name="connsiteY2" fmla="*/ 3776434 h 3765550"/>
              <a:gd name="connsiteX3" fmla="*/ 3767574 w 3765550"/>
              <a:gd name="connsiteY3" fmla="*/ 64581 h 3765550"/>
              <a:gd name="connsiteX4" fmla="*/ 3719376 w 3765550"/>
              <a:gd name="connsiteY4" fmla="*/ 16382 h 376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550" h="3765550">
                <a:moveTo>
                  <a:pt x="3719376" y="16382"/>
                </a:moveTo>
                <a:lnTo>
                  <a:pt x="7523" y="3728235"/>
                </a:lnTo>
                <a:lnTo>
                  <a:pt x="55722" y="3776434"/>
                </a:lnTo>
                <a:lnTo>
                  <a:pt x="3767574" y="64581"/>
                </a:lnTo>
                <a:lnTo>
                  <a:pt x="3719376" y="16382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7" name="Picture 2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26500" cy="4602479"/>
          </a:xfrm>
          <a:prstGeom prst="rect">
            <a:avLst/>
          </a:prstGeom>
        </p:spPr>
      </p:pic>
      <p:sp>
        <p:nvSpPr>
          <p:cNvPr id="231" name="Freeform 231"/>
          <p:cNvSpPr/>
          <p:nvPr/>
        </p:nvSpPr>
        <p:spPr>
          <a:xfrm>
            <a:off x="0" y="4592190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21524913" cy="621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Freeform 247"/>
          <p:cNvSpPr/>
          <p:nvPr/>
        </p:nvSpPr>
        <p:spPr>
          <a:xfrm>
            <a:off x="984250" y="1631950"/>
            <a:ext cx="1073150" cy="1619250"/>
          </a:xfrm>
          <a:custGeom>
            <a:avLst/>
            <a:gdLst>
              <a:gd name="connsiteX0" fmla="*/ 131939 w 1073150"/>
              <a:gd name="connsiteY0" fmla="*/ 1620129 h 1619250"/>
              <a:gd name="connsiteX1" fmla="*/ 6758 w 1073150"/>
              <a:gd name="connsiteY1" fmla="*/ 1565375 h 1619250"/>
              <a:gd name="connsiteX2" fmla="*/ 15701 w 1073150"/>
              <a:gd name="connsiteY2" fmla="*/ 1323207 h 1619250"/>
              <a:gd name="connsiteX3" fmla="*/ 581252 w 1073150"/>
              <a:gd name="connsiteY3" fmla="*/ 796223 h 1619250"/>
              <a:gd name="connsiteX4" fmla="*/ 15701 w 1073150"/>
              <a:gd name="connsiteY4" fmla="*/ 269252 h 1619250"/>
              <a:gd name="connsiteX5" fmla="*/ 6758 w 1073150"/>
              <a:gd name="connsiteY5" fmla="*/ 27084 h 1619250"/>
              <a:gd name="connsiteX6" fmla="*/ 248088 w 1073150"/>
              <a:gd name="connsiteY6" fmla="*/ 18113 h 1619250"/>
              <a:gd name="connsiteX7" fmla="*/ 1083207 w 1073150"/>
              <a:gd name="connsiteY7" fmla="*/ 796223 h 1619250"/>
              <a:gd name="connsiteX8" fmla="*/ 248088 w 1073150"/>
              <a:gd name="connsiteY8" fmla="*/ 1574346 h 1619250"/>
              <a:gd name="connsiteX9" fmla="*/ 131939 w 1073150"/>
              <a:gd name="connsiteY9" fmla="*/ 1620129 h 1619250"/>
              <a:gd name="connsiteX10" fmla="*/ 131939 w 1073150"/>
              <a:gd name="connsiteY10" fmla="*/ 1620129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3150" h="1619250">
                <a:moveTo>
                  <a:pt x="131939" y="1620129"/>
                </a:moveTo>
                <a:cubicBezTo>
                  <a:pt x="86093" y="1620129"/>
                  <a:pt x="40395" y="1601739"/>
                  <a:pt x="6758" y="1565375"/>
                </a:cubicBezTo>
                <a:cubicBezTo>
                  <a:pt x="-57426" y="1496035"/>
                  <a:pt x="-53411" y="1387586"/>
                  <a:pt x="15701" y="1323207"/>
                </a:cubicBezTo>
                <a:lnTo>
                  <a:pt x="581252" y="796223"/>
                </a:lnTo>
                <a:lnTo>
                  <a:pt x="15701" y="269252"/>
                </a:lnTo>
                <a:cubicBezTo>
                  <a:pt x="-53411" y="204857"/>
                  <a:pt x="-57426" y="96438"/>
                  <a:pt x="6758" y="27084"/>
                </a:cubicBezTo>
                <a:cubicBezTo>
                  <a:pt x="70885" y="-42297"/>
                  <a:pt x="178959" y="-46310"/>
                  <a:pt x="248088" y="18113"/>
                </a:cubicBezTo>
                <a:lnTo>
                  <a:pt x="1083207" y="796223"/>
                </a:lnTo>
                <a:lnTo>
                  <a:pt x="248088" y="1574346"/>
                </a:lnTo>
                <a:cubicBezTo>
                  <a:pt x="215215" y="1604984"/>
                  <a:pt x="173519" y="1620129"/>
                  <a:pt x="131939" y="1620129"/>
                </a:cubicBezTo>
                <a:lnTo>
                  <a:pt x="131939" y="1620129"/>
                </a:lnTo>
                <a:close/>
              </a:path>
            </a:pathLst>
          </a:custGeom>
          <a:solidFill>
            <a:srgbClr val="9D5F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TextBox 248"/>
          <p:cNvSpPr txBox="1"/>
          <p:nvPr/>
        </p:nvSpPr>
        <p:spPr>
          <a:xfrm>
            <a:off x="2382484" y="2001277"/>
            <a:ext cx="16048391" cy="2916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17083"/>
              </a:lnSpc>
            </a:pPr>
            <a:r>
              <a:rPr lang="en-US" altLang="zh-CN" sz="5400" b="1" spc="135" dirty="0">
                <a:solidFill>
                  <a:srgbClr val="000000"/>
                </a:solidFill>
                <a:latin typeface="Times New Roman"/>
                <a:ea typeface="Times New Roman"/>
              </a:rPr>
              <a:t>Результат:</a:t>
            </a:r>
            <a:r>
              <a:rPr lang="en-US" altLang="zh-CN" sz="5400" b="1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45" dirty="0">
                <a:solidFill>
                  <a:srgbClr val="000000"/>
                </a:solidFill>
                <a:latin typeface="Times New Roman"/>
                <a:ea typeface="Times New Roman"/>
              </a:rPr>
              <a:t>определены</a:t>
            </a:r>
            <a:r>
              <a:rPr lang="en-US" altLang="zh-CN" sz="5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45" dirty="0">
                <a:solidFill>
                  <a:srgbClr val="000000"/>
                </a:solidFill>
                <a:latin typeface="Times New Roman"/>
                <a:ea typeface="Times New Roman"/>
              </a:rPr>
              <a:t>контрольные</a:t>
            </a:r>
            <a:r>
              <a:rPr lang="en-US" altLang="zh-CN" sz="5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29" dirty="0">
                <a:solidFill>
                  <a:srgbClr val="000000"/>
                </a:solidFill>
                <a:latin typeface="Times New Roman"/>
                <a:ea typeface="Times New Roman"/>
              </a:rPr>
              <a:t>точки,</a:t>
            </a:r>
            <a:r>
              <a:rPr lang="en-US" altLang="zh-CN" sz="5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54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en-US" altLang="zh-CN" sz="5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50" dirty="0">
                <a:solidFill>
                  <a:srgbClr val="000000"/>
                </a:solidFill>
                <a:latin typeface="Times New Roman"/>
                <a:ea typeface="Times New Roman"/>
              </a:rPr>
              <a:t>которым</a:t>
            </a:r>
            <a:r>
              <a:rPr lang="en-US" altLang="zh-CN" sz="5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45" dirty="0">
                <a:solidFill>
                  <a:srgbClr val="000000"/>
                </a:solidFill>
                <a:latin typeface="Times New Roman"/>
                <a:ea typeface="Times New Roman"/>
              </a:rPr>
              <a:t>надо</a:t>
            </a:r>
            <a:r>
              <a:rPr lang="en-US" altLang="zh-CN" sz="5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29" dirty="0">
                <a:solidFill>
                  <a:srgbClr val="000000"/>
                </a:solidFill>
                <a:latin typeface="Times New Roman"/>
                <a:ea typeface="Times New Roman"/>
              </a:rPr>
              <a:t>стремиться</a:t>
            </a:r>
            <a:r>
              <a:rPr lang="en-US" altLang="zh-CN" sz="5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50" dirty="0">
                <a:solidFill>
                  <a:srgbClr val="000000"/>
                </a:solidFill>
                <a:latin typeface="Times New Roman"/>
                <a:ea typeface="Times New Roman"/>
              </a:rPr>
              <a:t>при</a:t>
            </a:r>
            <a:r>
              <a:rPr lang="en-US" altLang="zh-CN" sz="5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50" dirty="0">
                <a:solidFill>
                  <a:srgbClr val="000000"/>
                </a:solidFill>
                <a:latin typeface="Times New Roman"/>
                <a:ea typeface="Times New Roman"/>
              </a:rPr>
              <a:t>последующем</a:t>
            </a:r>
            <a:r>
              <a:rPr lang="en-US" altLang="zh-CN" sz="5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50" dirty="0">
                <a:solidFill>
                  <a:srgbClr val="000000"/>
                </a:solidFill>
                <a:latin typeface="Times New Roman"/>
                <a:ea typeface="Times New Roman"/>
              </a:rPr>
              <a:t>улучшении</a:t>
            </a:r>
            <a:r>
              <a:rPr lang="en-US" altLang="zh-CN" sz="5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5400" spc="125" dirty="0">
                <a:solidFill>
                  <a:srgbClr val="000000"/>
                </a:solidFill>
                <a:latin typeface="Times New Roman"/>
                <a:ea typeface="Times New Roman"/>
              </a:rPr>
              <a:t>процесса.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reeform 249"/>
          <p:cNvSpPr/>
          <p:nvPr/>
        </p:nvSpPr>
        <p:spPr>
          <a:xfrm>
            <a:off x="0" y="0"/>
            <a:ext cx="21524976" cy="15268575"/>
          </a:xfrm>
          <a:custGeom>
            <a:avLst/>
            <a:gdLst>
              <a:gd name="connsiteX0" fmla="*/ 0 w 21524976"/>
              <a:gd name="connsiteY0" fmla="*/ 0 h 15268575"/>
              <a:gd name="connsiteX1" fmla="*/ 21524976 w 21524976"/>
              <a:gd name="connsiteY1" fmla="*/ 0 h 15268575"/>
              <a:gd name="connsiteX2" fmla="*/ 21524976 w 21524976"/>
              <a:gd name="connsiteY2" fmla="*/ 15268575 h 15268575"/>
              <a:gd name="connsiteX3" fmla="*/ 0 w 21524976"/>
              <a:gd name="connsiteY3" fmla="*/ 15268575 h 15268575"/>
              <a:gd name="connsiteX4" fmla="*/ 0 w 21524976"/>
              <a:gd name="connsiteY4" fmla="*/ 0 h 152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5268575">
                <a:moveTo>
                  <a:pt x="0" y="0"/>
                </a:moveTo>
                <a:lnTo>
                  <a:pt x="21524976" y="0"/>
                </a:lnTo>
                <a:lnTo>
                  <a:pt x="21524976" y="15268575"/>
                </a:lnTo>
                <a:lnTo>
                  <a:pt x="0" y="15268575"/>
                </a:lnTo>
                <a:lnTo>
                  <a:pt x="0" y="0"/>
                </a:lnTo>
                <a:close/>
              </a:path>
            </a:pathLst>
          </a:custGeom>
          <a:solidFill>
            <a:srgbClr val="8E5AC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Freeform 251"/>
          <p:cNvSpPr/>
          <p:nvPr/>
        </p:nvSpPr>
        <p:spPr>
          <a:xfrm>
            <a:off x="15322550" y="3905250"/>
            <a:ext cx="4502150" cy="4502150"/>
          </a:xfrm>
          <a:custGeom>
            <a:avLst/>
            <a:gdLst>
              <a:gd name="connsiteX0" fmla="*/ 4460535 w 4502150"/>
              <a:gd name="connsiteY0" fmla="*/ 11442 h 4502150"/>
              <a:gd name="connsiteX1" fmla="*/ 9597 w 4502150"/>
              <a:gd name="connsiteY1" fmla="*/ 4462380 h 4502150"/>
              <a:gd name="connsiteX2" fmla="*/ 57836 w 4502150"/>
              <a:gd name="connsiteY2" fmla="*/ 4510578 h 4502150"/>
              <a:gd name="connsiteX3" fmla="*/ 4508734 w 4502150"/>
              <a:gd name="connsiteY3" fmla="*/ 59680 h 4502150"/>
              <a:gd name="connsiteX4" fmla="*/ 4460535 w 4502150"/>
              <a:gd name="connsiteY4" fmla="*/ 11442 h 45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150" h="4502150">
                <a:moveTo>
                  <a:pt x="4460535" y="11442"/>
                </a:moveTo>
                <a:lnTo>
                  <a:pt x="9597" y="4462380"/>
                </a:lnTo>
                <a:lnTo>
                  <a:pt x="57836" y="4510578"/>
                </a:lnTo>
                <a:lnTo>
                  <a:pt x="4508734" y="59680"/>
                </a:lnTo>
                <a:lnTo>
                  <a:pt x="4460535" y="11442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Freeform 252"/>
          <p:cNvSpPr/>
          <p:nvPr/>
        </p:nvSpPr>
        <p:spPr>
          <a:xfrm>
            <a:off x="14598650" y="3181350"/>
            <a:ext cx="4946650" cy="4946650"/>
          </a:xfrm>
          <a:custGeom>
            <a:avLst/>
            <a:gdLst>
              <a:gd name="connsiteX0" fmla="*/ 4898939 w 4946650"/>
              <a:gd name="connsiteY0" fmla="*/ 18789 h 4946650"/>
              <a:gd name="connsiteX1" fmla="*/ 16944 w 4946650"/>
              <a:gd name="connsiteY1" fmla="*/ 4900784 h 4946650"/>
              <a:gd name="connsiteX2" fmla="*/ 65143 w 4946650"/>
              <a:gd name="connsiteY2" fmla="*/ 4948982 h 4946650"/>
              <a:gd name="connsiteX3" fmla="*/ 4947138 w 4946650"/>
              <a:gd name="connsiteY3" fmla="*/ 67028 h 4946650"/>
              <a:gd name="connsiteX4" fmla="*/ 4898939 w 4946650"/>
              <a:gd name="connsiteY4" fmla="*/ 18789 h 494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650" h="4946650">
                <a:moveTo>
                  <a:pt x="4898939" y="18789"/>
                </a:moveTo>
                <a:lnTo>
                  <a:pt x="16944" y="4900784"/>
                </a:lnTo>
                <a:lnTo>
                  <a:pt x="65143" y="4948982"/>
                </a:lnTo>
                <a:lnTo>
                  <a:pt x="4947138" y="67028"/>
                </a:lnTo>
                <a:lnTo>
                  <a:pt x="4898939" y="18789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Freeform 253"/>
          <p:cNvSpPr/>
          <p:nvPr/>
        </p:nvSpPr>
        <p:spPr>
          <a:xfrm>
            <a:off x="15728950" y="4311650"/>
            <a:ext cx="4184650" cy="4184650"/>
          </a:xfrm>
          <a:custGeom>
            <a:avLst/>
            <a:gdLst>
              <a:gd name="connsiteX0" fmla="*/ 4143382 w 4184650"/>
              <a:gd name="connsiteY0" fmla="*/ 16859 h 4184650"/>
              <a:gd name="connsiteX1" fmla="*/ 15014 w 4184650"/>
              <a:gd name="connsiteY1" fmla="*/ 4145228 h 4184650"/>
              <a:gd name="connsiteX2" fmla="*/ 63213 w 4184650"/>
              <a:gd name="connsiteY2" fmla="*/ 4193426 h 4184650"/>
              <a:gd name="connsiteX3" fmla="*/ 4191581 w 4184650"/>
              <a:gd name="connsiteY3" fmla="*/ 65057 h 4184650"/>
              <a:gd name="connsiteX4" fmla="*/ 4143382 w 4184650"/>
              <a:gd name="connsiteY4" fmla="*/ 16859 h 418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650" h="4184650">
                <a:moveTo>
                  <a:pt x="4143382" y="16859"/>
                </a:moveTo>
                <a:lnTo>
                  <a:pt x="15014" y="4145228"/>
                </a:lnTo>
                <a:lnTo>
                  <a:pt x="63213" y="4193426"/>
                </a:lnTo>
                <a:lnTo>
                  <a:pt x="4191581" y="65057"/>
                </a:lnTo>
                <a:lnTo>
                  <a:pt x="4143382" y="16859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Freeform 254"/>
          <p:cNvSpPr/>
          <p:nvPr/>
        </p:nvSpPr>
        <p:spPr>
          <a:xfrm>
            <a:off x="14941550" y="3524250"/>
            <a:ext cx="4756150" cy="4756150"/>
          </a:xfrm>
          <a:custGeom>
            <a:avLst/>
            <a:gdLst>
              <a:gd name="connsiteX0" fmla="*/ 4714812 w 4756150"/>
              <a:gd name="connsiteY0" fmla="*/ 18180 h 4756150"/>
              <a:gd name="connsiteX1" fmla="*/ 16295 w 4756150"/>
              <a:gd name="connsiteY1" fmla="*/ 4716658 h 4756150"/>
              <a:gd name="connsiteX2" fmla="*/ 64493 w 4756150"/>
              <a:gd name="connsiteY2" fmla="*/ 4764857 h 4756150"/>
              <a:gd name="connsiteX3" fmla="*/ 4762971 w 4756150"/>
              <a:gd name="connsiteY3" fmla="*/ 66378 h 4756150"/>
              <a:gd name="connsiteX4" fmla="*/ 4714812 w 4756150"/>
              <a:gd name="connsiteY4" fmla="*/ 18180 h 475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6150" h="4756150">
                <a:moveTo>
                  <a:pt x="4714812" y="18180"/>
                </a:moveTo>
                <a:lnTo>
                  <a:pt x="16295" y="4716658"/>
                </a:lnTo>
                <a:lnTo>
                  <a:pt x="64493" y="4764857"/>
                </a:lnTo>
                <a:lnTo>
                  <a:pt x="4762971" y="66378"/>
                </a:lnTo>
                <a:lnTo>
                  <a:pt x="4714812" y="18180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Freeform 255"/>
          <p:cNvSpPr/>
          <p:nvPr/>
        </p:nvSpPr>
        <p:spPr>
          <a:xfrm>
            <a:off x="14293850" y="2876550"/>
            <a:ext cx="5060950" cy="5060950"/>
          </a:xfrm>
          <a:custGeom>
            <a:avLst/>
            <a:gdLst>
              <a:gd name="connsiteX0" fmla="*/ 5016406 w 5060950"/>
              <a:gd name="connsiteY0" fmla="*/ 9857 h 5060950"/>
              <a:gd name="connsiteX1" fmla="*/ 8011 w 5060950"/>
              <a:gd name="connsiteY1" fmla="*/ 5018252 h 5060950"/>
              <a:gd name="connsiteX2" fmla="*/ 56210 w 5060950"/>
              <a:gd name="connsiteY2" fmla="*/ 5066451 h 5060950"/>
              <a:gd name="connsiteX3" fmla="*/ 5064605 w 5060950"/>
              <a:gd name="connsiteY3" fmla="*/ 58096 h 5060950"/>
              <a:gd name="connsiteX4" fmla="*/ 5016406 w 5060950"/>
              <a:gd name="connsiteY4" fmla="*/ 9857 h 506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950" h="5060950">
                <a:moveTo>
                  <a:pt x="5016406" y="9857"/>
                </a:moveTo>
                <a:lnTo>
                  <a:pt x="8011" y="5018252"/>
                </a:lnTo>
                <a:lnTo>
                  <a:pt x="56210" y="5066451"/>
                </a:lnTo>
                <a:lnTo>
                  <a:pt x="5064605" y="58096"/>
                </a:lnTo>
                <a:lnTo>
                  <a:pt x="5016406" y="9857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Freeform 256"/>
          <p:cNvSpPr/>
          <p:nvPr/>
        </p:nvSpPr>
        <p:spPr>
          <a:xfrm>
            <a:off x="14001750" y="2584450"/>
            <a:ext cx="5137150" cy="5137150"/>
          </a:xfrm>
          <a:custGeom>
            <a:avLst/>
            <a:gdLst>
              <a:gd name="connsiteX0" fmla="*/ 5095028 w 5137150"/>
              <a:gd name="connsiteY0" fmla="*/ 14412 h 5137150"/>
              <a:gd name="connsiteX1" fmla="*/ 12568 w 5137150"/>
              <a:gd name="connsiteY1" fmla="*/ 5096872 h 5137150"/>
              <a:gd name="connsiteX2" fmla="*/ 60766 w 5137150"/>
              <a:gd name="connsiteY2" fmla="*/ 5145071 h 5137150"/>
              <a:gd name="connsiteX3" fmla="*/ 5143227 w 5137150"/>
              <a:gd name="connsiteY3" fmla="*/ 62611 h 5137150"/>
              <a:gd name="connsiteX4" fmla="*/ 5095028 w 5137150"/>
              <a:gd name="connsiteY4" fmla="*/ 14412 h 513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7150" h="5137150">
                <a:moveTo>
                  <a:pt x="5095028" y="14412"/>
                </a:moveTo>
                <a:lnTo>
                  <a:pt x="12568" y="5096872"/>
                </a:lnTo>
                <a:lnTo>
                  <a:pt x="60766" y="5145071"/>
                </a:lnTo>
                <a:lnTo>
                  <a:pt x="5143227" y="62611"/>
                </a:lnTo>
                <a:lnTo>
                  <a:pt x="5095028" y="14412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Freeform 257"/>
          <p:cNvSpPr/>
          <p:nvPr/>
        </p:nvSpPr>
        <p:spPr>
          <a:xfrm>
            <a:off x="13735050" y="2317750"/>
            <a:ext cx="5162550" cy="5162550"/>
          </a:xfrm>
          <a:custGeom>
            <a:avLst/>
            <a:gdLst>
              <a:gd name="connsiteX0" fmla="*/ 5123426 w 5162550"/>
              <a:gd name="connsiteY0" fmla="*/ 18350 h 5162550"/>
              <a:gd name="connsiteX1" fmla="*/ 16504 w 5162550"/>
              <a:gd name="connsiteY1" fmla="*/ 5125270 h 5162550"/>
              <a:gd name="connsiteX2" fmla="*/ 64703 w 5162550"/>
              <a:gd name="connsiteY2" fmla="*/ 5173509 h 5162550"/>
              <a:gd name="connsiteX3" fmla="*/ 5171664 w 5162550"/>
              <a:gd name="connsiteY3" fmla="*/ 66588 h 5162550"/>
              <a:gd name="connsiteX4" fmla="*/ 5123426 w 5162550"/>
              <a:gd name="connsiteY4" fmla="*/ 18350 h 51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2550" h="5162550">
                <a:moveTo>
                  <a:pt x="5123426" y="18350"/>
                </a:moveTo>
                <a:lnTo>
                  <a:pt x="16504" y="5125270"/>
                </a:lnTo>
                <a:lnTo>
                  <a:pt x="64703" y="5173509"/>
                </a:lnTo>
                <a:lnTo>
                  <a:pt x="5171664" y="66588"/>
                </a:lnTo>
                <a:lnTo>
                  <a:pt x="5123426" y="18350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Freeform 258"/>
          <p:cNvSpPr/>
          <p:nvPr/>
        </p:nvSpPr>
        <p:spPr>
          <a:xfrm>
            <a:off x="13506450" y="2089150"/>
            <a:ext cx="5137150" cy="5137150"/>
          </a:xfrm>
          <a:custGeom>
            <a:avLst/>
            <a:gdLst>
              <a:gd name="connsiteX0" fmla="*/ 5089303 w 5137150"/>
              <a:gd name="connsiteY0" fmla="*/ 8688 h 5137150"/>
              <a:gd name="connsiteX1" fmla="*/ 6842 w 5137150"/>
              <a:gd name="connsiteY1" fmla="*/ 5091148 h 5137150"/>
              <a:gd name="connsiteX2" fmla="*/ 55041 w 5137150"/>
              <a:gd name="connsiteY2" fmla="*/ 5139346 h 5137150"/>
              <a:gd name="connsiteX3" fmla="*/ 5137501 w 5137150"/>
              <a:gd name="connsiteY3" fmla="*/ 56887 h 5137150"/>
              <a:gd name="connsiteX4" fmla="*/ 5089303 w 5137150"/>
              <a:gd name="connsiteY4" fmla="*/ 8688 h 513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7150" h="5137150">
                <a:moveTo>
                  <a:pt x="5089303" y="8688"/>
                </a:moveTo>
                <a:lnTo>
                  <a:pt x="6842" y="5091148"/>
                </a:lnTo>
                <a:lnTo>
                  <a:pt x="55041" y="5139346"/>
                </a:lnTo>
                <a:lnTo>
                  <a:pt x="5137501" y="56887"/>
                </a:lnTo>
                <a:lnTo>
                  <a:pt x="5089303" y="8688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Freeform 259"/>
          <p:cNvSpPr/>
          <p:nvPr/>
        </p:nvSpPr>
        <p:spPr>
          <a:xfrm>
            <a:off x="13290550" y="1873250"/>
            <a:ext cx="5060950" cy="5060950"/>
          </a:xfrm>
          <a:custGeom>
            <a:avLst/>
            <a:gdLst>
              <a:gd name="connsiteX0" fmla="*/ 5017659 w 5060950"/>
              <a:gd name="connsiteY0" fmla="*/ 11108 h 5060950"/>
              <a:gd name="connsiteX1" fmla="*/ 9264 w 5060950"/>
              <a:gd name="connsiteY1" fmla="*/ 5019503 h 5060950"/>
              <a:gd name="connsiteX2" fmla="*/ 57463 w 5060950"/>
              <a:gd name="connsiteY2" fmla="*/ 5067702 h 5060950"/>
              <a:gd name="connsiteX3" fmla="*/ 5065858 w 5060950"/>
              <a:gd name="connsiteY3" fmla="*/ 59307 h 5060950"/>
              <a:gd name="connsiteX4" fmla="*/ 5017659 w 5060950"/>
              <a:gd name="connsiteY4" fmla="*/ 11108 h 506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950" h="5060950">
                <a:moveTo>
                  <a:pt x="5017659" y="11108"/>
                </a:moveTo>
                <a:lnTo>
                  <a:pt x="9264" y="5019503"/>
                </a:lnTo>
                <a:lnTo>
                  <a:pt x="57463" y="5067702"/>
                </a:lnTo>
                <a:lnTo>
                  <a:pt x="5065858" y="59307"/>
                </a:lnTo>
                <a:lnTo>
                  <a:pt x="5017659" y="11108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Freeform 260"/>
          <p:cNvSpPr/>
          <p:nvPr/>
        </p:nvSpPr>
        <p:spPr>
          <a:xfrm>
            <a:off x="13100050" y="1682750"/>
            <a:ext cx="4933950" cy="4933950"/>
          </a:xfrm>
          <a:custGeom>
            <a:avLst/>
            <a:gdLst>
              <a:gd name="connsiteX0" fmla="*/ 4894426 w 4933950"/>
              <a:gd name="connsiteY0" fmla="*/ 14277 h 4933950"/>
              <a:gd name="connsiteX1" fmla="*/ 12472 w 4933950"/>
              <a:gd name="connsiteY1" fmla="*/ 4896270 h 4933950"/>
              <a:gd name="connsiteX2" fmla="*/ 60630 w 4933950"/>
              <a:gd name="connsiteY2" fmla="*/ 4944469 h 4933950"/>
              <a:gd name="connsiteX3" fmla="*/ 4942625 w 4933950"/>
              <a:gd name="connsiteY3" fmla="*/ 62475 h 4933950"/>
              <a:gd name="connsiteX4" fmla="*/ 4894426 w 4933950"/>
              <a:gd name="connsiteY4" fmla="*/ 14277 h 49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950" h="4933950">
                <a:moveTo>
                  <a:pt x="4894426" y="14277"/>
                </a:moveTo>
                <a:lnTo>
                  <a:pt x="12472" y="4896270"/>
                </a:lnTo>
                <a:lnTo>
                  <a:pt x="60630" y="4944469"/>
                </a:lnTo>
                <a:lnTo>
                  <a:pt x="4942625" y="62475"/>
                </a:lnTo>
                <a:lnTo>
                  <a:pt x="4894426" y="14277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Freeform 261"/>
          <p:cNvSpPr/>
          <p:nvPr/>
        </p:nvSpPr>
        <p:spPr>
          <a:xfrm>
            <a:off x="12934950" y="1530350"/>
            <a:ext cx="4756150" cy="4743450"/>
          </a:xfrm>
          <a:custGeom>
            <a:avLst/>
            <a:gdLst>
              <a:gd name="connsiteX0" fmla="*/ 4717236 w 4756150"/>
              <a:gd name="connsiteY0" fmla="*/ 7902 h 4743450"/>
              <a:gd name="connsiteX1" fmla="*/ 18757 w 4756150"/>
              <a:gd name="connsiteY1" fmla="*/ 4706380 h 4743450"/>
              <a:gd name="connsiteX2" fmla="*/ 66956 w 4756150"/>
              <a:gd name="connsiteY2" fmla="*/ 4754579 h 4743450"/>
              <a:gd name="connsiteX3" fmla="*/ 4765434 w 4756150"/>
              <a:gd name="connsiteY3" fmla="*/ 56101 h 4743450"/>
              <a:gd name="connsiteX4" fmla="*/ 4717236 w 4756150"/>
              <a:gd name="connsiteY4" fmla="*/ 7902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6150" h="4743450">
                <a:moveTo>
                  <a:pt x="4717236" y="7902"/>
                </a:moveTo>
                <a:lnTo>
                  <a:pt x="18757" y="4706380"/>
                </a:lnTo>
                <a:lnTo>
                  <a:pt x="66956" y="4754579"/>
                </a:lnTo>
                <a:lnTo>
                  <a:pt x="4765434" y="56101"/>
                </a:lnTo>
                <a:lnTo>
                  <a:pt x="4717236" y="7902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Freeform 262"/>
          <p:cNvSpPr/>
          <p:nvPr/>
        </p:nvSpPr>
        <p:spPr>
          <a:xfrm>
            <a:off x="12807950" y="1403350"/>
            <a:ext cx="4514850" cy="4502150"/>
          </a:xfrm>
          <a:custGeom>
            <a:avLst/>
            <a:gdLst>
              <a:gd name="connsiteX0" fmla="*/ 4469933 w 4514850"/>
              <a:gd name="connsiteY0" fmla="*/ 8180 h 4502150"/>
              <a:gd name="connsiteX1" fmla="*/ 19036 w 4514850"/>
              <a:gd name="connsiteY1" fmla="*/ 4459078 h 4502150"/>
              <a:gd name="connsiteX2" fmla="*/ 67234 w 4514850"/>
              <a:gd name="connsiteY2" fmla="*/ 4507317 h 4502150"/>
              <a:gd name="connsiteX3" fmla="*/ 4518131 w 4514850"/>
              <a:gd name="connsiteY3" fmla="*/ 56379 h 4502150"/>
              <a:gd name="connsiteX4" fmla="*/ 4469933 w 4514850"/>
              <a:gd name="connsiteY4" fmla="*/ 8180 h 45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4850" h="4502150">
                <a:moveTo>
                  <a:pt x="4469933" y="8180"/>
                </a:moveTo>
                <a:lnTo>
                  <a:pt x="19036" y="4459078"/>
                </a:lnTo>
                <a:lnTo>
                  <a:pt x="67234" y="4507317"/>
                </a:lnTo>
                <a:lnTo>
                  <a:pt x="4518131" y="56379"/>
                </a:lnTo>
                <a:lnTo>
                  <a:pt x="4469933" y="8180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Freeform 263"/>
          <p:cNvSpPr/>
          <p:nvPr/>
        </p:nvSpPr>
        <p:spPr>
          <a:xfrm>
            <a:off x="12719050" y="1314450"/>
            <a:ext cx="4184650" cy="4171950"/>
          </a:xfrm>
          <a:custGeom>
            <a:avLst/>
            <a:gdLst>
              <a:gd name="connsiteX0" fmla="*/ 4147056 w 4184650"/>
              <a:gd name="connsiteY0" fmla="*/ 7833 h 4171950"/>
              <a:gd name="connsiteX1" fmla="*/ 18688 w 4184650"/>
              <a:gd name="connsiteY1" fmla="*/ 4136202 h 4171950"/>
              <a:gd name="connsiteX2" fmla="*/ 66886 w 4184650"/>
              <a:gd name="connsiteY2" fmla="*/ 4184400 h 4171950"/>
              <a:gd name="connsiteX3" fmla="*/ 4195255 w 4184650"/>
              <a:gd name="connsiteY3" fmla="*/ 56031 h 4171950"/>
              <a:gd name="connsiteX4" fmla="*/ 4147056 w 4184650"/>
              <a:gd name="connsiteY4" fmla="*/ 7833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650" h="4171950">
                <a:moveTo>
                  <a:pt x="4147056" y="7833"/>
                </a:moveTo>
                <a:lnTo>
                  <a:pt x="18688" y="4136202"/>
                </a:lnTo>
                <a:lnTo>
                  <a:pt x="66886" y="4184400"/>
                </a:lnTo>
                <a:lnTo>
                  <a:pt x="4195255" y="56031"/>
                </a:lnTo>
                <a:lnTo>
                  <a:pt x="4147056" y="7833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Freeform 264"/>
          <p:cNvSpPr/>
          <p:nvPr/>
        </p:nvSpPr>
        <p:spPr>
          <a:xfrm>
            <a:off x="12680950" y="1263650"/>
            <a:ext cx="3765550" cy="3765550"/>
          </a:xfrm>
          <a:custGeom>
            <a:avLst/>
            <a:gdLst>
              <a:gd name="connsiteX0" fmla="*/ 3726386 w 3765550"/>
              <a:gd name="connsiteY0" fmla="*/ 16378 h 3765550"/>
              <a:gd name="connsiteX1" fmla="*/ 14533 w 3765550"/>
              <a:gd name="connsiteY1" fmla="*/ 3728232 h 3765550"/>
              <a:gd name="connsiteX2" fmla="*/ 62732 w 3765550"/>
              <a:gd name="connsiteY2" fmla="*/ 3776430 h 3765550"/>
              <a:gd name="connsiteX3" fmla="*/ 3774585 w 3765550"/>
              <a:gd name="connsiteY3" fmla="*/ 64577 h 3765550"/>
              <a:gd name="connsiteX4" fmla="*/ 3726386 w 3765550"/>
              <a:gd name="connsiteY4" fmla="*/ 16378 h 376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550" h="3765550">
                <a:moveTo>
                  <a:pt x="3726386" y="16378"/>
                </a:moveTo>
                <a:lnTo>
                  <a:pt x="14533" y="3728232"/>
                </a:lnTo>
                <a:lnTo>
                  <a:pt x="62732" y="3776430"/>
                </a:lnTo>
                <a:lnTo>
                  <a:pt x="3774585" y="64577"/>
                </a:lnTo>
                <a:lnTo>
                  <a:pt x="3726386" y="16378"/>
                </a:lnTo>
                <a:close/>
              </a:path>
            </a:pathLst>
          </a:custGeom>
          <a:solidFill>
            <a:srgbClr val="6A47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" name="Picture 2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26500" cy="4602479"/>
          </a:xfrm>
          <a:prstGeom prst="rect">
            <a:avLst/>
          </a:prstGeom>
        </p:spPr>
      </p:pic>
      <p:sp>
        <p:nvSpPr>
          <p:cNvPr id="250" name="Freeform 250"/>
          <p:cNvSpPr/>
          <p:nvPr/>
        </p:nvSpPr>
        <p:spPr>
          <a:xfrm>
            <a:off x="0" y="4592185"/>
            <a:ext cx="21524976" cy="10163174"/>
          </a:xfrm>
          <a:custGeom>
            <a:avLst/>
            <a:gdLst>
              <a:gd name="connsiteX0" fmla="*/ 0 w 21524976"/>
              <a:gd name="connsiteY0" fmla="*/ 0 h 10163174"/>
              <a:gd name="connsiteX1" fmla="*/ 21524976 w 21524976"/>
              <a:gd name="connsiteY1" fmla="*/ 0 h 10163174"/>
              <a:gd name="connsiteX2" fmla="*/ 21524976 w 21524976"/>
              <a:gd name="connsiteY2" fmla="*/ 10163174 h 10163174"/>
              <a:gd name="connsiteX3" fmla="*/ 0 w 21524976"/>
              <a:gd name="connsiteY3" fmla="*/ 10163174 h 10163174"/>
              <a:gd name="connsiteX4" fmla="*/ 0 w 21524976"/>
              <a:gd name="connsiteY4" fmla="*/ 0 h 101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4976" h="10163174">
                <a:moveTo>
                  <a:pt x="0" y="0"/>
                </a:moveTo>
                <a:lnTo>
                  <a:pt x="21524976" y="0"/>
                </a:lnTo>
                <a:lnTo>
                  <a:pt x="21524976" y="10163174"/>
                </a:lnTo>
                <a:lnTo>
                  <a:pt x="0" y="10163174"/>
                </a:lnTo>
                <a:lnTo>
                  <a:pt x="0" y="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Рисунок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4675"/>
            <a:ext cx="21526500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706</Words>
  <Application>Microsoft Office PowerPoint</Application>
  <PresentationFormat>Произвольный</PresentationFormat>
  <Paragraphs>489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Людмила</dc:creator>
  <cp:lastModifiedBy>Людмила</cp:lastModifiedBy>
  <cp:revision>7</cp:revision>
  <dcterms:created xsi:type="dcterms:W3CDTF">2011-01-21T15:00:27Z</dcterms:created>
  <dcterms:modified xsi:type="dcterms:W3CDTF">2023-01-10T09:02:37Z</dcterms:modified>
</cp:coreProperties>
</file>