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3" d="100"/>
          <a:sy n="83" d="100"/>
        </p:scale>
        <p:origin x="240" y="77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549D-7912-47CE-BB9D-C81C46F21077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F39B-AF2A-4EFA-AE7E-EC1FF373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kern="1200" spc="6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7" r:id="rId3"/>
    <p:sldLayoutId id="2147483673" r:id="rId4"/>
    <p:sldLayoutId id="2147483674" r:id="rId5"/>
    <p:sldLayoutId id="2147483680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Unité</a:t>
            </a:r>
            <a:r>
              <a:rPr lang="en-US" dirty="0"/>
              <a:t> 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pied, à </a:t>
            </a:r>
            <a:r>
              <a:rPr lang="en-US" dirty="0" err="1"/>
              <a:t>vélo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tram …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D1F359-BEB7-47B2-BABF-4F8A0195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Prenez votre cahier à la page soixante-quatre. </a:t>
            </a:r>
          </a:p>
          <a:p>
            <a:r>
              <a:rPr lang="nl-BE" dirty="0"/>
              <a:t>Oefen nog eens de werkwoorden </a:t>
            </a:r>
            <a:r>
              <a:rPr lang="en-GB" dirty="0" err="1"/>
              <a:t>être</a:t>
            </a:r>
            <a:r>
              <a:rPr lang="en-GB" dirty="0"/>
              <a:t>, </a:t>
            </a:r>
            <a:r>
              <a:rPr lang="en-GB" dirty="0" err="1"/>
              <a:t>avoir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aller</a:t>
            </a:r>
            <a:r>
              <a:rPr lang="en-GB" dirty="0"/>
              <a:t> in.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482AF-C0E4-4E16-BD7D-7C09C161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95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33F922-0430-4555-9CBF-F64EF2C88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Beantwoord de vragen voor jezelf. Zijn er woorden/werwoorden die je niet begrijpt? Zoek op in je woordenboek, achteraan in je livre. </a:t>
            </a:r>
          </a:p>
          <a:p>
            <a:r>
              <a:rPr lang="nl-BE" dirty="0"/>
              <a:t>Begin telkens met oui, non (ja,neen)</a:t>
            </a:r>
          </a:p>
          <a:p>
            <a:r>
              <a:rPr lang="nl-BE" dirty="0"/>
              <a:t>Kies tussen toujours, souvent, parfois,ne...jamais (altijd, vaak, soms, nooit). De rest van de zin schrijf je gewoon over. </a:t>
            </a:r>
          </a:p>
          <a:p>
            <a:r>
              <a:rPr lang="nl-BE" dirty="0"/>
              <a:t>Pas op! il blijft il, maar tu wordt je, vous wordt nous. </a:t>
            </a:r>
          </a:p>
          <a:p>
            <a:pPr marL="0" indent="0">
              <a:buNone/>
            </a:pPr>
            <a:r>
              <a:rPr lang="nl-BE" dirty="0"/>
              <a:t>Il pleut parfois en Belgique? (Regent het soms in België?)</a:t>
            </a:r>
          </a:p>
          <a:p>
            <a:pPr marL="0" indent="0">
              <a:buNone/>
            </a:pPr>
            <a:r>
              <a:rPr lang="nl-BE" dirty="0"/>
              <a:t>Non, il pleut souvent en Belgique. (Nee, het regent vaak in België.)</a:t>
            </a:r>
          </a:p>
          <a:p>
            <a:pPr marL="0" indent="0">
              <a:buNone/>
            </a:pPr>
            <a:r>
              <a:rPr lang="en-GB" dirty="0"/>
              <a:t>Tu </a:t>
            </a:r>
            <a:r>
              <a:rPr lang="en-GB" dirty="0" err="1"/>
              <a:t>portes</a:t>
            </a:r>
            <a:r>
              <a:rPr lang="en-GB" dirty="0"/>
              <a:t> </a:t>
            </a:r>
            <a:r>
              <a:rPr lang="en-GB" dirty="0" err="1"/>
              <a:t>parfois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veste</a:t>
            </a:r>
            <a:r>
              <a:rPr lang="en-GB" dirty="0"/>
              <a:t>? (</a:t>
            </a:r>
            <a:r>
              <a:rPr lang="en-GB" dirty="0" err="1"/>
              <a:t>Draag</a:t>
            </a:r>
            <a:r>
              <a:rPr lang="en-GB" dirty="0"/>
              <a:t> je </a:t>
            </a:r>
            <a:r>
              <a:rPr lang="en-GB" dirty="0" err="1"/>
              <a:t>soms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jas</a:t>
            </a:r>
            <a:r>
              <a:rPr lang="en-GB" dirty="0"/>
              <a:t>?) </a:t>
            </a:r>
          </a:p>
          <a:p>
            <a:pPr marL="0" indent="0">
              <a:buNone/>
            </a:pPr>
            <a:r>
              <a:rPr lang="en-GB" dirty="0"/>
              <a:t>Non, je ne </a:t>
            </a:r>
            <a:r>
              <a:rPr lang="en-GB" dirty="0" err="1"/>
              <a:t>porte</a:t>
            </a:r>
            <a:r>
              <a:rPr lang="en-GB" dirty="0"/>
              <a:t> jamais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veste</a:t>
            </a:r>
            <a:r>
              <a:rPr lang="en-GB" dirty="0"/>
              <a:t>. (Nee </a:t>
            </a:r>
            <a:r>
              <a:rPr lang="en-GB" dirty="0" err="1"/>
              <a:t>ik</a:t>
            </a:r>
            <a:r>
              <a:rPr lang="en-GB" dirty="0"/>
              <a:t> drag nooit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jas.</a:t>
            </a:r>
            <a:r>
              <a:rPr lang="en-GB" dirty="0"/>
              <a:t>)</a:t>
            </a:r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5A1EB-CCEC-47C9-82CD-AE41353D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1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D3D7E-B905-4585-AB96-18BDCB72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Prenez vorte cahier à la page soixante-cinq. Gebruik ook je livre. </a:t>
            </a:r>
          </a:p>
          <a:p>
            <a:r>
              <a:rPr lang="nl-BE" dirty="0"/>
              <a:t>Beantwoord de vragen:</a:t>
            </a:r>
          </a:p>
          <a:p>
            <a:pPr marL="0" indent="0">
              <a:buNone/>
            </a:pPr>
            <a:r>
              <a:rPr lang="nl-BE" dirty="0"/>
              <a:t>Quand il fait beau, tu vas à l’école comment? </a:t>
            </a:r>
          </a:p>
          <a:p>
            <a:pPr marL="0" indent="0">
              <a:buNone/>
            </a:pPr>
            <a:r>
              <a:rPr lang="nl-BE" dirty="0"/>
              <a:t>(Wanneer het mooi weer is, hoe ga je dan naar school?)</a:t>
            </a:r>
          </a:p>
          <a:p>
            <a:pPr marL="0" indent="0">
              <a:buNone/>
            </a:pPr>
            <a:r>
              <a:rPr lang="nl-BE" dirty="0"/>
              <a:t>Quand il fait mauvais, tu vas à l’école comment? </a:t>
            </a:r>
            <a:endParaRPr lang="en-GB" dirty="0"/>
          </a:p>
          <a:p>
            <a:pPr marL="0" indent="0">
              <a:buNone/>
            </a:pPr>
            <a:r>
              <a:rPr lang="nl-BE" dirty="0"/>
              <a:t>(Wanneer het slecht weer is, hoe ga je dan naar school?)</a:t>
            </a:r>
          </a:p>
          <a:p>
            <a:pPr marL="0" indent="0">
              <a:buNone/>
            </a:pPr>
            <a:r>
              <a:rPr lang="nl-BE" dirty="0"/>
              <a:t>Bij elke vraag zorg je voor 3 antwoorden die passen bij jou. </a:t>
            </a:r>
          </a:p>
          <a:p>
            <a:pPr marL="0" indent="0">
              <a:buNone/>
            </a:pPr>
            <a:r>
              <a:rPr lang="nl-BE" dirty="0"/>
              <a:t>Gebruik: </a:t>
            </a:r>
          </a:p>
          <a:p>
            <a:pPr marL="0" indent="0">
              <a:buNone/>
            </a:pPr>
            <a:r>
              <a:rPr lang="nl-BE" dirty="0"/>
              <a:t>Je vais ...(ik ga...)</a:t>
            </a:r>
          </a:p>
          <a:p>
            <a:pPr marL="0" indent="0">
              <a:buNone/>
            </a:pPr>
            <a:r>
              <a:rPr lang="nl-BE" dirty="0"/>
              <a:t>Je ne vais jamais... (ik ga nooit...) </a:t>
            </a:r>
          </a:p>
          <a:p>
            <a:pPr marL="0" indent="0">
              <a:buNone/>
            </a:pPr>
            <a:r>
              <a:rPr lang="nl-BE" dirty="0"/>
              <a:t>Gebruik ook parfois, souvent, toujours, ne jamais waar mogelijk.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D355CC-C82A-4FFE-AC4A-5DD4CC69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0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287E6-427A-479B-AE3A-103D6BDF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Voorbeeldzin van de juf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Je vais en voiture à l’école. </a:t>
            </a:r>
          </a:p>
          <a:p>
            <a:pPr marL="0" indent="0">
              <a:buNone/>
            </a:pPr>
            <a:r>
              <a:rPr lang="nl-BE" dirty="0"/>
              <a:t>Je ne vais jamais en bus. </a:t>
            </a:r>
          </a:p>
          <a:p>
            <a:pPr marL="0" indent="0">
              <a:buNone/>
            </a:pPr>
            <a:r>
              <a:rPr lang="nl-BE" dirty="0"/>
              <a:t>Je vais parfois à vélo.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6677F-0C56-4005-9E13-3390004B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76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7B028-AD2C-4849-87CD-1F9CDBFBD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Luister goed naar het luisterfragment. </a:t>
            </a:r>
          </a:p>
          <a:p>
            <a:r>
              <a:rPr lang="nl-BE" dirty="0"/>
              <a:t>Per leerling zal je informatie krijgen over:</a:t>
            </a:r>
          </a:p>
          <a:p>
            <a:pPr>
              <a:buFontTx/>
              <a:buChar char="-"/>
            </a:pPr>
            <a:r>
              <a:rPr lang="nl-BE" dirty="0"/>
              <a:t>Uur wanneer ze vertrekken naar school.</a:t>
            </a:r>
          </a:p>
          <a:p>
            <a:pPr>
              <a:buFontTx/>
              <a:buChar char="-"/>
            </a:pPr>
            <a:r>
              <a:rPr lang="nl-BE" dirty="0"/>
              <a:t>Welke voertuigen ze altijd, vaak, soms of nooit gebruiken. </a:t>
            </a:r>
          </a:p>
          <a:p>
            <a:pPr>
              <a:buFontTx/>
              <a:buChar char="-"/>
            </a:pPr>
            <a:r>
              <a:rPr lang="en-GB" dirty="0" err="1"/>
              <a:t>Uur</a:t>
            </a:r>
            <a:r>
              <a:rPr lang="en-GB" dirty="0"/>
              <a:t> </a:t>
            </a:r>
            <a:r>
              <a:rPr lang="en-GB" dirty="0" err="1"/>
              <a:t>wanneer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terugkeren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huis. </a:t>
            </a:r>
          </a:p>
          <a:p>
            <a:r>
              <a:rPr lang="en-GB" dirty="0" err="1"/>
              <a:t>Gebruik</a:t>
            </a:r>
            <a:r>
              <a:rPr lang="en-GB" dirty="0"/>
              <a:t> </a:t>
            </a:r>
            <a:r>
              <a:rPr lang="en-GB" dirty="0" err="1"/>
              <a:t>afkortingen</a:t>
            </a:r>
            <a:r>
              <a:rPr lang="en-GB" dirty="0"/>
              <a:t>: </a:t>
            </a:r>
            <a:r>
              <a:rPr lang="en-GB" dirty="0" err="1"/>
              <a:t>toujour</a:t>
            </a:r>
            <a:r>
              <a:rPr lang="en-GB" dirty="0"/>
              <a:t> T, </a:t>
            </a:r>
            <a:r>
              <a:rPr lang="en-GB" dirty="0" err="1"/>
              <a:t>souvent</a:t>
            </a:r>
            <a:r>
              <a:rPr lang="en-GB" dirty="0"/>
              <a:t> S, </a:t>
            </a:r>
            <a:r>
              <a:rPr lang="en-GB" dirty="0" err="1"/>
              <a:t>Parfois</a:t>
            </a:r>
            <a:r>
              <a:rPr lang="en-GB" dirty="0"/>
              <a:t> P, Jamais J. </a:t>
            </a:r>
          </a:p>
          <a:p>
            <a:r>
              <a:rPr lang="en-GB" dirty="0"/>
              <a:t>Let op! Het is heel </a:t>
            </a:r>
            <a:r>
              <a:rPr lang="en-GB" dirty="0" err="1"/>
              <a:t>normaal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sommige</a:t>
            </a:r>
            <a:r>
              <a:rPr lang="en-GB" dirty="0"/>
              <a:t> </a:t>
            </a:r>
            <a:r>
              <a:rPr lang="en-GB" dirty="0" err="1"/>
              <a:t>vakjes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</a:t>
            </a:r>
            <a:r>
              <a:rPr lang="en-GB" dirty="0" err="1"/>
              <a:t>blijven</a:t>
            </a:r>
            <a:r>
              <a:rPr lang="en-GB" dirty="0"/>
              <a:t>. </a:t>
            </a:r>
          </a:p>
          <a:p>
            <a:r>
              <a:rPr lang="en-GB" dirty="0" err="1"/>
              <a:t>Succes</a:t>
            </a:r>
            <a:r>
              <a:rPr lang="en-GB" dirty="0"/>
              <a:t>! </a:t>
            </a:r>
            <a:r>
              <a:rPr lang="en-GB" dirty="0" err="1"/>
              <a:t>Luister</a:t>
            </a:r>
            <a:r>
              <a:rPr lang="en-GB" dirty="0"/>
              <a:t> </a:t>
            </a:r>
            <a:r>
              <a:rPr lang="en-GB" dirty="0" err="1"/>
              <a:t>desnoods</a:t>
            </a:r>
            <a:r>
              <a:rPr lang="en-GB" dirty="0"/>
              <a:t> 2 of 3 </a:t>
            </a:r>
            <a:r>
              <a:rPr lang="en-GB" dirty="0" err="1"/>
              <a:t>keer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5ADDB-CA03-408C-9B32-13F981F0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Exercice 4</a:t>
            </a:r>
            <a:endParaRPr lang="en-GB" dirty="0"/>
          </a:p>
        </p:txBody>
      </p:sp>
      <p:pic>
        <p:nvPicPr>
          <p:cNvPr id="4" name="luisteroefening U17">
            <a:hlinkClick r:id="" action="ppaction://media"/>
            <a:extLst>
              <a:ext uri="{FF2B5EF4-FFF2-40B4-BE49-F238E27FC236}">
                <a16:creationId xmlns:a16="http://schemas.microsoft.com/office/drawing/2014/main" id="{5C4E0D95-E8C8-4E33-BD80-95A4370E3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5670" y="1352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60092E-9AEF-4277-89CD-BA987A044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krijgt een huistaakje verspreid over 2 weken. </a:t>
            </a:r>
          </a:p>
          <a:p>
            <a:r>
              <a:rPr lang="nl-BE" dirty="0"/>
              <a:t>Op de blog zal je een document vinden dat je moet invullen.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paniek</a:t>
            </a:r>
            <a:r>
              <a:rPr lang="en-GB" dirty="0"/>
              <a:t>,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geen</a:t>
            </a:r>
            <a:r>
              <a:rPr lang="en-GB" dirty="0"/>
              <a:t> printer, dan </a:t>
            </a:r>
            <a:r>
              <a:rPr lang="en-GB" dirty="0" err="1"/>
              <a:t>schrijf</a:t>
            </a:r>
            <a:r>
              <a:rPr lang="en-GB" dirty="0"/>
              <a:t> je </a:t>
            </a:r>
            <a:r>
              <a:rPr lang="en-GB" dirty="0" err="1"/>
              <a:t>gewoon</a:t>
            </a:r>
            <a:r>
              <a:rPr lang="en-GB" dirty="0"/>
              <a:t>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blaadje</a:t>
            </a:r>
            <a:r>
              <a:rPr lang="en-GB" dirty="0"/>
              <a:t>. </a:t>
            </a:r>
          </a:p>
          <a:p>
            <a:r>
              <a:rPr lang="en-GB" dirty="0"/>
              <a:t>Het </a:t>
            </a:r>
            <a:r>
              <a:rPr lang="en-GB" dirty="0" err="1"/>
              <a:t>gaat</a:t>
            </a:r>
            <a:r>
              <a:rPr lang="en-GB" dirty="0"/>
              <a:t> over de </a:t>
            </a:r>
            <a:r>
              <a:rPr lang="en-GB" dirty="0" err="1"/>
              <a:t>werkwoorden</a:t>
            </a:r>
            <a:r>
              <a:rPr lang="en-GB" dirty="0"/>
              <a:t> die je reeds </a:t>
            </a:r>
            <a:r>
              <a:rPr lang="en-GB" dirty="0" err="1"/>
              <a:t>hebt</a:t>
            </a:r>
            <a:r>
              <a:rPr lang="en-GB" dirty="0"/>
              <a:t> </a:t>
            </a:r>
            <a:r>
              <a:rPr lang="en-GB" dirty="0" err="1"/>
              <a:t>gezien</a:t>
            </a:r>
            <a:r>
              <a:rPr lang="en-GB" dirty="0"/>
              <a:t>. </a:t>
            </a:r>
          </a:p>
          <a:p>
            <a:r>
              <a:rPr lang="en-GB" dirty="0" err="1">
                <a:highlight>
                  <a:srgbClr val="FFFF00"/>
                </a:highlight>
              </a:rPr>
              <a:t>Onregelmatige</a:t>
            </a:r>
            <a:r>
              <a:rPr lang="en-GB" dirty="0"/>
              <a:t> </a:t>
            </a:r>
            <a:r>
              <a:rPr lang="en-GB" dirty="0" err="1"/>
              <a:t>werkwoorden</a:t>
            </a:r>
            <a:r>
              <a:rPr lang="en-GB" dirty="0"/>
              <a:t> die je </a:t>
            </a:r>
            <a:r>
              <a:rPr lang="en-GB" dirty="0" err="1"/>
              <a:t>zal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opzoeken</a:t>
            </a:r>
            <a:r>
              <a:rPr lang="en-GB" dirty="0"/>
              <a:t> </a:t>
            </a:r>
            <a:r>
              <a:rPr lang="en-GB" dirty="0" err="1"/>
              <a:t>omdat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onregelmatig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: </a:t>
            </a:r>
            <a:r>
              <a:rPr lang="en-GB" dirty="0" err="1"/>
              <a:t>être</a:t>
            </a:r>
            <a:r>
              <a:rPr lang="en-GB" dirty="0"/>
              <a:t>, </a:t>
            </a:r>
            <a:r>
              <a:rPr lang="en-GB" dirty="0" err="1"/>
              <a:t>avoir</a:t>
            </a:r>
            <a:r>
              <a:rPr lang="en-GB" dirty="0"/>
              <a:t>, </a:t>
            </a:r>
            <a:r>
              <a:rPr lang="en-GB" dirty="0" err="1"/>
              <a:t>aller</a:t>
            </a:r>
            <a:r>
              <a:rPr lang="en-GB" dirty="0"/>
              <a:t> </a:t>
            </a:r>
          </a:p>
          <a:p>
            <a:r>
              <a:rPr lang="en-GB" dirty="0">
                <a:highlight>
                  <a:srgbClr val="FFFF00"/>
                </a:highlight>
              </a:rPr>
              <a:t>REGELMATIGE </a:t>
            </a:r>
            <a:r>
              <a:rPr lang="en-GB" dirty="0" err="1"/>
              <a:t>werkwoorden</a:t>
            </a:r>
            <a:r>
              <a:rPr lang="en-GB" dirty="0"/>
              <a:t> die je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vervoegen</a:t>
            </a:r>
            <a:r>
              <a:rPr lang="en-GB" dirty="0"/>
              <a:t> door de ER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dan de </a:t>
            </a: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uitgang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: commencer, aimer, chanter, </a:t>
            </a:r>
            <a:r>
              <a:rPr lang="en-GB" dirty="0" err="1"/>
              <a:t>jouer</a:t>
            </a:r>
            <a:r>
              <a:rPr lang="en-GB" dirty="0"/>
              <a:t>, porter, </a:t>
            </a:r>
            <a:r>
              <a:rPr lang="en-GB" dirty="0" err="1"/>
              <a:t>penser</a:t>
            </a:r>
            <a:r>
              <a:rPr lang="en-GB" dirty="0"/>
              <a:t>, </a:t>
            </a:r>
            <a:r>
              <a:rPr lang="en-GB" dirty="0" err="1"/>
              <a:t>regarder</a:t>
            </a:r>
            <a:r>
              <a:rPr lang="en-GB" dirty="0"/>
              <a:t>, </a:t>
            </a:r>
            <a:r>
              <a:rPr lang="en-GB" dirty="0" err="1"/>
              <a:t>rester</a:t>
            </a:r>
            <a:r>
              <a:rPr lang="en-GB" dirty="0"/>
              <a:t>, </a:t>
            </a:r>
            <a:r>
              <a:rPr lang="en-GB" dirty="0" err="1"/>
              <a:t>habiter</a:t>
            </a:r>
            <a:r>
              <a:rPr lang="en-GB" dirty="0"/>
              <a:t>, </a:t>
            </a:r>
            <a:r>
              <a:rPr lang="en-GB" dirty="0" err="1"/>
              <a:t>téléphoner</a:t>
            </a:r>
            <a:r>
              <a:rPr lang="en-GB"/>
              <a:t>, </a:t>
            </a:r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67D022-DB63-4323-AFF8-B598FFEC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Huiswerk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0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7283D3-B249-47E3-BBDF-CE65B282D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29 mei wil ik ten laatste foto’s doorgestuurd krijgen van de lijst werkwoorden! </a:t>
            </a:r>
          </a:p>
          <a:p>
            <a:r>
              <a:rPr lang="nl-BE" sz="2400" dirty="0"/>
              <a:t>Ik zet hier als voorbeeld nog eens het werkwoord chanter(zingen) en hoe je dat gaat vervoegen. </a:t>
            </a:r>
            <a:r>
              <a:rPr lang="nl-BE" sz="2400" dirty="0">
                <a:highlight>
                  <a:srgbClr val="FFFF00"/>
                </a:highlight>
              </a:rPr>
              <a:t>ALLE REGELMATIGE WERKWOORDEN GA JE ZO VERVOEGEN!</a:t>
            </a:r>
          </a:p>
          <a:p>
            <a:pPr marL="0" indent="0">
              <a:buNone/>
            </a:pPr>
            <a:r>
              <a:rPr lang="nl-BE" dirty="0"/>
              <a:t>chanter  =&gt; - ER = chant               + juiste achtervoegsel </a:t>
            </a:r>
          </a:p>
          <a:p>
            <a:pPr marL="0" indent="0">
              <a:buNone/>
            </a:pPr>
            <a:r>
              <a:rPr lang="nl-BE" dirty="0"/>
              <a:t>                             je chant             </a:t>
            </a:r>
            <a:r>
              <a:rPr lang="nl-BE" dirty="0">
                <a:highlight>
                  <a:srgbClr val="FF0000"/>
                </a:highlight>
              </a:rPr>
              <a:t> + e   </a:t>
            </a:r>
            <a:r>
              <a:rPr lang="nl-BE" dirty="0"/>
              <a:t>=      je chant</a:t>
            </a:r>
            <a:r>
              <a:rPr lang="nl-BE" dirty="0">
                <a:highlight>
                  <a:srgbClr val="FF0000"/>
                </a:highlight>
              </a:rPr>
              <a:t>e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/>
              <a:t>                             tu chant              </a:t>
            </a:r>
            <a:r>
              <a:rPr lang="nl-BE" dirty="0">
                <a:highlight>
                  <a:srgbClr val="FF0000"/>
                </a:highlight>
              </a:rPr>
              <a:t>+ es </a:t>
            </a:r>
            <a:r>
              <a:rPr lang="nl-BE" dirty="0"/>
              <a:t>=      tu chant</a:t>
            </a:r>
            <a:r>
              <a:rPr lang="nl-BE" dirty="0">
                <a:highlight>
                  <a:srgbClr val="FF0000"/>
                </a:highlight>
              </a:rPr>
              <a:t>es</a:t>
            </a:r>
          </a:p>
          <a:p>
            <a:pPr marL="0" indent="0">
              <a:buNone/>
            </a:pPr>
            <a:r>
              <a:rPr lang="nl-BE" dirty="0"/>
              <a:t>                             il/elle chant        </a:t>
            </a:r>
            <a:r>
              <a:rPr lang="nl-BE" dirty="0">
                <a:highlight>
                  <a:srgbClr val="FF0000"/>
                </a:highlight>
              </a:rPr>
              <a:t>+ e </a:t>
            </a:r>
            <a:r>
              <a:rPr lang="nl-BE" dirty="0"/>
              <a:t>=        il/elle chant</a:t>
            </a:r>
            <a:r>
              <a:rPr lang="nl-BE" dirty="0">
                <a:highlight>
                  <a:srgbClr val="FF0000"/>
                </a:highlight>
              </a:rPr>
              <a:t>e</a:t>
            </a:r>
          </a:p>
          <a:p>
            <a:pPr marL="0" indent="0">
              <a:buNone/>
            </a:pPr>
            <a:r>
              <a:rPr lang="nl-BE" dirty="0"/>
              <a:t>                             nous chant         </a:t>
            </a:r>
            <a:r>
              <a:rPr lang="nl-BE" dirty="0">
                <a:highlight>
                  <a:srgbClr val="FF0000"/>
                </a:highlight>
              </a:rPr>
              <a:t>+ons </a:t>
            </a:r>
            <a:r>
              <a:rPr lang="nl-BE" dirty="0"/>
              <a:t>=     nous chant</a:t>
            </a:r>
            <a:r>
              <a:rPr lang="nl-BE" dirty="0">
                <a:highlight>
                  <a:srgbClr val="FF0000"/>
                </a:highlight>
              </a:rPr>
              <a:t>ons </a:t>
            </a:r>
          </a:p>
          <a:p>
            <a:pPr marL="0" indent="0">
              <a:buNone/>
            </a:pPr>
            <a:r>
              <a:rPr lang="nl-BE" dirty="0"/>
              <a:t>                             vous chant         </a:t>
            </a:r>
            <a:r>
              <a:rPr lang="nl-BE" dirty="0">
                <a:highlight>
                  <a:srgbClr val="FF0000"/>
                </a:highlight>
              </a:rPr>
              <a:t>+ ez </a:t>
            </a:r>
            <a:r>
              <a:rPr lang="nl-BE" dirty="0"/>
              <a:t>=       vous chant</a:t>
            </a:r>
            <a:r>
              <a:rPr lang="nl-BE" dirty="0">
                <a:highlight>
                  <a:srgbClr val="FF0000"/>
                </a:highlight>
              </a:rPr>
              <a:t>ez</a:t>
            </a:r>
          </a:p>
          <a:p>
            <a:pPr marL="0" indent="0">
              <a:buNone/>
            </a:pPr>
            <a:r>
              <a:rPr lang="nl-BE" dirty="0"/>
              <a:t>                             ils/elles chant    </a:t>
            </a:r>
            <a:r>
              <a:rPr lang="nl-BE" dirty="0">
                <a:highlight>
                  <a:srgbClr val="FF0000"/>
                </a:highlight>
              </a:rPr>
              <a:t>+ ent </a:t>
            </a:r>
            <a:r>
              <a:rPr lang="nl-BE" dirty="0"/>
              <a:t>=     ils/elles chant</a:t>
            </a:r>
            <a:r>
              <a:rPr lang="nl-BE" dirty="0">
                <a:highlight>
                  <a:srgbClr val="FF0000"/>
                </a:highlight>
              </a:rPr>
              <a:t>ent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25671-4AD5-4CCB-9A20-9A6A777D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Huiswerk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17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63E12-0C37-4058-B506-E78C003C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Verbetersleutel komt op de blog op het einde van de week </a:t>
            </a:r>
            <a:r>
              <a:rPr lang="nl-BE" dirty="0">
                <a:sym typeface="Wingdings" panose="05000000000000000000" pitchFamily="2" charset="2"/>
              </a:rPr>
              <a:t> 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Succes!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Liefs juf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C49201-146E-4A25-8AC0-2C82E728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Klaar? </a:t>
            </a:r>
            <a:endParaRPr lang="en-GB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43697B4A-0B31-4EF2-961A-B3DD7B780E0E}"/>
              </a:ext>
            </a:extLst>
          </p:cNvPr>
          <p:cNvSpPr/>
          <p:nvPr/>
        </p:nvSpPr>
        <p:spPr>
          <a:xfrm>
            <a:off x="2484581" y="4354945"/>
            <a:ext cx="434109" cy="3971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8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TF16411254.potx" id="{856A3638-C89C-468F-B2D3-94DA7F701BF7}" vid="{2B0C2FFE-1B57-46B1-BD5A-BF924309ED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presentation</Template>
  <TotalTime>0</TotalTime>
  <Words>630</Words>
  <Application>Microsoft Office PowerPoint</Application>
  <PresentationFormat>Widescreen</PresentationFormat>
  <Paragraphs>65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Unité 17</vt:lpstr>
      <vt:lpstr>Exercice 1</vt:lpstr>
      <vt:lpstr>Exercice 2</vt:lpstr>
      <vt:lpstr>Exercice 3</vt:lpstr>
      <vt:lpstr>Exercice 3</vt:lpstr>
      <vt:lpstr>Exercice 4</vt:lpstr>
      <vt:lpstr>Huiswerk </vt:lpstr>
      <vt:lpstr>Huiswerk </vt:lpstr>
      <vt:lpstr>Klaar?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2020-05-12T07:07:46Z</dcterms:created>
  <dcterms:modified xsi:type="dcterms:W3CDTF">2020-05-12T08:23:54Z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