
<file path=[Content_Types].xml><?xml version="1.0" encoding="utf-8"?>
<Types xmlns="http://schemas.openxmlformats.org/package/2006/content-types">
  <Default Extension="xml" ContentType="application/xml"/>
  <Default Extension="jpeg" ContentType="image/jpeg"/>
  <Default Extension="wdp" ContentType="image/vnd.ms-photo"/>
  <Default Extension="jp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76" r:id="rId2"/>
    <p:sldId id="3152" r:id="rId3"/>
    <p:sldId id="3154" r:id="rId4"/>
    <p:sldId id="3155" r:id="rId5"/>
    <p:sldId id="3156" r:id="rId6"/>
    <p:sldId id="3157" r:id="rId7"/>
    <p:sldId id="3158" r:id="rId8"/>
    <p:sldId id="3159" r:id="rId9"/>
    <p:sldId id="3160" r:id="rId10"/>
    <p:sldId id="3173" r:id="rId11"/>
    <p:sldId id="3175" r:id="rId12"/>
    <p:sldId id="3162" r:id="rId13"/>
    <p:sldId id="3163" r:id="rId14"/>
    <p:sldId id="3164" r:id="rId15"/>
    <p:sldId id="3165" r:id="rId16"/>
    <p:sldId id="3166" r:id="rId17"/>
    <p:sldId id="3167" r:id="rId18"/>
    <p:sldId id="3168" r:id="rId19"/>
    <p:sldId id="3169" r:id="rId20"/>
    <p:sldId id="3170" r:id="rId21"/>
    <p:sldId id="3171" r:id="rId22"/>
    <p:sldId id="3172" r:id="rId23"/>
    <p:sldId id="3174"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B8B8B8"/>
    <a:srgbClr val="54AEC9"/>
    <a:srgbClr val="06919A"/>
    <a:srgbClr val="242C35"/>
    <a:srgbClr val="566A86"/>
    <a:srgbClr val="525252"/>
    <a:srgbClr val="0E80C9"/>
    <a:srgbClr val="414E5E"/>
    <a:srgbClr val="384558"/>
    <a:srgbClr val="F1CB1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80" autoAdjust="0"/>
    <p:restoredTop sz="95992" autoAdjust="0"/>
  </p:normalViewPr>
  <p:slideViewPr>
    <p:cSldViewPr snapToGrid="0" snapToObjects="1">
      <p:cViewPr>
        <p:scale>
          <a:sx n="58" d="100"/>
          <a:sy n="58" d="100"/>
        </p:scale>
        <p:origin x="1224" y="2088"/>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2/6/19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9966706" y="0"/>
            <a:ext cx="14410944"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227294" y="2944906"/>
            <a:ext cx="7826188" cy="782618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640541" y="4937760"/>
            <a:ext cx="22737108" cy="877824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640541" y="0"/>
            <a:ext cx="22737108"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4312484" y="2930009"/>
            <a:ext cx="4407838" cy="7812954"/>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4442059" y="2473300"/>
            <a:ext cx="6601827"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4585829" y="2734120"/>
            <a:ext cx="12756670" cy="8023823"/>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2962" y="0"/>
            <a:ext cx="14410945"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2/6/19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jpeg"/><Relationship Id="rId3" Type="http://schemas.microsoft.com/office/2007/relationships/hdphoto" Target="../media/hdphoto2.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jpeg"/><Relationship Id="rId3" Type="http://schemas.microsoft.com/office/2007/relationships/hdphoto" Target="../media/hdphoto3.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14967" r="14967"/>
          <a:stretch>
            <a:fillRect/>
          </a:stretch>
        </p:blipFill>
        <p:spPr/>
      </p:pic>
      <p:sp>
        <p:nvSpPr>
          <p:cNvPr id="2" name="Rectangle 1">
            <a:extLst>
              <a:ext uri="{FF2B5EF4-FFF2-40B4-BE49-F238E27FC236}">
                <a16:creationId xmlns:a16="http://schemas.microsoft.com/office/drawing/2014/main" xmlns="" id="{1CD66A3A-B410-3F41-9EFD-516ABD985379}"/>
              </a:ext>
            </a:extLst>
          </p:cNvPr>
          <p:cNvSpPr/>
          <p:nvPr/>
        </p:nvSpPr>
        <p:spPr>
          <a:xfrm>
            <a:off x="-42962" y="0"/>
            <a:ext cx="10009668"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xmlns="" id="{B1E18D5F-7A33-474B-8C7A-4E6E2D3263AA}"/>
              </a:ext>
            </a:extLst>
          </p:cNvPr>
          <p:cNvSpPr/>
          <p:nvPr/>
        </p:nvSpPr>
        <p:spPr>
          <a:xfrm>
            <a:off x="2179157" y="2532639"/>
            <a:ext cx="10009668" cy="38497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3417748" y="3180236"/>
            <a:ext cx="7735681" cy="2554545"/>
          </a:xfrm>
          <a:prstGeom prst="rect">
            <a:avLst/>
          </a:prstGeom>
          <a:noFill/>
          <a:ln>
            <a:noFill/>
          </a:ln>
        </p:spPr>
        <p:txBody>
          <a:bodyPr wrap="square" rtlCol="0">
            <a:spAutoFit/>
          </a:bodyPr>
          <a:lstStyle/>
          <a:p>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spTree>
    <p:extLst>
      <p:ext uri="{BB962C8B-B14F-4D97-AF65-F5344CB8AC3E}">
        <p14:creationId xmlns:p14="http://schemas.microsoft.com/office/powerpoint/2010/main" val="988775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CD66A3A-B410-3F41-9EFD-516ABD985379}"/>
              </a:ext>
            </a:extLst>
          </p:cNvPr>
          <p:cNvSpPr/>
          <p:nvPr/>
        </p:nvSpPr>
        <p:spPr>
          <a:xfrm>
            <a:off x="-42962" y="0"/>
            <a:ext cx="24420612"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xmlns="" id="{B1E18D5F-7A33-474B-8C7A-4E6E2D3263AA}"/>
              </a:ext>
            </a:extLst>
          </p:cNvPr>
          <p:cNvSpPr/>
          <p:nvPr/>
        </p:nvSpPr>
        <p:spPr>
          <a:xfrm>
            <a:off x="6840764" y="1990166"/>
            <a:ext cx="10696122" cy="9735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xmlns="" id="{837C37D8-A760-7945-B966-94D09DBA8ECF}"/>
              </a:ext>
            </a:extLst>
          </p:cNvPr>
          <p:cNvGrpSpPr/>
          <p:nvPr/>
        </p:nvGrpSpPr>
        <p:grpSpPr>
          <a:xfrm>
            <a:off x="7722506" y="4452164"/>
            <a:ext cx="8932638" cy="5149036"/>
            <a:chOff x="7722506" y="4317696"/>
            <a:chExt cx="8932638" cy="5149036"/>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7722506" y="8143293"/>
              <a:ext cx="8932638"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6" name="Shape 2546">
              <a:extLst>
                <a:ext uri="{FF2B5EF4-FFF2-40B4-BE49-F238E27FC236}">
                  <a16:creationId xmlns:a16="http://schemas.microsoft.com/office/drawing/2014/main" xmlns="" id="{CB5C35C7-7B69-A64A-97FB-DE19DE8F5E7D}"/>
                </a:ext>
              </a:extLst>
            </p:cNvPr>
            <p:cNvSpPr/>
            <p:nvPr/>
          </p:nvSpPr>
          <p:spPr>
            <a:xfrm>
              <a:off x="10375900" y="4317696"/>
              <a:ext cx="3625850" cy="2966608"/>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p>
          </p:txBody>
        </p:sp>
      </p:grpSp>
    </p:spTree>
    <p:extLst>
      <p:ext uri="{BB962C8B-B14F-4D97-AF65-F5344CB8AC3E}">
        <p14:creationId xmlns:p14="http://schemas.microsoft.com/office/powerpoint/2010/main" val="144437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sp>
        <p:nvSpPr>
          <p:cNvPr id="35" name="Subtitle 2">
            <a:extLst>
              <a:ext uri="{FF2B5EF4-FFF2-40B4-BE49-F238E27FC236}">
                <a16:creationId xmlns:a16="http://schemas.microsoft.com/office/drawing/2014/main" xmlns="" id="{D6228448-1AF9-BE44-9111-343E798F7F07}"/>
              </a:ext>
            </a:extLst>
          </p:cNvPr>
          <p:cNvSpPr txBox="1">
            <a:spLocks/>
          </p:cNvSpPr>
          <p:nvPr/>
        </p:nvSpPr>
        <p:spPr>
          <a:xfrm>
            <a:off x="3303722" y="2822156"/>
            <a:ext cx="15479982"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0466" b="20466"/>
          <a:stretch>
            <a:fillRect/>
          </a:stretch>
        </p:blipFill>
        <p:spPr/>
      </p:pic>
    </p:spTree>
    <p:extLst>
      <p:ext uri="{BB962C8B-B14F-4D97-AF65-F5344CB8AC3E}">
        <p14:creationId xmlns:p14="http://schemas.microsoft.com/office/powerpoint/2010/main" val="918911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t="4770" b="4770"/>
          <a:stretch>
            <a:fillRect/>
          </a:stretch>
        </p:blipFill>
        <p:spPr/>
      </p:pic>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 PICTURE THOUSAND WORDS</a:t>
            </a:r>
          </a:p>
        </p:txBody>
      </p:sp>
    </p:spTree>
    <p:extLst>
      <p:ext uri="{BB962C8B-B14F-4D97-AF65-F5344CB8AC3E}">
        <p14:creationId xmlns:p14="http://schemas.microsoft.com/office/powerpoint/2010/main" val="2095726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USE CHARTS TO EXPLAIN YOUR IDEAS</a:t>
            </a:r>
          </a:p>
        </p:txBody>
      </p:sp>
      <p:grpSp>
        <p:nvGrpSpPr>
          <p:cNvPr id="4" name="Group 3">
            <a:extLst>
              <a:ext uri="{FF2B5EF4-FFF2-40B4-BE49-F238E27FC236}">
                <a16:creationId xmlns:a16="http://schemas.microsoft.com/office/drawing/2014/main" xmlns="" id="{29F04214-E80E-E446-939A-DBC7591FFA3F}"/>
              </a:ext>
            </a:extLst>
          </p:cNvPr>
          <p:cNvGrpSpPr/>
          <p:nvPr/>
        </p:nvGrpSpPr>
        <p:grpSpPr>
          <a:xfrm>
            <a:off x="4004358" y="5159908"/>
            <a:ext cx="17392603" cy="5508960"/>
            <a:chOff x="4004358" y="4977028"/>
            <a:chExt cx="17392603" cy="5508960"/>
          </a:xfrm>
        </p:grpSpPr>
        <p:grpSp>
          <p:nvGrpSpPr>
            <p:cNvPr id="3" name="Group 2">
              <a:extLst>
                <a:ext uri="{FF2B5EF4-FFF2-40B4-BE49-F238E27FC236}">
                  <a16:creationId xmlns:a16="http://schemas.microsoft.com/office/drawing/2014/main" xmlns="" id="{EB808CF3-0308-F243-93DF-C2468B458148}"/>
                </a:ext>
              </a:extLst>
            </p:cNvPr>
            <p:cNvGrpSpPr/>
            <p:nvPr/>
          </p:nvGrpSpPr>
          <p:grpSpPr>
            <a:xfrm>
              <a:off x="4004358" y="4977028"/>
              <a:ext cx="17392603" cy="5508960"/>
              <a:chOff x="3455718" y="4977028"/>
              <a:chExt cx="15681278" cy="4966912"/>
            </a:xfrm>
          </p:grpSpPr>
          <p:sp>
            <p:nvSpPr>
              <p:cNvPr id="22" name="Freeform 21">
                <a:extLst>
                  <a:ext uri="{FF2B5EF4-FFF2-40B4-BE49-F238E27FC236}">
                    <a16:creationId xmlns:a16="http://schemas.microsoft.com/office/drawing/2014/main" xmlns="" id="{69D8BAA5-E2B2-694E-AE92-00372B00C559}"/>
                  </a:ext>
                </a:extLst>
              </p:cNvPr>
              <p:cNvSpPr/>
              <p:nvPr/>
            </p:nvSpPr>
            <p:spPr>
              <a:xfrm>
                <a:off x="3455718" y="4977028"/>
                <a:ext cx="4959260" cy="4966912"/>
              </a:xfrm>
              <a:custGeom>
                <a:avLst/>
                <a:gdLst/>
                <a:ahLst/>
                <a:cxnLst>
                  <a:cxn ang="3cd4">
                    <a:pos x="hc" y="t"/>
                  </a:cxn>
                  <a:cxn ang="cd2">
                    <a:pos x="l" y="vc"/>
                  </a:cxn>
                  <a:cxn ang="cd4">
                    <a:pos x="hc" y="b"/>
                  </a:cxn>
                  <a:cxn ang="0">
                    <a:pos x="r" y="vc"/>
                  </a:cxn>
                </a:cxnLst>
                <a:rect l="l" t="t" r="r" b="b"/>
                <a:pathLst>
                  <a:path w="649" h="650">
                    <a:moveTo>
                      <a:pt x="621" y="395"/>
                    </a:moveTo>
                    <a:lnTo>
                      <a:pt x="396" y="621"/>
                    </a:lnTo>
                    <a:cubicBezTo>
                      <a:pt x="357" y="660"/>
                      <a:pt x="293" y="660"/>
                      <a:pt x="255" y="621"/>
                    </a:cubicBezTo>
                    <a:lnTo>
                      <a:pt x="30" y="395"/>
                    </a:lnTo>
                    <a:cubicBezTo>
                      <a:pt x="-10" y="356"/>
                      <a:pt x="-10" y="294"/>
                      <a:pt x="30" y="256"/>
                    </a:cubicBezTo>
                    <a:lnTo>
                      <a:pt x="255" y="29"/>
                    </a:lnTo>
                    <a:cubicBezTo>
                      <a:pt x="293" y="-10"/>
                      <a:pt x="357" y="-10"/>
                      <a:pt x="396" y="29"/>
                    </a:cubicBezTo>
                    <a:lnTo>
                      <a:pt x="621" y="256"/>
                    </a:lnTo>
                    <a:cubicBezTo>
                      <a:pt x="659" y="294"/>
                      <a:pt x="659" y="356"/>
                      <a:pt x="621" y="39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3" name="Freeform 22">
                <a:extLst>
                  <a:ext uri="{FF2B5EF4-FFF2-40B4-BE49-F238E27FC236}">
                    <a16:creationId xmlns:a16="http://schemas.microsoft.com/office/drawing/2014/main" xmlns="" id="{553D03B5-76F9-4A4A-8F49-8EC69EF7B35D}"/>
                  </a:ext>
                </a:extLst>
              </p:cNvPr>
              <p:cNvSpPr/>
              <p:nvPr/>
            </p:nvSpPr>
            <p:spPr>
              <a:xfrm>
                <a:off x="8816727" y="4977028"/>
                <a:ext cx="4959260" cy="4966912"/>
              </a:xfrm>
              <a:custGeom>
                <a:avLst/>
                <a:gdLst/>
                <a:ahLst/>
                <a:cxnLst>
                  <a:cxn ang="3cd4">
                    <a:pos x="hc" y="t"/>
                  </a:cxn>
                  <a:cxn ang="cd2">
                    <a:pos x="l" y="vc"/>
                  </a:cxn>
                  <a:cxn ang="cd4">
                    <a:pos x="hc" y="b"/>
                  </a:cxn>
                  <a:cxn ang="0">
                    <a:pos x="r" y="vc"/>
                  </a:cxn>
                </a:cxnLst>
                <a:rect l="l" t="t" r="r" b="b"/>
                <a:pathLst>
                  <a:path w="649" h="650">
                    <a:moveTo>
                      <a:pt x="621" y="395"/>
                    </a:moveTo>
                    <a:lnTo>
                      <a:pt x="396" y="621"/>
                    </a:lnTo>
                    <a:cubicBezTo>
                      <a:pt x="357" y="660"/>
                      <a:pt x="293" y="660"/>
                      <a:pt x="255" y="621"/>
                    </a:cubicBezTo>
                    <a:lnTo>
                      <a:pt x="30" y="395"/>
                    </a:lnTo>
                    <a:cubicBezTo>
                      <a:pt x="-10" y="356"/>
                      <a:pt x="-10" y="294"/>
                      <a:pt x="30" y="256"/>
                    </a:cubicBezTo>
                    <a:lnTo>
                      <a:pt x="255" y="29"/>
                    </a:lnTo>
                    <a:cubicBezTo>
                      <a:pt x="293" y="-10"/>
                      <a:pt x="357" y="-10"/>
                      <a:pt x="396" y="29"/>
                    </a:cubicBezTo>
                    <a:lnTo>
                      <a:pt x="621" y="256"/>
                    </a:lnTo>
                    <a:cubicBezTo>
                      <a:pt x="659" y="294"/>
                      <a:pt x="659" y="356"/>
                      <a:pt x="621" y="39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26" name="Freeform 25">
                <a:extLst>
                  <a:ext uri="{FF2B5EF4-FFF2-40B4-BE49-F238E27FC236}">
                    <a16:creationId xmlns:a16="http://schemas.microsoft.com/office/drawing/2014/main" xmlns="" id="{160BC7E9-0F18-0B47-93C5-D496E84A3CCB}"/>
                  </a:ext>
                </a:extLst>
              </p:cNvPr>
              <p:cNvSpPr/>
              <p:nvPr/>
            </p:nvSpPr>
            <p:spPr>
              <a:xfrm>
                <a:off x="14177736" y="4977028"/>
                <a:ext cx="4959260" cy="4966912"/>
              </a:xfrm>
              <a:custGeom>
                <a:avLst/>
                <a:gdLst/>
                <a:ahLst/>
                <a:cxnLst>
                  <a:cxn ang="3cd4">
                    <a:pos x="hc" y="t"/>
                  </a:cxn>
                  <a:cxn ang="cd2">
                    <a:pos x="l" y="vc"/>
                  </a:cxn>
                  <a:cxn ang="cd4">
                    <a:pos x="hc" y="b"/>
                  </a:cxn>
                  <a:cxn ang="0">
                    <a:pos x="r" y="vc"/>
                  </a:cxn>
                </a:cxnLst>
                <a:rect l="l" t="t" r="r" b="b"/>
                <a:pathLst>
                  <a:path w="649" h="650">
                    <a:moveTo>
                      <a:pt x="621" y="395"/>
                    </a:moveTo>
                    <a:lnTo>
                      <a:pt x="396" y="621"/>
                    </a:lnTo>
                    <a:cubicBezTo>
                      <a:pt x="357" y="660"/>
                      <a:pt x="293" y="660"/>
                      <a:pt x="255" y="621"/>
                    </a:cubicBezTo>
                    <a:lnTo>
                      <a:pt x="30" y="395"/>
                    </a:lnTo>
                    <a:cubicBezTo>
                      <a:pt x="-10" y="356"/>
                      <a:pt x="-10" y="294"/>
                      <a:pt x="30" y="256"/>
                    </a:cubicBezTo>
                    <a:lnTo>
                      <a:pt x="255" y="29"/>
                    </a:lnTo>
                    <a:cubicBezTo>
                      <a:pt x="293" y="-10"/>
                      <a:pt x="357" y="-10"/>
                      <a:pt x="396" y="29"/>
                    </a:cubicBezTo>
                    <a:lnTo>
                      <a:pt x="621" y="256"/>
                    </a:lnTo>
                    <a:cubicBezTo>
                      <a:pt x="659" y="294"/>
                      <a:pt x="659" y="356"/>
                      <a:pt x="621" y="39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sp>
          <p:nvSpPr>
            <p:cNvPr id="28" name="TextBox 27">
              <a:extLst>
                <a:ext uri="{FF2B5EF4-FFF2-40B4-BE49-F238E27FC236}">
                  <a16:creationId xmlns:a16="http://schemas.microsoft.com/office/drawing/2014/main" xmlns="" id="{F14F4E66-6DA9-C74D-AA04-8FC81E15BF65}"/>
                </a:ext>
              </a:extLst>
            </p:cNvPr>
            <p:cNvSpPr txBox="1"/>
            <p:nvPr/>
          </p:nvSpPr>
          <p:spPr>
            <a:xfrm>
              <a:off x="6268819" y="6915900"/>
              <a:ext cx="971550" cy="1631216"/>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charset="0"/>
                </a:rPr>
                <a:t>1</a:t>
              </a:r>
            </a:p>
          </p:txBody>
        </p:sp>
        <p:sp>
          <p:nvSpPr>
            <p:cNvPr id="29" name="TextBox 28">
              <a:extLst>
                <a:ext uri="{FF2B5EF4-FFF2-40B4-BE49-F238E27FC236}">
                  <a16:creationId xmlns:a16="http://schemas.microsoft.com/office/drawing/2014/main" xmlns="" id="{750F7141-742D-BF47-99E6-F6F29EE648A2}"/>
                </a:ext>
              </a:extLst>
            </p:cNvPr>
            <p:cNvSpPr txBox="1"/>
            <p:nvPr/>
          </p:nvSpPr>
          <p:spPr>
            <a:xfrm>
              <a:off x="12214884" y="6915900"/>
              <a:ext cx="971550" cy="1631216"/>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charset="0"/>
                </a:rPr>
                <a:t>2</a:t>
              </a:r>
            </a:p>
          </p:txBody>
        </p:sp>
        <p:sp>
          <p:nvSpPr>
            <p:cNvPr id="30" name="TextBox 29">
              <a:extLst>
                <a:ext uri="{FF2B5EF4-FFF2-40B4-BE49-F238E27FC236}">
                  <a16:creationId xmlns:a16="http://schemas.microsoft.com/office/drawing/2014/main" xmlns="" id="{275BFF2D-D7E6-C841-8B9D-BC20E0F227AE}"/>
                </a:ext>
              </a:extLst>
            </p:cNvPr>
            <p:cNvSpPr txBox="1"/>
            <p:nvPr/>
          </p:nvSpPr>
          <p:spPr>
            <a:xfrm>
              <a:off x="18160949" y="6915900"/>
              <a:ext cx="971550" cy="1631216"/>
            </a:xfrm>
            <a:prstGeom prst="rect">
              <a:avLst/>
            </a:prstGeom>
            <a:noFill/>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charset="0"/>
                </a:rPr>
                <a:t>3</a:t>
              </a:r>
            </a:p>
          </p:txBody>
        </p:sp>
      </p:grpSp>
    </p:spTree>
    <p:extLst>
      <p:ext uri="{BB962C8B-B14F-4D97-AF65-F5344CB8AC3E}">
        <p14:creationId xmlns:p14="http://schemas.microsoft.com/office/powerpoint/2010/main" val="2669634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TABLES TO COMPARE IDEAS</a:t>
            </a:r>
          </a:p>
        </p:txBody>
      </p:sp>
      <p:grpSp>
        <p:nvGrpSpPr>
          <p:cNvPr id="2" name="Group 1">
            <a:extLst>
              <a:ext uri="{FF2B5EF4-FFF2-40B4-BE49-F238E27FC236}">
                <a16:creationId xmlns:a16="http://schemas.microsoft.com/office/drawing/2014/main" xmlns="" id="{5DF56ECD-7833-8A40-9B9C-BA62825E91D0}"/>
              </a:ext>
            </a:extLst>
          </p:cNvPr>
          <p:cNvGrpSpPr/>
          <p:nvPr/>
        </p:nvGrpSpPr>
        <p:grpSpPr>
          <a:xfrm>
            <a:off x="3565446" y="4423770"/>
            <a:ext cx="18636186" cy="7232796"/>
            <a:chOff x="3455718" y="4387194"/>
            <a:chExt cx="18636186" cy="7232796"/>
          </a:xfrm>
        </p:grpSpPr>
        <p:sp>
          <p:nvSpPr>
            <p:cNvPr id="14" name="Rectangle 13">
              <a:extLst>
                <a:ext uri="{FF2B5EF4-FFF2-40B4-BE49-F238E27FC236}">
                  <a16:creationId xmlns:a16="http://schemas.microsoft.com/office/drawing/2014/main" xmlns="" id="{44F5D968-8A50-7C47-8CAA-78E99773AFA0}"/>
                </a:ext>
              </a:extLst>
            </p:cNvPr>
            <p:cNvSpPr/>
            <p:nvPr/>
          </p:nvSpPr>
          <p:spPr>
            <a:xfrm>
              <a:off x="3455718" y="4387194"/>
              <a:ext cx="1863618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15" name="Rectangle 14">
              <a:extLst>
                <a:ext uri="{FF2B5EF4-FFF2-40B4-BE49-F238E27FC236}">
                  <a16:creationId xmlns:a16="http://schemas.microsoft.com/office/drawing/2014/main" xmlns="" id="{D039CF39-B246-E748-9C5E-D42AE5670EAC}"/>
                </a:ext>
              </a:extLst>
            </p:cNvPr>
            <p:cNvSpPr/>
            <p:nvPr/>
          </p:nvSpPr>
          <p:spPr>
            <a:xfrm>
              <a:off x="8130107" y="5809513"/>
              <a:ext cx="13961797" cy="5810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16" name="TextBox 15">
              <a:extLst>
                <a:ext uri="{FF2B5EF4-FFF2-40B4-BE49-F238E27FC236}">
                  <a16:creationId xmlns:a16="http://schemas.microsoft.com/office/drawing/2014/main" xmlns="" id="{DA1E91F1-B562-B440-9674-D82D27F6A22E}"/>
                </a:ext>
              </a:extLst>
            </p:cNvPr>
            <p:cNvSpPr txBox="1"/>
            <p:nvPr/>
          </p:nvSpPr>
          <p:spPr>
            <a:xfrm>
              <a:off x="8461273" y="4721293"/>
              <a:ext cx="3941579" cy="618118"/>
            </a:xfrm>
            <a:prstGeom prst="rect">
              <a:avLst/>
            </a:prstGeom>
            <a:noFill/>
          </p:spPr>
          <p:txBody>
            <a:bodyPr wrap="square" rtlCol="0">
              <a:spAutoFit/>
            </a:bodyPr>
            <a:lstStyle/>
            <a:p>
              <a:pPr algn="ctr">
                <a:lnSpc>
                  <a:spcPts val="4080"/>
                </a:lnSpc>
              </a:pPr>
              <a:r>
                <a:rPr lang="en-US" dirty="0">
                  <a:solidFill>
                    <a:schemeClr val="bg1"/>
                  </a:solidFill>
                  <a:latin typeface="Roboto Light" panose="02000000000000000000" pitchFamily="2" charset="0"/>
                  <a:ea typeface="Roboto Light" panose="02000000000000000000" pitchFamily="2" charset="0"/>
                  <a:cs typeface="Lato" charset="0"/>
                </a:rPr>
                <a:t>A</a:t>
              </a:r>
            </a:p>
          </p:txBody>
        </p:sp>
        <p:sp>
          <p:nvSpPr>
            <p:cNvPr id="17" name="TextBox 16">
              <a:extLst>
                <a:ext uri="{FF2B5EF4-FFF2-40B4-BE49-F238E27FC236}">
                  <a16:creationId xmlns:a16="http://schemas.microsoft.com/office/drawing/2014/main" xmlns="" id="{767D3258-76CA-CF4D-AAA2-DE77468235B8}"/>
                </a:ext>
              </a:extLst>
            </p:cNvPr>
            <p:cNvSpPr txBox="1"/>
            <p:nvPr/>
          </p:nvSpPr>
          <p:spPr>
            <a:xfrm>
              <a:off x="13788455" y="4721293"/>
              <a:ext cx="2637468" cy="646331"/>
            </a:xfrm>
            <a:prstGeom prst="rect">
              <a:avLst/>
            </a:prstGeom>
            <a:noFill/>
          </p:spPr>
          <p:txBody>
            <a:bodyPr wrap="square" rtlCol="0">
              <a:spAutoFit/>
            </a:bodyPr>
            <a:lstStyle/>
            <a:p>
              <a:pPr algn="ctr"/>
              <a:r>
                <a:rPr lang="en-US" dirty="0">
                  <a:solidFill>
                    <a:schemeClr val="bg1"/>
                  </a:solidFill>
                  <a:latin typeface="Roboto Light" panose="02000000000000000000" pitchFamily="2" charset="0"/>
                  <a:ea typeface="Roboto Light" panose="02000000000000000000" pitchFamily="2" charset="0"/>
                  <a:cs typeface="Lato" charset="0"/>
                </a:rPr>
                <a:t>B</a:t>
              </a:r>
            </a:p>
          </p:txBody>
        </p:sp>
        <p:grpSp>
          <p:nvGrpSpPr>
            <p:cNvPr id="18" name="Group 17">
              <a:extLst>
                <a:ext uri="{FF2B5EF4-FFF2-40B4-BE49-F238E27FC236}">
                  <a16:creationId xmlns:a16="http://schemas.microsoft.com/office/drawing/2014/main" xmlns="" id="{D073F71E-CD03-7544-96ED-CE35E1000023}"/>
                </a:ext>
              </a:extLst>
            </p:cNvPr>
            <p:cNvGrpSpPr/>
            <p:nvPr/>
          </p:nvGrpSpPr>
          <p:grpSpPr>
            <a:xfrm>
              <a:off x="13788455" y="6195591"/>
              <a:ext cx="2637468" cy="5069232"/>
              <a:chOff x="15851929" y="6847460"/>
              <a:chExt cx="2070414" cy="5155371"/>
            </a:xfrm>
            <a:noFill/>
          </p:grpSpPr>
          <p:sp>
            <p:nvSpPr>
              <p:cNvPr id="45" name="TextBox 44">
                <a:extLst>
                  <a:ext uri="{FF2B5EF4-FFF2-40B4-BE49-F238E27FC236}">
                    <a16:creationId xmlns:a16="http://schemas.microsoft.com/office/drawing/2014/main" xmlns="" id="{E19FC722-5692-9149-841A-4EFABC40D5B2}"/>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6" name="TextBox 45">
                <a:extLst>
                  <a:ext uri="{FF2B5EF4-FFF2-40B4-BE49-F238E27FC236}">
                    <a16:creationId xmlns:a16="http://schemas.microsoft.com/office/drawing/2014/main" xmlns="" id="{4AC59D0E-8551-9F4C-B2BD-0A71A0486DC9}"/>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7" name="TextBox 46">
                <a:extLst>
                  <a:ext uri="{FF2B5EF4-FFF2-40B4-BE49-F238E27FC236}">
                    <a16:creationId xmlns:a16="http://schemas.microsoft.com/office/drawing/2014/main" xmlns="" id="{7DB06CE9-9C3F-FF4F-9829-AA3E3C0D37A1}"/>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8" name="TextBox 47">
                <a:extLst>
                  <a:ext uri="{FF2B5EF4-FFF2-40B4-BE49-F238E27FC236}">
                    <a16:creationId xmlns:a16="http://schemas.microsoft.com/office/drawing/2014/main" xmlns="" id="{C87AECC0-A3E0-4A43-990F-6A413D179D79}"/>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19" name="TextBox 18">
              <a:extLst>
                <a:ext uri="{FF2B5EF4-FFF2-40B4-BE49-F238E27FC236}">
                  <a16:creationId xmlns:a16="http://schemas.microsoft.com/office/drawing/2014/main" xmlns="" id="{6520E81A-A3CC-DF47-A055-F44CE8043854}"/>
                </a:ext>
              </a:extLst>
            </p:cNvPr>
            <p:cNvSpPr txBox="1"/>
            <p:nvPr/>
          </p:nvSpPr>
          <p:spPr>
            <a:xfrm>
              <a:off x="18508297" y="4721293"/>
              <a:ext cx="2637468" cy="646331"/>
            </a:xfrm>
            <a:prstGeom prst="rect">
              <a:avLst/>
            </a:prstGeom>
            <a:noFill/>
          </p:spPr>
          <p:txBody>
            <a:bodyPr wrap="square" rtlCol="0">
              <a:spAutoFit/>
            </a:bodyPr>
            <a:lstStyle/>
            <a:p>
              <a:pPr algn="ctr"/>
              <a:r>
                <a:rPr lang="en-US" dirty="0">
                  <a:solidFill>
                    <a:schemeClr val="bg1"/>
                  </a:solidFill>
                  <a:latin typeface="Roboto Light" panose="02000000000000000000" pitchFamily="2" charset="0"/>
                  <a:ea typeface="Roboto Light" panose="02000000000000000000" pitchFamily="2" charset="0"/>
                  <a:cs typeface="Lato" charset="0"/>
                </a:rPr>
                <a:t>C</a:t>
              </a:r>
            </a:p>
          </p:txBody>
        </p:sp>
        <p:grpSp>
          <p:nvGrpSpPr>
            <p:cNvPr id="20" name="Group 19">
              <a:extLst>
                <a:ext uri="{FF2B5EF4-FFF2-40B4-BE49-F238E27FC236}">
                  <a16:creationId xmlns:a16="http://schemas.microsoft.com/office/drawing/2014/main" xmlns="" id="{E3B29997-A986-1446-B9B9-FE9E2848E030}"/>
                </a:ext>
              </a:extLst>
            </p:cNvPr>
            <p:cNvGrpSpPr/>
            <p:nvPr/>
          </p:nvGrpSpPr>
          <p:grpSpPr>
            <a:xfrm>
              <a:off x="18508297" y="6195591"/>
              <a:ext cx="2637468" cy="5069232"/>
              <a:chOff x="19557008" y="6847460"/>
              <a:chExt cx="2070414" cy="5155371"/>
            </a:xfrm>
            <a:noFill/>
          </p:grpSpPr>
          <p:sp>
            <p:nvSpPr>
              <p:cNvPr id="41" name="TextBox 40">
                <a:extLst>
                  <a:ext uri="{FF2B5EF4-FFF2-40B4-BE49-F238E27FC236}">
                    <a16:creationId xmlns:a16="http://schemas.microsoft.com/office/drawing/2014/main" xmlns="" id="{968BAB6C-F44A-F740-B3B8-238839F48B44}"/>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2" name="TextBox 41">
                <a:extLst>
                  <a:ext uri="{FF2B5EF4-FFF2-40B4-BE49-F238E27FC236}">
                    <a16:creationId xmlns:a16="http://schemas.microsoft.com/office/drawing/2014/main" xmlns="" id="{4FAE615A-DEEA-C14B-A328-9FC21771543B}"/>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3" name="TextBox 42">
                <a:extLst>
                  <a:ext uri="{FF2B5EF4-FFF2-40B4-BE49-F238E27FC236}">
                    <a16:creationId xmlns:a16="http://schemas.microsoft.com/office/drawing/2014/main" xmlns="" id="{7E464C0F-AED4-5F4B-80BF-FB997CF75C40}"/>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4" name="TextBox 43">
                <a:extLst>
                  <a:ext uri="{FF2B5EF4-FFF2-40B4-BE49-F238E27FC236}">
                    <a16:creationId xmlns:a16="http://schemas.microsoft.com/office/drawing/2014/main" xmlns="" id="{45F2BD0E-4288-1C43-AF6F-EB9230D11F24}"/>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21" name="Group 20">
              <a:extLst>
                <a:ext uri="{FF2B5EF4-FFF2-40B4-BE49-F238E27FC236}">
                  <a16:creationId xmlns:a16="http://schemas.microsoft.com/office/drawing/2014/main" xmlns="" id="{66C960C3-8E6A-1244-A156-449BDCEFE025}"/>
                </a:ext>
              </a:extLst>
            </p:cNvPr>
            <p:cNvGrpSpPr/>
            <p:nvPr/>
          </p:nvGrpSpPr>
          <p:grpSpPr>
            <a:xfrm>
              <a:off x="9109142" y="6195591"/>
              <a:ext cx="2637468" cy="5069232"/>
              <a:chOff x="15851929" y="6847460"/>
              <a:chExt cx="2070414" cy="5155371"/>
            </a:xfrm>
            <a:noFill/>
          </p:grpSpPr>
          <p:sp>
            <p:nvSpPr>
              <p:cNvPr id="37" name="TextBox 36">
                <a:extLst>
                  <a:ext uri="{FF2B5EF4-FFF2-40B4-BE49-F238E27FC236}">
                    <a16:creationId xmlns:a16="http://schemas.microsoft.com/office/drawing/2014/main" xmlns="" id="{DB769235-BC8A-3147-9134-12DAED572F12}"/>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8" name="TextBox 37">
                <a:extLst>
                  <a:ext uri="{FF2B5EF4-FFF2-40B4-BE49-F238E27FC236}">
                    <a16:creationId xmlns:a16="http://schemas.microsoft.com/office/drawing/2014/main" xmlns="" id="{8A7C9D14-E363-EC41-AB8E-1949CC6AEB6C}"/>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39" name="TextBox 38">
                <a:extLst>
                  <a:ext uri="{FF2B5EF4-FFF2-40B4-BE49-F238E27FC236}">
                    <a16:creationId xmlns:a16="http://schemas.microsoft.com/office/drawing/2014/main" xmlns="" id="{51FCD5B6-95F6-5D4C-98B0-84E94A4260B1}"/>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0" name="TextBox 39">
                <a:extLst>
                  <a:ext uri="{FF2B5EF4-FFF2-40B4-BE49-F238E27FC236}">
                    <a16:creationId xmlns:a16="http://schemas.microsoft.com/office/drawing/2014/main" xmlns="" id="{7EE7B7AC-0905-6F4D-B3E7-2EA528829BCD}"/>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24" name="Rectangle 23">
              <a:extLst>
                <a:ext uri="{FF2B5EF4-FFF2-40B4-BE49-F238E27FC236}">
                  <a16:creationId xmlns:a16="http://schemas.microsoft.com/office/drawing/2014/main" xmlns="" id="{9BCBE993-7259-414A-B900-195CD9481213}"/>
                </a:ext>
              </a:extLst>
            </p:cNvPr>
            <p:cNvSpPr/>
            <p:nvPr/>
          </p:nvSpPr>
          <p:spPr>
            <a:xfrm>
              <a:off x="3458119" y="5809513"/>
              <a:ext cx="4447702" cy="5810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31" name="TextBox 30">
              <a:extLst>
                <a:ext uri="{FF2B5EF4-FFF2-40B4-BE49-F238E27FC236}">
                  <a16:creationId xmlns:a16="http://schemas.microsoft.com/office/drawing/2014/main" xmlns="" id="{B657C29D-1484-F44E-BA1A-0ECDFDFF2AF6}"/>
                </a:ext>
              </a:extLst>
            </p:cNvPr>
            <p:cNvSpPr txBox="1"/>
            <p:nvPr/>
          </p:nvSpPr>
          <p:spPr>
            <a:xfrm>
              <a:off x="4429831" y="6195597"/>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33" name="TextBox 32">
              <a:extLst>
                <a:ext uri="{FF2B5EF4-FFF2-40B4-BE49-F238E27FC236}">
                  <a16:creationId xmlns:a16="http://schemas.microsoft.com/office/drawing/2014/main" xmlns="" id="{3E81B782-A717-5948-8A6F-D04CD20AACBA}"/>
                </a:ext>
              </a:extLst>
            </p:cNvPr>
            <p:cNvSpPr txBox="1"/>
            <p:nvPr/>
          </p:nvSpPr>
          <p:spPr>
            <a:xfrm>
              <a:off x="4429831" y="7669899"/>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35" name="TextBox 34">
              <a:extLst>
                <a:ext uri="{FF2B5EF4-FFF2-40B4-BE49-F238E27FC236}">
                  <a16:creationId xmlns:a16="http://schemas.microsoft.com/office/drawing/2014/main" xmlns="" id="{BA18B29D-A940-884B-8DAB-15CC69B82599}"/>
                </a:ext>
              </a:extLst>
            </p:cNvPr>
            <p:cNvSpPr txBox="1"/>
            <p:nvPr/>
          </p:nvSpPr>
          <p:spPr>
            <a:xfrm>
              <a:off x="4429831" y="9144200"/>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36" name="TextBox 35">
              <a:extLst>
                <a:ext uri="{FF2B5EF4-FFF2-40B4-BE49-F238E27FC236}">
                  <a16:creationId xmlns:a16="http://schemas.microsoft.com/office/drawing/2014/main" xmlns="" id="{1EC10B43-F359-E844-BADB-F5C9E936DAB7}"/>
                </a:ext>
              </a:extLst>
            </p:cNvPr>
            <p:cNvSpPr txBox="1"/>
            <p:nvPr/>
          </p:nvSpPr>
          <p:spPr>
            <a:xfrm>
              <a:off x="4429831" y="10618501"/>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grpSp>
    </p:spTree>
    <p:extLst>
      <p:ext uri="{BB962C8B-B14F-4D97-AF65-F5344CB8AC3E}">
        <p14:creationId xmlns:p14="http://schemas.microsoft.com/office/powerpoint/2010/main" val="3959169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MAP</a:t>
            </a:r>
          </a:p>
        </p:txBody>
      </p:sp>
      <p:grpSp>
        <p:nvGrpSpPr>
          <p:cNvPr id="50" name="Group 49">
            <a:extLst>
              <a:ext uri="{FF2B5EF4-FFF2-40B4-BE49-F238E27FC236}">
                <a16:creationId xmlns:a16="http://schemas.microsoft.com/office/drawing/2014/main" xmlns="" id="{D2444C54-7154-BD49-8ABC-18DD2D0AC6D2}"/>
              </a:ext>
            </a:extLst>
          </p:cNvPr>
          <p:cNvGrpSpPr/>
          <p:nvPr/>
        </p:nvGrpSpPr>
        <p:grpSpPr>
          <a:xfrm>
            <a:off x="4344353" y="3792116"/>
            <a:ext cx="15688944" cy="8210748"/>
            <a:chOff x="3843499" y="3719582"/>
            <a:chExt cx="16665619" cy="8244192"/>
          </a:xfrm>
          <a:solidFill>
            <a:schemeClr val="bg1">
              <a:lumMod val="95000"/>
            </a:schemeClr>
          </a:solidFill>
        </p:grpSpPr>
        <p:sp>
          <p:nvSpPr>
            <p:cNvPr id="60" name="Freeform 781">
              <a:extLst>
                <a:ext uri="{FF2B5EF4-FFF2-40B4-BE49-F238E27FC236}">
                  <a16:creationId xmlns:a16="http://schemas.microsoft.com/office/drawing/2014/main" xmlns="" id="{1B61B497-2FE9-134F-BC66-CD5E9224F008}"/>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 name="Freeform 403">
              <a:extLst>
                <a:ext uri="{FF2B5EF4-FFF2-40B4-BE49-F238E27FC236}">
                  <a16:creationId xmlns:a16="http://schemas.microsoft.com/office/drawing/2014/main" xmlns="" id="{88A0451A-426C-AE41-AEF0-852A6E191328}"/>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 name="Freeform 404">
              <a:extLst>
                <a:ext uri="{FF2B5EF4-FFF2-40B4-BE49-F238E27FC236}">
                  <a16:creationId xmlns:a16="http://schemas.microsoft.com/office/drawing/2014/main" xmlns="" id="{3A511288-E664-FE41-949F-625A118944DC}"/>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 name="Freeform 405">
              <a:extLst>
                <a:ext uri="{FF2B5EF4-FFF2-40B4-BE49-F238E27FC236}">
                  <a16:creationId xmlns:a16="http://schemas.microsoft.com/office/drawing/2014/main" xmlns="" id="{5E1898FE-9BEE-E644-9288-03B69759DC73}"/>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 name="Freeform 406">
              <a:extLst>
                <a:ext uri="{FF2B5EF4-FFF2-40B4-BE49-F238E27FC236}">
                  <a16:creationId xmlns:a16="http://schemas.microsoft.com/office/drawing/2014/main" xmlns="" id="{31E10154-A0E2-C346-82C1-09CC567039CC}"/>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 name="Freeform 407">
              <a:extLst>
                <a:ext uri="{FF2B5EF4-FFF2-40B4-BE49-F238E27FC236}">
                  <a16:creationId xmlns:a16="http://schemas.microsoft.com/office/drawing/2014/main" xmlns="" id="{B015A197-8CAA-2D4E-8D01-5AA25A489B30}"/>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8">
              <a:extLst>
                <a:ext uri="{FF2B5EF4-FFF2-40B4-BE49-F238E27FC236}">
                  <a16:creationId xmlns:a16="http://schemas.microsoft.com/office/drawing/2014/main" xmlns="" id="{C47C4BB4-D6E3-E741-8F4B-41564182EB52}"/>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9">
              <a:extLst>
                <a:ext uri="{FF2B5EF4-FFF2-40B4-BE49-F238E27FC236}">
                  <a16:creationId xmlns:a16="http://schemas.microsoft.com/office/drawing/2014/main" xmlns="" id="{9C34B8C3-2ED5-4D48-84D0-C96269CFB7B2}"/>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10">
              <a:extLst>
                <a:ext uri="{FF2B5EF4-FFF2-40B4-BE49-F238E27FC236}">
                  <a16:creationId xmlns:a16="http://schemas.microsoft.com/office/drawing/2014/main" xmlns="" id="{224FF2ED-D274-7046-8929-02E73113E301}"/>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11">
              <a:extLst>
                <a:ext uri="{FF2B5EF4-FFF2-40B4-BE49-F238E27FC236}">
                  <a16:creationId xmlns:a16="http://schemas.microsoft.com/office/drawing/2014/main" xmlns="" id="{C5E1B112-8D08-4844-8F21-7DC642DD1615}"/>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12">
              <a:extLst>
                <a:ext uri="{FF2B5EF4-FFF2-40B4-BE49-F238E27FC236}">
                  <a16:creationId xmlns:a16="http://schemas.microsoft.com/office/drawing/2014/main" xmlns="" id="{F3AAD2E5-1BEF-A44D-90BA-B468DD79945A}"/>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13">
              <a:extLst>
                <a:ext uri="{FF2B5EF4-FFF2-40B4-BE49-F238E27FC236}">
                  <a16:creationId xmlns:a16="http://schemas.microsoft.com/office/drawing/2014/main" xmlns="" id="{6CB1C69A-2D6E-F345-B5AD-9CD7C2F185EE}"/>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14">
              <a:extLst>
                <a:ext uri="{FF2B5EF4-FFF2-40B4-BE49-F238E27FC236}">
                  <a16:creationId xmlns:a16="http://schemas.microsoft.com/office/drawing/2014/main" xmlns="" id="{BA105B86-120C-1943-A2F3-D276302ACBA2}"/>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5">
              <a:extLst>
                <a:ext uri="{FF2B5EF4-FFF2-40B4-BE49-F238E27FC236}">
                  <a16:creationId xmlns:a16="http://schemas.microsoft.com/office/drawing/2014/main" xmlns="" id="{B6991556-1A1D-FD46-9588-596276D1F76D}"/>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6">
              <a:extLst>
                <a:ext uri="{FF2B5EF4-FFF2-40B4-BE49-F238E27FC236}">
                  <a16:creationId xmlns:a16="http://schemas.microsoft.com/office/drawing/2014/main" xmlns="" id="{E9B931BA-D935-0D45-A2CE-BB63A2C126CB}"/>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7">
              <a:extLst>
                <a:ext uri="{FF2B5EF4-FFF2-40B4-BE49-F238E27FC236}">
                  <a16:creationId xmlns:a16="http://schemas.microsoft.com/office/drawing/2014/main" xmlns="" id="{1DB3458D-6B0D-CD44-977B-B3CA39BC617F}"/>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8">
              <a:extLst>
                <a:ext uri="{FF2B5EF4-FFF2-40B4-BE49-F238E27FC236}">
                  <a16:creationId xmlns:a16="http://schemas.microsoft.com/office/drawing/2014/main" xmlns="" id="{0BA2AB95-618B-3E42-879C-530ACDE10C68}"/>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9">
              <a:extLst>
                <a:ext uri="{FF2B5EF4-FFF2-40B4-BE49-F238E27FC236}">
                  <a16:creationId xmlns:a16="http://schemas.microsoft.com/office/drawing/2014/main" xmlns="" id="{9D5902A5-5D4B-2649-B294-DCD526BA5D49}"/>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20">
              <a:extLst>
                <a:ext uri="{FF2B5EF4-FFF2-40B4-BE49-F238E27FC236}">
                  <a16:creationId xmlns:a16="http://schemas.microsoft.com/office/drawing/2014/main" xmlns="" id="{6D8CC19B-0E0F-7648-8BB1-AFCAD00BEB7F}"/>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21">
              <a:extLst>
                <a:ext uri="{FF2B5EF4-FFF2-40B4-BE49-F238E27FC236}">
                  <a16:creationId xmlns:a16="http://schemas.microsoft.com/office/drawing/2014/main" xmlns="" id="{8656E02D-C0F9-F24B-BD03-55AAF9E5BBF0}"/>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22">
              <a:extLst>
                <a:ext uri="{FF2B5EF4-FFF2-40B4-BE49-F238E27FC236}">
                  <a16:creationId xmlns:a16="http://schemas.microsoft.com/office/drawing/2014/main" xmlns="" id="{F76C14B4-5BE6-1A41-9D34-934DB0190CB8}"/>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23">
              <a:extLst>
                <a:ext uri="{FF2B5EF4-FFF2-40B4-BE49-F238E27FC236}">
                  <a16:creationId xmlns:a16="http://schemas.microsoft.com/office/drawing/2014/main" xmlns="" id="{C9349CC3-0C60-9C47-BD2F-EA379F79FB9E}"/>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24">
              <a:extLst>
                <a:ext uri="{FF2B5EF4-FFF2-40B4-BE49-F238E27FC236}">
                  <a16:creationId xmlns:a16="http://schemas.microsoft.com/office/drawing/2014/main" xmlns="" id="{7028DD42-D310-1842-81BA-4CABB04A78D8}"/>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5">
              <a:extLst>
                <a:ext uri="{FF2B5EF4-FFF2-40B4-BE49-F238E27FC236}">
                  <a16:creationId xmlns:a16="http://schemas.microsoft.com/office/drawing/2014/main" xmlns="" id="{79C1AF27-2EDD-EA47-B615-CE361C0FCA88}"/>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6">
              <a:extLst>
                <a:ext uri="{FF2B5EF4-FFF2-40B4-BE49-F238E27FC236}">
                  <a16:creationId xmlns:a16="http://schemas.microsoft.com/office/drawing/2014/main" xmlns="" id="{DBB12000-F228-2240-A405-FA58A85502DD}"/>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7">
              <a:extLst>
                <a:ext uri="{FF2B5EF4-FFF2-40B4-BE49-F238E27FC236}">
                  <a16:creationId xmlns:a16="http://schemas.microsoft.com/office/drawing/2014/main" xmlns="" id="{F1EE47F2-DD0D-C749-A328-5543BB7473AE}"/>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8">
              <a:extLst>
                <a:ext uri="{FF2B5EF4-FFF2-40B4-BE49-F238E27FC236}">
                  <a16:creationId xmlns:a16="http://schemas.microsoft.com/office/drawing/2014/main" xmlns="" id="{C9DB46F1-2753-784E-814B-A4623B645F12}"/>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9">
              <a:extLst>
                <a:ext uri="{FF2B5EF4-FFF2-40B4-BE49-F238E27FC236}">
                  <a16:creationId xmlns:a16="http://schemas.microsoft.com/office/drawing/2014/main" xmlns="" id="{EEEE1218-3EA4-B540-A578-49F9F861D72F}"/>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88" name="Group 87">
              <a:extLst>
                <a:ext uri="{FF2B5EF4-FFF2-40B4-BE49-F238E27FC236}">
                  <a16:creationId xmlns:a16="http://schemas.microsoft.com/office/drawing/2014/main" xmlns="" id="{34962AAF-A06D-344F-BAA0-54B270719E5F}"/>
                </a:ext>
              </a:extLst>
            </p:cNvPr>
            <p:cNvGrpSpPr/>
            <p:nvPr/>
          </p:nvGrpSpPr>
          <p:grpSpPr>
            <a:xfrm>
              <a:off x="17709756" y="6761778"/>
              <a:ext cx="697449" cy="662593"/>
              <a:chOff x="5961121" y="2686387"/>
              <a:chExt cx="288233" cy="273757"/>
            </a:xfrm>
            <a:grpFill/>
          </p:grpSpPr>
          <p:sp>
            <p:nvSpPr>
              <p:cNvPr id="453" name="Freeform 430">
                <a:extLst>
                  <a:ext uri="{FF2B5EF4-FFF2-40B4-BE49-F238E27FC236}">
                    <a16:creationId xmlns:a16="http://schemas.microsoft.com/office/drawing/2014/main" xmlns="" id="{FA1FE2B6-B39C-FC4A-9B9C-31FFE12B2594}"/>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431">
                <a:extLst>
                  <a:ext uri="{FF2B5EF4-FFF2-40B4-BE49-F238E27FC236}">
                    <a16:creationId xmlns:a16="http://schemas.microsoft.com/office/drawing/2014/main" xmlns="" id="{C8F7A2CD-C26D-5844-9887-C7F2F5229EF9}"/>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89" name="Freeform 432">
              <a:extLst>
                <a:ext uri="{FF2B5EF4-FFF2-40B4-BE49-F238E27FC236}">
                  <a16:creationId xmlns:a16="http://schemas.microsoft.com/office/drawing/2014/main" xmlns="" id="{A9A0DA91-590E-A743-838A-0D0CFC708CA8}"/>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33">
              <a:extLst>
                <a:ext uri="{FF2B5EF4-FFF2-40B4-BE49-F238E27FC236}">
                  <a16:creationId xmlns:a16="http://schemas.microsoft.com/office/drawing/2014/main" xmlns="" id="{BE3000B6-5B50-D84D-BCDB-3B12F6B435B7}"/>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34">
              <a:extLst>
                <a:ext uri="{FF2B5EF4-FFF2-40B4-BE49-F238E27FC236}">
                  <a16:creationId xmlns:a16="http://schemas.microsoft.com/office/drawing/2014/main" xmlns="" id="{4AC18786-D1A7-6D4B-B223-72CF79FC6A3A}"/>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35">
              <a:extLst>
                <a:ext uri="{FF2B5EF4-FFF2-40B4-BE49-F238E27FC236}">
                  <a16:creationId xmlns:a16="http://schemas.microsoft.com/office/drawing/2014/main" xmlns="" id="{D1DBD3EE-5074-1C44-B917-5B903A733EC6}"/>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3" name="Freeform 436">
              <a:extLst>
                <a:ext uri="{FF2B5EF4-FFF2-40B4-BE49-F238E27FC236}">
                  <a16:creationId xmlns:a16="http://schemas.microsoft.com/office/drawing/2014/main" xmlns="" id="{F7F1B89B-0D7E-1B49-8983-F6B8A4DC37D4}"/>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4" name="Freeform 437">
              <a:extLst>
                <a:ext uri="{FF2B5EF4-FFF2-40B4-BE49-F238E27FC236}">
                  <a16:creationId xmlns:a16="http://schemas.microsoft.com/office/drawing/2014/main" xmlns="" id="{D144A00E-5E3E-B248-B0B6-A3DA664C3DF4}"/>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8">
              <a:extLst>
                <a:ext uri="{FF2B5EF4-FFF2-40B4-BE49-F238E27FC236}">
                  <a16:creationId xmlns:a16="http://schemas.microsoft.com/office/drawing/2014/main" xmlns="" id="{71442EFE-0FF2-6248-9BDE-EF67E360C9EC}"/>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9">
              <a:extLst>
                <a:ext uri="{FF2B5EF4-FFF2-40B4-BE49-F238E27FC236}">
                  <a16:creationId xmlns:a16="http://schemas.microsoft.com/office/drawing/2014/main" xmlns="" id="{5BC8EE9C-E33F-3546-A92E-0552585362C1}"/>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40">
              <a:extLst>
                <a:ext uri="{FF2B5EF4-FFF2-40B4-BE49-F238E27FC236}">
                  <a16:creationId xmlns:a16="http://schemas.microsoft.com/office/drawing/2014/main" xmlns="" id="{02ED2E07-7525-6744-80E8-83A2DBD8B9A0}"/>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41">
              <a:extLst>
                <a:ext uri="{FF2B5EF4-FFF2-40B4-BE49-F238E27FC236}">
                  <a16:creationId xmlns:a16="http://schemas.microsoft.com/office/drawing/2014/main" xmlns="" id="{00026C6B-08F4-9044-A14A-0CEC00A0C0B8}"/>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42">
              <a:extLst>
                <a:ext uri="{FF2B5EF4-FFF2-40B4-BE49-F238E27FC236}">
                  <a16:creationId xmlns:a16="http://schemas.microsoft.com/office/drawing/2014/main" xmlns="" id="{FC6D4969-6AA0-CA4D-A846-06AB29DF33CA}"/>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43">
              <a:extLst>
                <a:ext uri="{FF2B5EF4-FFF2-40B4-BE49-F238E27FC236}">
                  <a16:creationId xmlns:a16="http://schemas.microsoft.com/office/drawing/2014/main" xmlns="" id="{0ACB1500-FD61-264C-9C83-08D7EB0060BF}"/>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44">
              <a:extLst>
                <a:ext uri="{FF2B5EF4-FFF2-40B4-BE49-F238E27FC236}">
                  <a16:creationId xmlns:a16="http://schemas.microsoft.com/office/drawing/2014/main" xmlns="" id="{9EBBCCD9-A690-1C46-802B-618B7FD5A0DF}"/>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5">
              <a:extLst>
                <a:ext uri="{FF2B5EF4-FFF2-40B4-BE49-F238E27FC236}">
                  <a16:creationId xmlns:a16="http://schemas.microsoft.com/office/drawing/2014/main" xmlns="" id="{A7484397-F050-E549-BA80-75A36DC783C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6">
              <a:extLst>
                <a:ext uri="{FF2B5EF4-FFF2-40B4-BE49-F238E27FC236}">
                  <a16:creationId xmlns:a16="http://schemas.microsoft.com/office/drawing/2014/main" xmlns="" id="{DABFD85B-916B-B047-A0E6-5F1E22DFD41B}"/>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7">
              <a:extLst>
                <a:ext uri="{FF2B5EF4-FFF2-40B4-BE49-F238E27FC236}">
                  <a16:creationId xmlns:a16="http://schemas.microsoft.com/office/drawing/2014/main" xmlns="" id="{57721C25-DFB4-BA4B-9198-E1CB91144159}"/>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8">
              <a:extLst>
                <a:ext uri="{FF2B5EF4-FFF2-40B4-BE49-F238E27FC236}">
                  <a16:creationId xmlns:a16="http://schemas.microsoft.com/office/drawing/2014/main" xmlns="" id="{98D8E9B6-CE09-7948-8048-CA14DF9536D2}"/>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9">
              <a:extLst>
                <a:ext uri="{FF2B5EF4-FFF2-40B4-BE49-F238E27FC236}">
                  <a16:creationId xmlns:a16="http://schemas.microsoft.com/office/drawing/2014/main" xmlns="" id="{8739051A-530A-6C40-93F7-0232E8DD730D}"/>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50">
              <a:extLst>
                <a:ext uri="{FF2B5EF4-FFF2-40B4-BE49-F238E27FC236}">
                  <a16:creationId xmlns:a16="http://schemas.microsoft.com/office/drawing/2014/main" xmlns="" id="{7BEAE34C-8E7A-B04D-9215-05E739226E2C}"/>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51">
              <a:extLst>
                <a:ext uri="{FF2B5EF4-FFF2-40B4-BE49-F238E27FC236}">
                  <a16:creationId xmlns:a16="http://schemas.microsoft.com/office/drawing/2014/main" xmlns="" id="{0C71E2C7-93DA-B74E-844E-2BF9CE48116D}"/>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52">
              <a:extLst>
                <a:ext uri="{FF2B5EF4-FFF2-40B4-BE49-F238E27FC236}">
                  <a16:creationId xmlns:a16="http://schemas.microsoft.com/office/drawing/2014/main" xmlns="" id="{EF835B2C-F014-8345-84B5-8A40EB1763DB}"/>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53">
              <a:extLst>
                <a:ext uri="{FF2B5EF4-FFF2-40B4-BE49-F238E27FC236}">
                  <a16:creationId xmlns:a16="http://schemas.microsoft.com/office/drawing/2014/main" xmlns="" id="{CAF157D5-7751-9A4A-9AB2-3ADF579AB89B}"/>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54">
              <a:extLst>
                <a:ext uri="{FF2B5EF4-FFF2-40B4-BE49-F238E27FC236}">
                  <a16:creationId xmlns:a16="http://schemas.microsoft.com/office/drawing/2014/main" xmlns="" id="{6BCA60EA-2CB8-D74C-926C-9F586A9747D8}"/>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5">
              <a:extLst>
                <a:ext uri="{FF2B5EF4-FFF2-40B4-BE49-F238E27FC236}">
                  <a16:creationId xmlns:a16="http://schemas.microsoft.com/office/drawing/2014/main" xmlns="" id="{8F6A1692-EADF-3D42-ADFD-4D21C5F8BF73}"/>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6">
              <a:extLst>
                <a:ext uri="{FF2B5EF4-FFF2-40B4-BE49-F238E27FC236}">
                  <a16:creationId xmlns:a16="http://schemas.microsoft.com/office/drawing/2014/main" xmlns="" id="{0D322F55-312C-7640-976C-A59D22EDA454}"/>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7">
              <a:extLst>
                <a:ext uri="{FF2B5EF4-FFF2-40B4-BE49-F238E27FC236}">
                  <a16:creationId xmlns:a16="http://schemas.microsoft.com/office/drawing/2014/main" xmlns="" id="{8DEADC8E-EA76-7340-9990-E80278945E0B}"/>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8">
              <a:extLst>
                <a:ext uri="{FF2B5EF4-FFF2-40B4-BE49-F238E27FC236}">
                  <a16:creationId xmlns:a16="http://schemas.microsoft.com/office/drawing/2014/main" xmlns="" id="{19A3D0D9-385C-0344-A8E1-0F7AA954C98E}"/>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9">
              <a:extLst>
                <a:ext uri="{FF2B5EF4-FFF2-40B4-BE49-F238E27FC236}">
                  <a16:creationId xmlns:a16="http://schemas.microsoft.com/office/drawing/2014/main" xmlns="" id="{5EA7074E-20E0-9D48-BEAC-0FEA6703F74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60">
              <a:extLst>
                <a:ext uri="{FF2B5EF4-FFF2-40B4-BE49-F238E27FC236}">
                  <a16:creationId xmlns:a16="http://schemas.microsoft.com/office/drawing/2014/main" xmlns="" id="{DF7B492A-8BAD-F449-A7FD-396CDB2C2697}"/>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61">
              <a:extLst>
                <a:ext uri="{FF2B5EF4-FFF2-40B4-BE49-F238E27FC236}">
                  <a16:creationId xmlns:a16="http://schemas.microsoft.com/office/drawing/2014/main" xmlns="" id="{57BE8393-53D2-7C45-B14F-32B95077498A}"/>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62">
              <a:extLst>
                <a:ext uri="{FF2B5EF4-FFF2-40B4-BE49-F238E27FC236}">
                  <a16:creationId xmlns:a16="http://schemas.microsoft.com/office/drawing/2014/main" xmlns="" id="{F9E417D2-2579-C34C-A859-7EBBEA344A57}"/>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63">
              <a:extLst>
                <a:ext uri="{FF2B5EF4-FFF2-40B4-BE49-F238E27FC236}">
                  <a16:creationId xmlns:a16="http://schemas.microsoft.com/office/drawing/2014/main" xmlns="" id="{AA2D0819-799B-D94A-9F52-F3C1DF8194BF}"/>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64">
              <a:extLst>
                <a:ext uri="{FF2B5EF4-FFF2-40B4-BE49-F238E27FC236}">
                  <a16:creationId xmlns:a16="http://schemas.microsoft.com/office/drawing/2014/main" xmlns="" id="{29CEBE8F-19F0-0542-8258-61044867C01B}"/>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5">
              <a:extLst>
                <a:ext uri="{FF2B5EF4-FFF2-40B4-BE49-F238E27FC236}">
                  <a16:creationId xmlns:a16="http://schemas.microsoft.com/office/drawing/2014/main" xmlns="" id="{388C3E8B-29C7-6E43-9B74-20C01E7778C8}"/>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6">
              <a:extLst>
                <a:ext uri="{FF2B5EF4-FFF2-40B4-BE49-F238E27FC236}">
                  <a16:creationId xmlns:a16="http://schemas.microsoft.com/office/drawing/2014/main" xmlns="" id="{4731F956-4DD9-C74F-9B78-BEE173874C02}"/>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7">
              <a:extLst>
                <a:ext uri="{FF2B5EF4-FFF2-40B4-BE49-F238E27FC236}">
                  <a16:creationId xmlns:a16="http://schemas.microsoft.com/office/drawing/2014/main" xmlns="" id="{47803188-5825-9F48-9C4E-BBB984854686}"/>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8">
              <a:extLst>
                <a:ext uri="{FF2B5EF4-FFF2-40B4-BE49-F238E27FC236}">
                  <a16:creationId xmlns:a16="http://schemas.microsoft.com/office/drawing/2014/main" xmlns="" id="{8A424B92-F807-F346-A699-8BD8C02BE8A2}"/>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9">
              <a:extLst>
                <a:ext uri="{FF2B5EF4-FFF2-40B4-BE49-F238E27FC236}">
                  <a16:creationId xmlns:a16="http://schemas.microsoft.com/office/drawing/2014/main" xmlns="" id="{8F9E8F6D-62F4-C847-958E-F245D26CA915}"/>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70">
              <a:extLst>
                <a:ext uri="{FF2B5EF4-FFF2-40B4-BE49-F238E27FC236}">
                  <a16:creationId xmlns:a16="http://schemas.microsoft.com/office/drawing/2014/main" xmlns="" id="{B78A4A59-4A86-A740-B362-6B1B8BFBFE97}"/>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71">
              <a:extLst>
                <a:ext uri="{FF2B5EF4-FFF2-40B4-BE49-F238E27FC236}">
                  <a16:creationId xmlns:a16="http://schemas.microsoft.com/office/drawing/2014/main" xmlns="" id="{EDB843E4-F5E0-4549-831F-4B30489ACD08}"/>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72">
              <a:extLst>
                <a:ext uri="{FF2B5EF4-FFF2-40B4-BE49-F238E27FC236}">
                  <a16:creationId xmlns:a16="http://schemas.microsoft.com/office/drawing/2014/main" xmlns="" id="{A1355A04-4921-2C47-BE6A-FCB48EB35D9E}"/>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73">
              <a:extLst>
                <a:ext uri="{FF2B5EF4-FFF2-40B4-BE49-F238E27FC236}">
                  <a16:creationId xmlns:a16="http://schemas.microsoft.com/office/drawing/2014/main" xmlns="" id="{C037B6A1-D1AF-4540-B325-620DEBB9E835}"/>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74">
              <a:extLst>
                <a:ext uri="{FF2B5EF4-FFF2-40B4-BE49-F238E27FC236}">
                  <a16:creationId xmlns:a16="http://schemas.microsoft.com/office/drawing/2014/main" xmlns="" id="{DC2A3512-65A4-584F-9DFB-150B328E3242}"/>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5">
              <a:extLst>
                <a:ext uri="{FF2B5EF4-FFF2-40B4-BE49-F238E27FC236}">
                  <a16:creationId xmlns:a16="http://schemas.microsoft.com/office/drawing/2014/main" xmlns="" id="{58F807FA-6173-0947-B17D-7416F488BB57}"/>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6">
              <a:extLst>
                <a:ext uri="{FF2B5EF4-FFF2-40B4-BE49-F238E27FC236}">
                  <a16:creationId xmlns:a16="http://schemas.microsoft.com/office/drawing/2014/main" xmlns="" id="{1D81B066-387D-2C4E-B3C0-0B2A2D30E875}"/>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7">
              <a:extLst>
                <a:ext uri="{FF2B5EF4-FFF2-40B4-BE49-F238E27FC236}">
                  <a16:creationId xmlns:a16="http://schemas.microsoft.com/office/drawing/2014/main" xmlns="" id="{9338CD21-9CB2-474C-BD14-D5659F29DF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8">
              <a:extLst>
                <a:ext uri="{FF2B5EF4-FFF2-40B4-BE49-F238E27FC236}">
                  <a16:creationId xmlns:a16="http://schemas.microsoft.com/office/drawing/2014/main" xmlns="" id="{46605E69-4A74-514C-B829-3442F6C5D27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9">
              <a:extLst>
                <a:ext uri="{FF2B5EF4-FFF2-40B4-BE49-F238E27FC236}">
                  <a16:creationId xmlns:a16="http://schemas.microsoft.com/office/drawing/2014/main" xmlns="" id="{C8B2AF62-4945-594E-8B89-8D190A5EFF80}"/>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80">
              <a:extLst>
                <a:ext uri="{FF2B5EF4-FFF2-40B4-BE49-F238E27FC236}">
                  <a16:creationId xmlns:a16="http://schemas.microsoft.com/office/drawing/2014/main" xmlns="" id="{07F4AE4D-C023-5549-86E6-B361BFE226F1}"/>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81">
              <a:extLst>
                <a:ext uri="{FF2B5EF4-FFF2-40B4-BE49-F238E27FC236}">
                  <a16:creationId xmlns:a16="http://schemas.microsoft.com/office/drawing/2014/main" xmlns="" id="{5C88F741-464D-3240-ABEF-40DFB3E3569D}"/>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82">
              <a:extLst>
                <a:ext uri="{FF2B5EF4-FFF2-40B4-BE49-F238E27FC236}">
                  <a16:creationId xmlns:a16="http://schemas.microsoft.com/office/drawing/2014/main" xmlns="" id="{56143495-0D26-024B-A721-CAFB91265995}"/>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83">
              <a:extLst>
                <a:ext uri="{FF2B5EF4-FFF2-40B4-BE49-F238E27FC236}">
                  <a16:creationId xmlns:a16="http://schemas.microsoft.com/office/drawing/2014/main" xmlns="" id="{AE043932-95BD-9047-A0F4-931E73912ADE}"/>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84">
              <a:extLst>
                <a:ext uri="{FF2B5EF4-FFF2-40B4-BE49-F238E27FC236}">
                  <a16:creationId xmlns:a16="http://schemas.microsoft.com/office/drawing/2014/main" xmlns="" id="{0277C09A-4766-6A49-A7C2-2124D1F30C59}"/>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5">
              <a:extLst>
                <a:ext uri="{FF2B5EF4-FFF2-40B4-BE49-F238E27FC236}">
                  <a16:creationId xmlns:a16="http://schemas.microsoft.com/office/drawing/2014/main" xmlns="" id="{2D90E205-B451-3949-B719-3F64860AF188}"/>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6">
              <a:extLst>
                <a:ext uri="{FF2B5EF4-FFF2-40B4-BE49-F238E27FC236}">
                  <a16:creationId xmlns:a16="http://schemas.microsoft.com/office/drawing/2014/main" xmlns="" id="{F362687C-3637-5741-BE7B-364152420450}"/>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7">
              <a:extLst>
                <a:ext uri="{FF2B5EF4-FFF2-40B4-BE49-F238E27FC236}">
                  <a16:creationId xmlns:a16="http://schemas.microsoft.com/office/drawing/2014/main" xmlns="" id="{6F4A00CD-EE60-BE42-8D2C-3FBE358CAD66}"/>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8">
              <a:extLst>
                <a:ext uri="{FF2B5EF4-FFF2-40B4-BE49-F238E27FC236}">
                  <a16:creationId xmlns:a16="http://schemas.microsoft.com/office/drawing/2014/main" xmlns="" id="{D50ABED5-3A65-3447-97AE-808CF18E923D}"/>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9">
              <a:extLst>
                <a:ext uri="{FF2B5EF4-FFF2-40B4-BE49-F238E27FC236}">
                  <a16:creationId xmlns:a16="http://schemas.microsoft.com/office/drawing/2014/main" xmlns="" id="{FAF4C227-88CC-804D-806E-A422B7994207}"/>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90">
              <a:extLst>
                <a:ext uri="{FF2B5EF4-FFF2-40B4-BE49-F238E27FC236}">
                  <a16:creationId xmlns:a16="http://schemas.microsoft.com/office/drawing/2014/main" xmlns="" id="{0E5350A3-DD87-1149-A6E0-A62875FAD608}"/>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91">
              <a:extLst>
                <a:ext uri="{FF2B5EF4-FFF2-40B4-BE49-F238E27FC236}">
                  <a16:creationId xmlns:a16="http://schemas.microsoft.com/office/drawing/2014/main" xmlns="" id="{FFEF99AF-B9E9-BA4F-BC4F-8DBA835E5C36}"/>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92">
              <a:extLst>
                <a:ext uri="{FF2B5EF4-FFF2-40B4-BE49-F238E27FC236}">
                  <a16:creationId xmlns:a16="http://schemas.microsoft.com/office/drawing/2014/main" xmlns="" id="{C2C5B000-F95A-3C43-B536-BB527F6EE3A2}"/>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93">
              <a:extLst>
                <a:ext uri="{FF2B5EF4-FFF2-40B4-BE49-F238E27FC236}">
                  <a16:creationId xmlns:a16="http://schemas.microsoft.com/office/drawing/2014/main" xmlns="" id="{5B9B86FA-1B0B-634F-BB6E-099B1ABBF790}"/>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94">
              <a:extLst>
                <a:ext uri="{FF2B5EF4-FFF2-40B4-BE49-F238E27FC236}">
                  <a16:creationId xmlns:a16="http://schemas.microsoft.com/office/drawing/2014/main" xmlns="" id="{79C4A49B-2A2A-5144-9BCB-DF270D7EB5B7}"/>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5">
              <a:extLst>
                <a:ext uri="{FF2B5EF4-FFF2-40B4-BE49-F238E27FC236}">
                  <a16:creationId xmlns:a16="http://schemas.microsoft.com/office/drawing/2014/main" xmlns="" id="{DEF183C4-25B0-4A47-A74B-DF6266C481D4}"/>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6">
              <a:extLst>
                <a:ext uri="{FF2B5EF4-FFF2-40B4-BE49-F238E27FC236}">
                  <a16:creationId xmlns:a16="http://schemas.microsoft.com/office/drawing/2014/main" xmlns="" id="{F7C1D590-4EAB-7B4D-8D57-219459CDF805}"/>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7">
              <a:extLst>
                <a:ext uri="{FF2B5EF4-FFF2-40B4-BE49-F238E27FC236}">
                  <a16:creationId xmlns:a16="http://schemas.microsoft.com/office/drawing/2014/main" xmlns="" id="{69705603-8CD7-FF4A-9533-E976112833AA}"/>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8">
              <a:extLst>
                <a:ext uri="{FF2B5EF4-FFF2-40B4-BE49-F238E27FC236}">
                  <a16:creationId xmlns:a16="http://schemas.microsoft.com/office/drawing/2014/main" xmlns="" id="{27EAB19B-1527-F847-9BD1-FA82956C120F}"/>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9">
              <a:extLst>
                <a:ext uri="{FF2B5EF4-FFF2-40B4-BE49-F238E27FC236}">
                  <a16:creationId xmlns:a16="http://schemas.microsoft.com/office/drawing/2014/main" xmlns="" id="{92915565-9690-8F42-BDF2-3DF36457488E}"/>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500">
              <a:extLst>
                <a:ext uri="{FF2B5EF4-FFF2-40B4-BE49-F238E27FC236}">
                  <a16:creationId xmlns:a16="http://schemas.microsoft.com/office/drawing/2014/main" xmlns="" id="{50426D70-DA15-C543-AF94-8648ECE5CB09}"/>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501">
              <a:extLst>
                <a:ext uri="{FF2B5EF4-FFF2-40B4-BE49-F238E27FC236}">
                  <a16:creationId xmlns:a16="http://schemas.microsoft.com/office/drawing/2014/main" xmlns="" id="{44B7B531-78ED-1746-8455-040EEE4DF435}"/>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502">
              <a:extLst>
                <a:ext uri="{FF2B5EF4-FFF2-40B4-BE49-F238E27FC236}">
                  <a16:creationId xmlns:a16="http://schemas.microsoft.com/office/drawing/2014/main" xmlns="" id="{7C76ADEC-4EA9-D54C-886E-8272A02DA74C}"/>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503">
              <a:extLst>
                <a:ext uri="{FF2B5EF4-FFF2-40B4-BE49-F238E27FC236}">
                  <a16:creationId xmlns:a16="http://schemas.microsoft.com/office/drawing/2014/main" xmlns="" id="{E70FB2F5-9D8B-DF4C-AC91-E13525FA583B}"/>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504">
              <a:extLst>
                <a:ext uri="{FF2B5EF4-FFF2-40B4-BE49-F238E27FC236}">
                  <a16:creationId xmlns:a16="http://schemas.microsoft.com/office/drawing/2014/main" xmlns="" id="{3D56F5DE-DA07-5544-9F92-9FF49C5294A1}"/>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5">
              <a:extLst>
                <a:ext uri="{FF2B5EF4-FFF2-40B4-BE49-F238E27FC236}">
                  <a16:creationId xmlns:a16="http://schemas.microsoft.com/office/drawing/2014/main" xmlns="" id="{96FCBE47-7481-E441-8453-A49B7301855F}"/>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6">
              <a:extLst>
                <a:ext uri="{FF2B5EF4-FFF2-40B4-BE49-F238E27FC236}">
                  <a16:creationId xmlns:a16="http://schemas.microsoft.com/office/drawing/2014/main" xmlns="" id="{71AF1ABA-696A-4C4E-A135-911D9911858A}"/>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7">
              <a:extLst>
                <a:ext uri="{FF2B5EF4-FFF2-40B4-BE49-F238E27FC236}">
                  <a16:creationId xmlns:a16="http://schemas.microsoft.com/office/drawing/2014/main" xmlns="" id="{4A5BE77A-E307-684A-AFE6-8EC6D3FA3CF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8">
              <a:extLst>
                <a:ext uri="{FF2B5EF4-FFF2-40B4-BE49-F238E27FC236}">
                  <a16:creationId xmlns:a16="http://schemas.microsoft.com/office/drawing/2014/main" xmlns="" id="{3464A767-66C9-A84D-AA94-F3FE0E8A042C}"/>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9">
              <a:extLst>
                <a:ext uri="{FF2B5EF4-FFF2-40B4-BE49-F238E27FC236}">
                  <a16:creationId xmlns:a16="http://schemas.microsoft.com/office/drawing/2014/main" xmlns="" id="{A80187E8-772B-3546-AC3B-5D07C9B176DD}"/>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10">
              <a:extLst>
                <a:ext uri="{FF2B5EF4-FFF2-40B4-BE49-F238E27FC236}">
                  <a16:creationId xmlns:a16="http://schemas.microsoft.com/office/drawing/2014/main" xmlns="" id="{EFE7483B-BD66-D64E-95F7-99E86ADFA93F}"/>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11">
              <a:extLst>
                <a:ext uri="{FF2B5EF4-FFF2-40B4-BE49-F238E27FC236}">
                  <a16:creationId xmlns:a16="http://schemas.microsoft.com/office/drawing/2014/main" xmlns="" id="{6B2968DA-47F8-B748-9377-17E0A9D47E41}"/>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12">
              <a:extLst>
                <a:ext uri="{FF2B5EF4-FFF2-40B4-BE49-F238E27FC236}">
                  <a16:creationId xmlns:a16="http://schemas.microsoft.com/office/drawing/2014/main" xmlns="" id="{13A4B6E0-3634-F447-99DA-B1911627E215}"/>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13">
              <a:extLst>
                <a:ext uri="{FF2B5EF4-FFF2-40B4-BE49-F238E27FC236}">
                  <a16:creationId xmlns:a16="http://schemas.microsoft.com/office/drawing/2014/main" xmlns="" id="{59DCB5F9-7F80-B142-B9DB-4FBD6CDFC93D}"/>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14">
              <a:extLst>
                <a:ext uri="{FF2B5EF4-FFF2-40B4-BE49-F238E27FC236}">
                  <a16:creationId xmlns:a16="http://schemas.microsoft.com/office/drawing/2014/main" xmlns="" id="{5B1DB7D1-346C-DE4F-918C-75BA6488A10C}"/>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5">
              <a:extLst>
                <a:ext uri="{FF2B5EF4-FFF2-40B4-BE49-F238E27FC236}">
                  <a16:creationId xmlns:a16="http://schemas.microsoft.com/office/drawing/2014/main" xmlns="" id="{FD7AADD8-EADA-5E4F-B65C-51F9D14C15E6}"/>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6">
              <a:extLst>
                <a:ext uri="{FF2B5EF4-FFF2-40B4-BE49-F238E27FC236}">
                  <a16:creationId xmlns:a16="http://schemas.microsoft.com/office/drawing/2014/main" xmlns="" id="{28AA1BEF-0C92-D94E-8653-F1A5443C572B}"/>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7">
              <a:extLst>
                <a:ext uri="{FF2B5EF4-FFF2-40B4-BE49-F238E27FC236}">
                  <a16:creationId xmlns:a16="http://schemas.microsoft.com/office/drawing/2014/main" xmlns="" id="{F8B07D77-8498-1548-9F28-8085861B2C30}"/>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8">
              <a:extLst>
                <a:ext uri="{FF2B5EF4-FFF2-40B4-BE49-F238E27FC236}">
                  <a16:creationId xmlns:a16="http://schemas.microsoft.com/office/drawing/2014/main" xmlns="" id="{41CC117F-D8DB-E744-93F7-60F255B1F798}"/>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9">
              <a:extLst>
                <a:ext uri="{FF2B5EF4-FFF2-40B4-BE49-F238E27FC236}">
                  <a16:creationId xmlns:a16="http://schemas.microsoft.com/office/drawing/2014/main" xmlns="" id="{AC083EFC-A520-234B-B36F-8AF861D3F13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20">
              <a:extLst>
                <a:ext uri="{FF2B5EF4-FFF2-40B4-BE49-F238E27FC236}">
                  <a16:creationId xmlns:a16="http://schemas.microsoft.com/office/drawing/2014/main" xmlns="" id="{1E56CABE-1C99-7C4A-964D-9597F4E55A44}"/>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21">
              <a:extLst>
                <a:ext uri="{FF2B5EF4-FFF2-40B4-BE49-F238E27FC236}">
                  <a16:creationId xmlns:a16="http://schemas.microsoft.com/office/drawing/2014/main" xmlns="" id="{E89B686C-E050-DE4E-A9F5-A696EE0F1D22}"/>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22">
              <a:extLst>
                <a:ext uri="{FF2B5EF4-FFF2-40B4-BE49-F238E27FC236}">
                  <a16:creationId xmlns:a16="http://schemas.microsoft.com/office/drawing/2014/main" xmlns="" id="{C25E276B-B793-E04B-ADB9-D7484DF779D6}"/>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23">
              <a:extLst>
                <a:ext uri="{FF2B5EF4-FFF2-40B4-BE49-F238E27FC236}">
                  <a16:creationId xmlns:a16="http://schemas.microsoft.com/office/drawing/2014/main" xmlns="" id="{B5F6387A-3FFE-9D4A-B5B5-95B3368EF655}"/>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24">
              <a:extLst>
                <a:ext uri="{FF2B5EF4-FFF2-40B4-BE49-F238E27FC236}">
                  <a16:creationId xmlns:a16="http://schemas.microsoft.com/office/drawing/2014/main" xmlns="" id="{7BA0A50E-9CC9-6C4A-BC56-EDB5BCE78B8F}"/>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5">
              <a:extLst>
                <a:ext uri="{FF2B5EF4-FFF2-40B4-BE49-F238E27FC236}">
                  <a16:creationId xmlns:a16="http://schemas.microsoft.com/office/drawing/2014/main" xmlns="" id="{26DD51E1-49D6-3A4D-A7DF-52015BF6F6BB}"/>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6">
              <a:extLst>
                <a:ext uri="{FF2B5EF4-FFF2-40B4-BE49-F238E27FC236}">
                  <a16:creationId xmlns:a16="http://schemas.microsoft.com/office/drawing/2014/main" xmlns="" id="{65F539E4-1C52-0D42-98B7-0B6E6512CF1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7">
              <a:extLst>
                <a:ext uri="{FF2B5EF4-FFF2-40B4-BE49-F238E27FC236}">
                  <a16:creationId xmlns:a16="http://schemas.microsoft.com/office/drawing/2014/main" xmlns="" id="{7349939E-DD62-7045-8C1A-F0E62B19DEE3}"/>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8">
              <a:extLst>
                <a:ext uri="{FF2B5EF4-FFF2-40B4-BE49-F238E27FC236}">
                  <a16:creationId xmlns:a16="http://schemas.microsoft.com/office/drawing/2014/main" xmlns="" id="{759DC87D-64B8-9343-82B2-66EFE9A0B1E1}"/>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9">
              <a:extLst>
                <a:ext uri="{FF2B5EF4-FFF2-40B4-BE49-F238E27FC236}">
                  <a16:creationId xmlns:a16="http://schemas.microsoft.com/office/drawing/2014/main" xmlns="" id="{EED822AE-B2F8-5940-A7CD-7606BCB12B02}"/>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30">
              <a:extLst>
                <a:ext uri="{FF2B5EF4-FFF2-40B4-BE49-F238E27FC236}">
                  <a16:creationId xmlns:a16="http://schemas.microsoft.com/office/drawing/2014/main" xmlns="" id="{D2E44335-057D-BE41-AA41-10772CCC5AD8}"/>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31">
              <a:extLst>
                <a:ext uri="{FF2B5EF4-FFF2-40B4-BE49-F238E27FC236}">
                  <a16:creationId xmlns:a16="http://schemas.microsoft.com/office/drawing/2014/main" xmlns="" id="{55FA8F84-27AC-1F48-9EAD-92CAAE99DB9D}"/>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32">
              <a:extLst>
                <a:ext uri="{FF2B5EF4-FFF2-40B4-BE49-F238E27FC236}">
                  <a16:creationId xmlns:a16="http://schemas.microsoft.com/office/drawing/2014/main" xmlns="" id="{DF46B830-019B-B743-ADE4-FADA109848BA}"/>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33">
              <a:extLst>
                <a:ext uri="{FF2B5EF4-FFF2-40B4-BE49-F238E27FC236}">
                  <a16:creationId xmlns:a16="http://schemas.microsoft.com/office/drawing/2014/main" xmlns="" id="{2DF976EF-93C1-A846-B51F-CB3DA9C5FE89}"/>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34">
              <a:extLst>
                <a:ext uri="{FF2B5EF4-FFF2-40B4-BE49-F238E27FC236}">
                  <a16:creationId xmlns:a16="http://schemas.microsoft.com/office/drawing/2014/main" xmlns="" id="{71F9FC56-2EA9-984A-A4EC-99CBE53D709A}"/>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5">
              <a:extLst>
                <a:ext uri="{FF2B5EF4-FFF2-40B4-BE49-F238E27FC236}">
                  <a16:creationId xmlns:a16="http://schemas.microsoft.com/office/drawing/2014/main" xmlns="" id="{8CE24A45-AC87-EE45-BBE1-4A772A31FF51}"/>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6">
              <a:extLst>
                <a:ext uri="{FF2B5EF4-FFF2-40B4-BE49-F238E27FC236}">
                  <a16:creationId xmlns:a16="http://schemas.microsoft.com/office/drawing/2014/main" xmlns="" id="{E1C1CBE5-3DBC-6646-8845-0AE556D13E45}"/>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7">
              <a:extLst>
                <a:ext uri="{FF2B5EF4-FFF2-40B4-BE49-F238E27FC236}">
                  <a16:creationId xmlns:a16="http://schemas.microsoft.com/office/drawing/2014/main" xmlns="" id="{2BE573FC-22B7-D849-A4DA-C1829F485FDB}"/>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8">
              <a:extLst>
                <a:ext uri="{FF2B5EF4-FFF2-40B4-BE49-F238E27FC236}">
                  <a16:creationId xmlns:a16="http://schemas.microsoft.com/office/drawing/2014/main" xmlns="" id="{55BBFF37-1692-B74E-8F96-B426C46FA019}"/>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9">
              <a:extLst>
                <a:ext uri="{FF2B5EF4-FFF2-40B4-BE49-F238E27FC236}">
                  <a16:creationId xmlns:a16="http://schemas.microsoft.com/office/drawing/2014/main" xmlns="" id="{6DB6C2D8-2748-8148-AAB4-0191BBEF160D}"/>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40">
              <a:extLst>
                <a:ext uri="{FF2B5EF4-FFF2-40B4-BE49-F238E27FC236}">
                  <a16:creationId xmlns:a16="http://schemas.microsoft.com/office/drawing/2014/main" xmlns="" id="{1EDF4FD8-51FE-EF42-A494-47969D54527F}"/>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41">
              <a:extLst>
                <a:ext uri="{FF2B5EF4-FFF2-40B4-BE49-F238E27FC236}">
                  <a16:creationId xmlns:a16="http://schemas.microsoft.com/office/drawing/2014/main" xmlns="" id="{566F141A-5D13-4C47-8BC4-039D98F4BA72}"/>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42">
              <a:extLst>
                <a:ext uri="{FF2B5EF4-FFF2-40B4-BE49-F238E27FC236}">
                  <a16:creationId xmlns:a16="http://schemas.microsoft.com/office/drawing/2014/main" xmlns="" id="{A9227720-BAFF-1447-84C0-2C8E97F5570A}"/>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43">
              <a:extLst>
                <a:ext uri="{FF2B5EF4-FFF2-40B4-BE49-F238E27FC236}">
                  <a16:creationId xmlns:a16="http://schemas.microsoft.com/office/drawing/2014/main" xmlns="" id="{7F7683FB-E2A1-FE47-B4D9-3649CA6AEA62}"/>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44">
              <a:extLst>
                <a:ext uri="{FF2B5EF4-FFF2-40B4-BE49-F238E27FC236}">
                  <a16:creationId xmlns:a16="http://schemas.microsoft.com/office/drawing/2014/main" xmlns="" id="{9557B322-19C0-BF4B-BE24-0B4C8171530F}"/>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5">
              <a:extLst>
                <a:ext uri="{FF2B5EF4-FFF2-40B4-BE49-F238E27FC236}">
                  <a16:creationId xmlns:a16="http://schemas.microsoft.com/office/drawing/2014/main" xmlns="" id="{9A3632EC-13A2-F54D-B31D-684C3D4DF89F}"/>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6">
              <a:extLst>
                <a:ext uri="{FF2B5EF4-FFF2-40B4-BE49-F238E27FC236}">
                  <a16:creationId xmlns:a16="http://schemas.microsoft.com/office/drawing/2014/main" xmlns="" id="{3C7C2A3A-2354-C143-92F0-A1A55119017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7">
              <a:extLst>
                <a:ext uri="{FF2B5EF4-FFF2-40B4-BE49-F238E27FC236}">
                  <a16:creationId xmlns:a16="http://schemas.microsoft.com/office/drawing/2014/main" xmlns="" id="{28768D95-5491-9642-9D02-F05FF84184A4}"/>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8">
              <a:extLst>
                <a:ext uri="{FF2B5EF4-FFF2-40B4-BE49-F238E27FC236}">
                  <a16:creationId xmlns:a16="http://schemas.microsoft.com/office/drawing/2014/main" xmlns="" id="{F8A52967-16C3-AE41-B0E0-84B0C85C180D}"/>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9">
              <a:extLst>
                <a:ext uri="{FF2B5EF4-FFF2-40B4-BE49-F238E27FC236}">
                  <a16:creationId xmlns:a16="http://schemas.microsoft.com/office/drawing/2014/main" xmlns="" id="{7FD51F55-84C0-0544-998D-D538CC9C9095}"/>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50">
              <a:extLst>
                <a:ext uri="{FF2B5EF4-FFF2-40B4-BE49-F238E27FC236}">
                  <a16:creationId xmlns:a16="http://schemas.microsoft.com/office/drawing/2014/main" xmlns="" id="{5561E600-9AE1-FA40-9FD4-0B6BE6BD8071}"/>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51">
              <a:extLst>
                <a:ext uri="{FF2B5EF4-FFF2-40B4-BE49-F238E27FC236}">
                  <a16:creationId xmlns:a16="http://schemas.microsoft.com/office/drawing/2014/main" xmlns="" id="{11A4DF58-05C1-4046-A94D-7622B199D7B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52">
              <a:extLst>
                <a:ext uri="{FF2B5EF4-FFF2-40B4-BE49-F238E27FC236}">
                  <a16:creationId xmlns:a16="http://schemas.microsoft.com/office/drawing/2014/main" xmlns="" id="{755F61EF-26BD-EC41-8D22-D0DFAB4F8972}"/>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53">
              <a:extLst>
                <a:ext uri="{FF2B5EF4-FFF2-40B4-BE49-F238E27FC236}">
                  <a16:creationId xmlns:a16="http://schemas.microsoft.com/office/drawing/2014/main" xmlns="" id="{BB3FDF98-8FD3-EA47-BB4B-8F8DB0A051A9}"/>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54">
              <a:extLst>
                <a:ext uri="{FF2B5EF4-FFF2-40B4-BE49-F238E27FC236}">
                  <a16:creationId xmlns:a16="http://schemas.microsoft.com/office/drawing/2014/main" xmlns="" id="{C01EBB26-1A4B-2445-8205-48099E288B03}"/>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5">
              <a:extLst>
                <a:ext uri="{FF2B5EF4-FFF2-40B4-BE49-F238E27FC236}">
                  <a16:creationId xmlns:a16="http://schemas.microsoft.com/office/drawing/2014/main" xmlns="" id="{53D5475A-239C-6D46-AFBA-7ACD7F150616}"/>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6">
              <a:extLst>
                <a:ext uri="{FF2B5EF4-FFF2-40B4-BE49-F238E27FC236}">
                  <a16:creationId xmlns:a16="http://schemas.microsoft.com/office/drawing/2014/main" xmlns="" id="{78CCAF1E-97D0-CF4C-A324-D84579656BC1}"/>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7">
              <a:extLst>
                <a:ext uri="{FF2B5EF4-FFF2-40B4-BE49-F238E27FC236}">
                  <a16:creationId xmlns:a16="http://schemas.microsoft.com/office/drawing/2014/main" xmlns="" id="{E5E101DB-AC96-494B-A02A-713386788304}"/>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8">
              <a:extLst>
                <a:ext uri="{FF2B5EF4-FFF2-40B4-BE49-F238E27FC236}">
                  <a16:creationId xmlns:a16="http://schemas.microsoft.com/office/drawing/2014/main" xmlns="" id="{EE9D4786-9711-0A45-BA6C-357D12DCD14A}"/>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9">
              <a:extLst>
                <a:ext uri="{FF2B5EF4-FFF2-40B4-BE49-F238E27FC236}">
                  <a16:creationId xmlns:a16="http://schemas.microsoft.com/office/drawing/2014/main" xmlns="" id="{27E6D465-AAEB-6845-9545-B317BC8A7BC9}"/>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60">
              <a:extLst>
                <a:ext uri="{FF2B5EF4-FFF2-40B4-BE49-F238E27FC236}">
                  <a16:creationId xmlns:a16="http://schemas.microsoft.com/office/drawing/2014/main" xmlns="" id="{2C10237F-C363-EC46-9818-E812BD2A8195}"/>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61">
              <a:extLst>
                <a:ext uri="{FF2B5EF4-FFF2-40B4-BE49-F238E27FC236}">
                  <a16:creationId xmlns:a16="http://schemas.microsoft.com/office/drawing/2014/main" xmlns="" id="{809C74B7-8FD1-FF48-B6E7-84B14B87E28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62">
              <a:extLst>
                <a:ext uri="{FF2B5EF4-FFF2-40B4-BE49-F238E27FC236}">
                  <a16:creationId xmlns:a16="http://schemas.microsoft.com/office/drawing/2014/main" xmlns="" id="{855DE59C-EF14-2746-AD37-490521CC6886}"/>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63">
              <a:extLst>
                <a:ext uri="{FF2B5EF4-FFF2-40B4-BE49-F238E27FC236}">
                  <a16:creationId xmlns:a16="http://schemas.microsoft.com/office/drawing/2014/main" xmlns="" id="{A0519841-09EA-8246-8544-EB88CE4AE491}"/>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64">
              <a:extLst>
                <a:ext uri="{FF2B5EF4-FFF2-40B4-BE49-F238E27FC236}">
                  <a16:creationId xmlns:a16="http://schemas.microsoft.com/office/drawing/2014/main" xmlns="" id="{3918CD78-6EBA-5A47-B6EF-A77FAD75DDD9}"/>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5">
              <a:extLst>
                <a:ext uri="{FF2B5EF4-FFF2-40B4-BE49-F238E27FC236}">
                  <a16:creationId xmlns:a16="http://schemas.microsoft.com/office/drawing/2014/main" xmlns="" id="{1D5F04DE-35FA-C242-9416-B757F3B197F6}"/>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6">
              <a:extLst>
                <a:ext uri="{FF2B5EF4-FFF2-40B4-BE49-F238E27FC236}">
                  <a16:creationId xmlns:a16="http://schemas.microsoft.com/office/drawing/2014/main" xmlns="" id="{075E1BEA-548B-C244-9324-12F0B2840343}"/>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7">
              <a:extLst>
                <a:ext uri="{FF2B5EF4-FFF2-40B4-BE49-F238E27FC236}">
                  <a16:creationId xmlns:a16="http://schemas.microsoft.com/office/drawing/2014/main" xmlns="" id="{4B935D82-A7EE-D244-971A-10318443D681}"/>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8">
              <a:extLst>
                <a:ext uri="{FF2B5EF4-FFF2-40B4-BE49-F238E27FC236}">
                  <a16:creationId xmlns:a16="http://schemas.microsoft.com/office/drawing/2014/main" xmlns="" id="{2BE1D053-102A-E74B-A34E-DC8EF6515917}"/>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9">
              <a:extLst>
                <a:ext uri="{FF2B5EF4-FFF2-40B4-BE49-F238E27FC236}">
                  <a16:creationId xmlns:a16="http://schemas.microsoft.com/office/drawing/2014/main" xmlns="" id="{15DC8999-2724-0A4D-82BF-6483E4B01F8C}"/>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70">
              <a:extLst>
                <a:ext uri="{FF2B5EF4-FFF2-40B4-BE49-F238E27FC236}">
                  <a16:creationId xmlns:a16="http://schemas.microsoft.com/office/drawing/2014/main" xmlns="" id="{D0BB8AA9-EC99-174E-A3DE-5577BF2A1C24}"/>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71">
              <a:extLst>
                <a:ext uri="{FF2B5EF4-FFF2-40B4-BE49-F238E27FC236}">
                  <a16:creationId xmlns:a16="http://schemas.microsoft.com/office/drawing/2014/main" xmlns="" id="{A9A2FAA9-B58E-F844-83DD-205814DC8926}"/>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72">
              <a:extLst>
                <a:ext uri="{FF2B5EF4-FFF2-40B4-BE49-F238E27FC236}">
                  <a16:creationId xmlns:a16="http://schemas.microsoft.com/office/drawing/2014/main" xmlns="" id="{30DB2CDC-B286-1847-AC39-3EB8BF3799EA}"/>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73">
              <a:extLst>
                <a:ext uri="{FF2B5EF4-FFF2-40B4-BE49-F238E27FC236}">
                  <a16:creationId xmlns:a16="http://schemas.microsoft.com/office/drawing/2014/main" xmlns="" id="{CF6CAB9C-75D3-B545-9DC0-FA40CC565192}"/>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74">
              <a:extLst>
                <a:ext uri="{FF2B5EF4-FFF2-40B4-BE49-F238E27FC236}">
                  <a16:creationId xmlns:a16="http://schemas.microsoft.com/office/drawing/2014/main" xmlns="" id="{011F9998-87BC-5C4C-991C-D46D618931F9}"/>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5">
              <a:extLst>
                <a:ext uri="{FF2B5EF4-FFF2-40B4-BE49-F238E27FC236}">
                  <a16:creationId xmlns:a16="http://schemas.microsoft.com/office/drawing/2014/main" xmlns="" id="{A48CDDAA-DF31-DB4E-BC2C-56E3FD8C7D7E}"/>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6">
              <a:extLst>
                <a:ext uri="{FF2B5EF4-FFF2-40B4-BE49-F238E27FC236}">
                  <a16:creationId xmlns:a16="http://schemas.microsoft.com/office/drawing/2014/main" xmlns="" id="{75421A33-6750-654F-B544-CDF63AC9494D}"/>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7">
              <a:extLst>
                <a:ext uri="{FF2B5EF4-FFF2-40B4-BE49-F238E27FC236}">
                  <a16:creationId xmlns:a16="http://schemas.microsoft.com/office/drawing/2014/main" xmlns="" id="{DDA9E204-3E85-8B4E-82B7-6C41B21E1026}"/>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8">
              <a:extLst>
                <a:ext uri="{FF2B5EF4-FFF2-40B4-BE49-F238E27FC236}">
                  <a16:creationId xmlns:a16="http://schemas.microsoft.com/office/drawing/2014/main" xmlns="" id="{8086A4B8-DD5E-1B49-864F-85CC9E486AFE}"/>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9">
              <a:extLst>
                <a:ext uri="{FF2B5EF4-FFF2-40B4-BE49-F238E27FC236}">
                  <a16:creationId xmlns:a16="http://schemas.microsoft.com/office/drawing/2014/main" xmlns="" id="{8A11EE51-2690-F54A-B328-F5922E1A69E3}"/>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80">
              <a:extLst>
                <a:ext uri="{FF2B5EF4-FFF2-40B4-BE49-F238E27FC236}">
                  <a16:creationId xmlns:a16="http://schemas.microsoft.com/office/drawing/2014/main" xmlns="" id="{9AEB256B-F166-6C48-B58D-ADC93526252D}"/>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81">
              <a:extLst>
                <a:ext uri="{FF2B5EF4-FFF2-40B4-BE49-F238E27FC236}">
                  <a16:creationId xmlns:a16="http://schemas.microsoft.com/office/drawing/2014/main" xmlns="" id="{6047ECB3-900C-944E-B7B5-277C01D46A36}"/>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82">
              <a:extLst>
                <a:ext uri="{FF2B5EF4-FFF2-40B4-BE49-F238E27FC236}">
                  <a16:creationId xmlns:a16="http://schemas.microsoft.com/office/drawing/2014/main" xmlns="" id="{88E6375F-AC4F-7044-9B2D-AE8C8F9F24AE}"/>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83">
              <a:extLst>
                <a:ext uri="{FF2B5EF4-FFF2-40B4-BE49-F238E27FC236}">
                  <a16:creationId xmlns:a16="http://schemas.microsoft.com/office/drawing/2014/main" xmlns="" id="{B69BB8E2-10A3-2347-A034-BAD9231CFE05}"/>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84">
              <a:extLst>
                <a:ext uri="{FF2B5EF4-FFF2-40B4-BE49-F238E27FC236}">
                  <a16:creationId xmlns:a16="http://schemas.microsoft.com/office/drawing/2014/main" xmlns="" id="{E1CC0014-8961-074C-95BF-6E2F58C73D5A}"/>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5">
              <a:extLst>
                <a:ext uri="{FF2B5EF4-FFF2-40B4-BE49-F238E27FC236}">
                  <a16:creationId xmlns:a16="http://schemas.microsoft.com/office/drawing/2014/main" xmlns="" id="{4536BC9C-B762-2D4B-B0A2-86DAAAB0DFB9}"/>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6">
              <a:extLst>
                <a:ext uri="{FF2B5EF4-FFF2-40B4-BE49-F238E27FC236}">
                  <a16:creationId xmlns:a16="http://schemas.microsoft.com/office/drawing/2014/main" xmlns="" id="{F732C2AE-593B-D246-8ADC-0B3A37DE5A3B}"/>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7">
              <a:extLst>
                <a:ext uri="{FF2B5EF4-FFF2-40B4-BE49-F238E27FC236}">
                  <a16:creationId xmlns:a16="http://schemas.microsoft.com/office/drawing/2014/main" xmlns="" id="{49935B93-D5D2-DB4C-ADC8-9AB896481C95}"/>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8">
              <a:extLst>
                <a:ext uri="{FF2B5EF4-FFF2-40B4-BE49-F238E27FC236}">
                  <a16:creationId xmlns:a16="http://schemas.microsoft.com/office/drawing/2014/main" xmlns="" id="{2386CA14-39A0-C24B-936C-3A9A520DF9D4}"/>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9">
              <a:extLst>
                <a:ext uri="{FF2B5EF4-FFF2-40B4-BE49-F238E27FC236}">
                  <a16:creationId xmlns:a16="http://schemas.microsoft.com/office/drawing/2014/main" xmlns="" id="{6EF34D79-31D4-7245-ACB7-9A70999976FC}"/>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90">
              <a:extLst>
                <a:ext uri="{FF2B5EF4-FFF2-40B4-BE49-F238E27FC236}">
                  <a16:creationId xmlns:a16="http://schemas.microsoft.com/office/drawing/2014/main" xmlns="" id="{844AAB43-5663-554A-A529-40C0D56C8B57}"/>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91">
              <a:extLst>
                <a:ext uri="{FF2B5EF4-FFF2-40B4-BE49-F238E27FC236}">
                  <a16:creationId xmlns:a16="http://schemas.microsoft.com/office/drawing/2014/main" xmlns="" id="{2D20C1EA-7FFD-3C47-98E3-BC3473C8A8E7}"/>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92">
              <a:extLst>
                <a:ext uri="{FF2B5EF4-FFF2-40B4-BE49-F238E27FC236}">
                  <a16:creationId xmlns:a16="http://schemas.microsoft.com/office/drawing/2014/main" xmlns="" id="{C6D1A583-BF80-2F4C-BDE5-D99251935C92}"/>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93">
              <a:extLst>
                <a:ext uri="{FF2B5EF4-FFF2-40B4-BE49-F238E27FC236}">
                  <a16:creationId xmlns:a16="http://schemas.microsoft.com/office/drawing/2014/main" xmlns="" id="{26B2C87C-D6B2-8D4E-8BAF-751686497140}"/>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94">
              <a:extLst>
                <a:ext uri="{FF2B5EF4-FFF2-40B4-BE49-F238E27FC236}">
                  <a16:creationId xmlns:a16="http://schemas.microsoft.com/office/drawing/2014/main" xmlns="" id="{BE119D25-0DED-3143-A04D-3192921F7399}"/>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5">
              <a:extLst>
                <a:ext uri="{FF2B5EF4-FFF2-40B4-BE49-F238E27FC236}">
                  <a16:creationId xmlns:a16="http://schemas.microsoft.com/office/drawing/2014/main" xmlns="" id="{CDF3923C-3F2C-8348-9031-51D5E286AC10}"/>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6">
              <a:extLst>
                <a:ext uri="{FF2B5EF4-FFF2-40B4-BE49-F238E27FC236}">
                  <a16:creationId xmlns:a16="http://schemas.microsoft.com/office/drawing/2014/main" xmlns="" id="{C9389A4C-E6F2-4340-99BD-8B3905BFE4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7">
              <a:extLst>
                <a:ext uri="{FF2B5EF4-FFF2-40B4-BE49-F238E27FC236}">
                  <a16:creationId xmlns:a16="http://schemas.microsoft.com/office/drawing/2014/main" xmlns="" id="{12D6BBC0-1F6D-1242-8E11-7B2819CC1740}"/>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8">
              <a:extLst>
                <a:ext uri="{FF2B5EF4-FFF2-40B4-BE49-F238E27FC236}">
                  <a16:creationId xmlns:a16="http://schemas.microsoft.com/office/drawing/2014/main" xmlns="" id="{E683F8F1-C349-1745-ABA9-CD883650A827}"/>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9">
              <a:extLst>
                <a:ext uri="{FF2B5EF4-FFF2-40B4-BE49-F238E27FC236}">
                  <a16:creationId xmlns:a16="http://schemas.microsoft.com/office/drawing/2014/main" xmlns="" id="{CF8826FD-3677-B644-87C8-8509CAA1E176}"/>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600">
              <a:extLst>
                <a:ext uri="{FF2B5EF4-FFF2-40B4-BE49-F238E27FC236}">
                  <a16:creationId xmlns:a16="http://schemas.microsoft.com/office/drawing/2014/main" xmlns="" id="{DED3D9B0-6554-B941-B2C6-A39DF01A8C9C}"/>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601">
              <a:extLst>
                <a:ext uri="{FF2B5EF4-FFF2-40B4-BE49-F238E27FC236}">
                  <a16:creationId xmlns:a16="http://schemas.microsoft.com/office/drawing/2014/main" xmlns="" id="{C3DAD107-695F-984D-9FB0-89B8DF20E65D}"/>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602">
              <a:extLst>
                <a:ext uri="{FF2B5EF4-FFF2-40B4-BE49-F238E27FC236}">
                  <a16:creationId xmlns:a16="http://schemas.microsoft.com/office/drawing/2014/main" xmlns="" id="{F0DCA589-721F-D547-A8BD-ED45768108CA}"/>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604">
              <a:extLst>
                <a:ext uri="{FF2B5EF4-FFF2-40B4-BE49-F238E27FC236}">
                  <a16:creationId xmlns:a16="http://schemas.microsoft.com/office/drawing/2014/main" xmlns="" id="{62D7240C-89F5-9F42-AA3C-32EDEF7B354D}"/>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605">
              <a:extLst>
                <a:ext uri="{FF2B5EF4-FFF2-40B4-BE49-F238E27FC236}">
                  <a16:creationId xmlns:a16="http://schemas.microsoft.com/office/drawing/2014/main" xmlns="" id="{03D6A76F-4D8F-CF41-9300-B2657963B775}"/>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6">
              <a:extLst>
                <a:ext uri="{FF2B5EF4-FFF2-40B4-BE49-F238E27FC236}">
                  <a16:creationId xmlns:a16="http://schemas.microsoft.com/office/drawing/2014/main" xmlns="" id="{E9FF20ED-8B50-CD48-82DE-640F710A28FA}"/>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7">
              <a:extLst>
                <a:ext uri="{FF2B5EF4-FFF2-40B4-BE49-F238E27FC236}">
                  <a16:creationId xmlns:a16="http://schemas.microsoft.com/office/drawing/2014/main" xmlns="" id="{D880170B-6210-C746-9F6A-D0B8DF23467C}"/>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8">
              <a:extLst>
                <a:ext uri="{FF2B5EF4-FFF2-40B4-BE49-F238E27FC236}">
                  <a16:creationId xmlns:a16="http://schemas.microsoft.com/office/drawing/2014/main" xmlns="" id="{B52DA5D1-5245-8440-89AE-47E6DC08E5AF}"/>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9">
              <a:extLst>
                <a:ext uri="{FF2B5EF4-FFF2-40B4-BE49-F238E27FC236}">
                  <a16:creationId xmlns:a16="http://schemas.microsoft.com/office/drawing/2014/main" xmlns="" id="{EFC43BB2-53ED-EB40-914C-EEB0403E9194}"/>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10">
              <a:extLst>
                <a:ext uri="{FF2B5EF4-FFF2-40B4-BE49-F238E27FC236}">
                  <a16:creationId xmlns:a16="http://schemas.microsoft.com/office/drawing/2014/main" xmlns="" id="{78F027DD-3582-E94E-90B7-5B3C0FBFDC23}"/>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11">
              <a:extLst>
                <a:ext uri="{FF2B5EF4-FFF2-40B4-BE49-F238E27FC236}">
                  <a16:creationId xmlns:a16="http://schemas.microsoft.com/office/drawing/2014/main" xmlns="" id="{7A86CBC3-E3F4-9D40-B2DB-916A01DED776}"/>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12">
              <a:extLst>
                <a:ext uri="{FF2B5EF4-FFF2-40B4-BE49-F238E27FC236}">
                  <a16:creationId xmlns:a16="http://schemas.microsoft.com/office/drawing/2014/main" xmlns="" id="{BA083120-4CA8-604B-B54E-9C8D135A0D75}"/>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Rectangle 613">
              <a:extLst>
                <a:ext uri="{FF2B5EF4-FFF2-40B4-BE49-F238E27FC236}">
                  <a16:creationId xmlns:a16="http://schemas.microsoft.com/office/drawing/2014/main" xmlns="" id="{60E440D2-332B-4E44-B059-FAF34CE62BA3}"/>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14">
              <a:extLst>
                <a:ext uri="{FF2B5EF4-FFF2-40B4-BE49-F238E27FC236}">
                  <a16:creationId xmlns:a16="http://schemas.microsoft.com/office/drawing/2014/main" xmlns="" id="{0FF41065-536A-8244-AE60-66B5A55C832A}"/>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5">
              <a:extLst>
                <a:ext uri="{FF2B5EF4-FFF2-40B4-BE49-F238E27FC236}">
                  <a16:creationId xmlns:a16="http://schemas.microsoft.com/office/drawing/2014/main" xmlns="" id="{B5516B59-2A08-4047-9F63-1D19C5C5DC42}"/>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6">
              <a:extLst>
                <a:ext uri="{FF2B5EF4-FFF2-40B4-BE49-F238E27FC236}">
                  <a16:creationId xmlns:a16="http://schemas.microsoft.com/office/drawing/2014/main" xmlns="" id="{470B33F6-8385-694A-B3A6-840C54BE02F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7">
              <a:extLst>
                <a:ext uri="{FF2B5EF4-FFF2-40B4-BE49-F238E27FC236}">
                  <a16:creationId xmlns:a16="http://schemas.microsoft.com/office/drawing/2014/main" xmlns="" id="{EDF050B2-43C5-3848-82DA-78BB66A72D62}"/>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Freeform 618">
              <a:extLst>
                <a:ext uri="{FF2B5EF4-FFF2-40B4-BE49-F238E27FC236}">
                  <a16:creationId xmlns:a16="http://schemas.microsoft.com/office/drawing/2014/main" xmlns="" id="{D62A8118-0206-0243-A033-8157B493A614}"/>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9">
              <a:extLst>
                <a:ext uri="{FF2B5EF4-FFF2-40B4-BE49-F238E27FC236}">
                  <a16:creationId xmlns:a16="http://schemas.microsoft.com/office/drawing/2014/main" xmlns="" id="{A4D9746E-116C-0645-8BDA-B607A4C82D7A}"/>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20">
              <a:extLst>
                <a:ext uri="{FF2B5EF4-FFF2-40B4-BE49-F238E27FC236}">
                  <a16:creationId xmlns:a16="http://schemas.microsoft.com/office/drawing/2014/main" xmlns="" id="{70021B0F-BB0A-4348-95BE-FA16EB647B30}"/>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21">
              <a:extLst>
                <a:ext uri="{FF2B5EF4-FFF2-40B4-BE49-F238E27FC236}">
                  <a16:creationId xmlns:a16="http://schemas.microsoft.com/office/drawing/2014/main" xmlns="" id="{6FF0BBED-656C-6148-B7B5-1AA7E1380327}"/>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22">
              <a:extLst>
                <a:ext uri="{FF2B5EF4-FFF2-40B4-BE49-F238E27FC236}">
                  <a16:creationId xmlns:a16="http://schemas.microsoft.com/office/drawing/2014/main" xmlns="" id="{A4136A21-6D80-F747-A7F1-414B0284DEA2}"/>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23">
              <a:extLst>
                <a:ext uri="{FF2B5EF4-FFF2-40B4-BE49-F238E27FC236}">
                  <a16:creationId xmlns:a16="http://schemas.microsoft.com/office/drawing/2014/main" xmlns="" id="{5C0FFBAD-00C1-B945-8BCC-B15C039CBB9E}"/>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24">
              <a:extLst>
                <a:ext uri="{FF2B5EF4-FFF2-40B4-BE49-F238E27FC236}">
                  <a16:creationId xmlns:a16="http://schemas.microsoft.com/office/drawing/2014/main" xmlns="" id="{A926DF85-9F9C-3946-AF81-33178BE2F551}"/>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5">
              <a:extLst>
                <a:ext uri="{FF2B5EF4-FFF2-40B4-BE49-F238E27FC236}">
                  <a16:creationId xmlns:a16="http://schemas.microsoft.com/office/drawing/2014/main" xmlns="" id="{58943632-8F40-A64F-AC4A-727E264FBBF2}"/>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6">
              <a:extLst>
                <a:ext uri="{FF2B5EF4-FFF2-40B4-BE49-F238E27FC236}">
                  <a16:creationId xmlns:a16="http://schemas.microsoft.com/office/drawing/2014/main" xmlns="" id="{C8BB02EE-1167-D847-98BD-5C4F5FD46DC2}"/>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7">
              <a:extLst>
                <a:ext uri="{FF2B5EF4-FFF2-40B4-BE49-F238E27FC236}">
                  <a16:creationId xmlns:a16="http://schemas.microsoft.com/office/drawing/2014/main" xmlns="" id="{C6E01289-D73F-EF4C-B756-A9F0E87C40C1}"/>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8">
              <a:extLst>
                <a:ext uri="{FF2B5EF4-FFF2-40B4-BE49-F238E27FC236}">
                  <a16:creationId xmlns:a16="http://schemas.microsoft.com/office/drawing/2014/main" xmlns="" id="{32DCB4FA-BFF2-F147-B89F-B54209557665}"/>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9">
              <a:extLst>
                <a:ext uri="{FF2B5EF4-FFF2-40B4-BE49-F238E27FC236}">
                  <a16:creationId xmlns:a16="http://schemas.microsoft.com/office/drawing/2014/main" xmlns="" id="{7A2A647F-B7C9-1140-9D79-48E74CDDD43D}"/>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30">
              <a:extLst>
                <a:ext uri="{FF2B5EF4-FFF2-40B4-BE49-F238E27FC236}">
                  <a16:creationId xmlns:a16="http://schemas.microsoft.com/office/drawing/2014/main" xmlns="" id="{271B3D18-B164-AA4D-97F6-4BD071ADF2C6}"/>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31">
              <a:extLst>
                <a:ext uri="{FF2B5EF4-FFF2-40B4-BE49-F238E27FC236}">
                  <a16:creationId xmlns:a16="http://schemas.microsoft.com/office/drawing/2014/main" xmlns="" id="{CCF80145-26EB-904E-9016-C5B5F5B052AD}"/>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32">
              <a:extLst>
                <a:ext uri="{FF2B5EF4-FFF2-40B4-BE49-F238E27FC236}">
                  <a16:creationId xmlns:a16="http://schemas.microsoft.com/office/drawing/2014/main" xmlns="" id="{FE5176FC-EF05-284B-AE83-7B9FAF161C2E}"/>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33">
              <a:extLst>
                <a:ext uri="{FF2B5EF4-FFF2-40B4-BE49-F238E27FC236}">
                  <a16:creationId xmlns:a16="http://schemas.microsoft.com/office/drawing/2014/main" xmlns="" id="{F1CF2F7B-DF3B-3A49-A440-BB281D188B83}"/>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34">
              <a:extLst>
                <a:ext uri="{FF2B5EF4-FFF2-40B4-BE49-F238E27FC236}">
                  <a16:creationId xmlns:a16="http://schemas.microsoft.com/office/drawing/2014/main" xmlns="" id="{5AB8A9C0-EC8C-3F46-8480-D3EC474F1B1A}"/>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5">
              <a:extLst>
                <a:ext uri="{FF2B5EF4-FFF2-40B4-BE49-F238E27FC236}">
                  <a16:creationId xmlns:a16="http://schemas.microsoft.com/office/drawing/2014/main" xmlns="" id="{04BB52BA-74F0-2941-B267-2F357114514D}"/>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6">
              <a:extLst>
                <a:ext uri="{FF2B5EF4-FFF2-40B4-BE49-F238E27FC236}">
                  <a16:creationId xmlns:a16="http://schemas.microsoft.com/office/drawing/2014/main" xmlns="" id="{36515BB4-AAFA-A74E-AE91-53927838A783}"/>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7">
              <a:extLst>
                <a:ext uri="{FF2B5EF4-FFF2-40B4-BE49-F238E27FC236}">
                  <a16:creationId xmlns:a16="http://schemas.microsoft.com/office/drawing/2014/main" xmlns="" id="{3D3AB86D-F8EC-7849-90D2-6F876E3B03EA}"/>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8">
              <a:extLst>
                <a:ext uri="{FF2B5EF4-FFF2-40B4-BE49-F238E27FC236}">
                  <a16:creationId xmlns:a16="http://schemas.microsoft.com/office/drawing/2014/main" xmlns="" id="{FA1C317A-FE06-564A-B528-2AEEEA71E5BD}"/>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9">
              <a:extLst>
                <a:ext uri="{FF2B5EF4-FFF2-40B4-BE49-F238E27FC236}">
                  <a16:creationId xmlns:a16="http://schemas.microsoft.com/office/drawing/2014/main" xmlns="" id="{2928E489-1C17-D94C-AF9A-8569E0B6DD90}"/>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40">
              <a:extLst>
                <a:ext uri="{FF2B5EF4-FFF2-40B4-BE49-F238E27FC236}">
                  <a16:creationId xmlns:a16="http://schemas.microsoft.com/office/drawing/2014/main" xmlns="" id="{15D24747-A5ED-FC42-A4EF-CA5DA8DCFB5B}"/>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41">
              <a:extLst>
                <a:ext uri="{FF2B5EF4-FFF2-40B4-BE49-F238E27FC236}">
                  <a16:creationId xmlns:a16="http://schemas.microsoft.com/office/drawing/2014/main" xmlns="" id="{38827C0C-4630-5F47-8237-18DC012CE561}"/>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42">
              <a:extLst>
                <a:ext uri="{FF2B5EF4-FFF2-40B4-BE49-F238E27FC236}">
                  <a16:creationId xmlns:a16="http://schemas.microsoft.com/office/drawing/2014/main" xmlns="" id="{7F9F604D-1E32-F74F-8792-4D72730FBD76}"/>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43">
              <a:extLst>
                <a:ext uri="{FF2B5EF4-FFF2-40B4-BE49-F238E27FC236}">
                  <a16:creationId xmlns:a16="http://schemas.microsoft.com/office/drawing/2014/main" xmlns="" id="{8D6F0DA9-83F3-CF4C-A09F-BCCFBBDC1196}"/>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44">
              <a:extLst>
                <a:ext uri="{FF2B5EF4-FFF2-40B4-BE49-F238E27FC236}">
                  <a16:creationId xmlns:a16="http://schemas.microsoft.com/office/drawing/2014/main" xmlns="" id="{0ED7E64A-5A80-CB48-9D36-103C074D44B6}"/>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5">
              <a:extLst>
                <a:ext uri="{FF2B5EF4-FFF2-40B4-BE49-F238E27FC236}">
                  <a16:creationId xmlns:a16="http://schemas.microsoft.com/office/drawing/2014/main" xmlns="" id="{F912CB9B-361F-7240-AB78-88ED1A8A4CE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6">
              <a:extLst>
                <a:ext uri="{FF2B5EF4-FFF2-40B4-BE49-F238E27FC236}">
                  <a16:creationId xmlns:a16="http://schemas.microsoft.com/office/drawing/2014/main" xmlns="" id="{FE0C732D-BEF9-BE4C-84C4-5F546EA8514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7">
              <a:extLst>
                <a:ext uri="{FF2B5EF4-FFF2-40B4-BE49-F238E27FC236}">
                  <a16:creationId xmlns:a16="http://schemas.microsoft.com/office/drawing/2014/main" xmlns="" id="{85B2959A-D22C-EA49-9FB3-E9B24520C3C9}"/>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8">
              <a:extLst>
                <a:ext uri="{FF2B5EF4-FFF2-40B4-BE49-F238E27FC236}">
                  <a16:creationId xmlns:a16="http://schemas.microsoft.com/office/drawing/2014/main" xmlns="" id="{9E3E645D-7F86-5247-A897-4164A7006DE2}"/>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9">
              <a:extLst>
                <a:ext uri="{FF2B5EF4-FFF2-40B4-BE49-F238E27FC236}">
                  <a16:creationId xmlns:a16="http://schemas.microsoft.com/office/drawing/2014/main" xmlns="" id="{929CD437-D0B4-5D48-8C87-C67F3D93FA6D}"/>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50">
              <a:extLst>
                <a:ext uri="{FF2B5EF4-FFF2-40B4-BE49-F238E27FC236}">
                  <a16:creationId xmlns:a16="http://schemas.microsoft.com/office/drawing/2014/main" xmlns="" id="{2DE2D1E1-BD0B-324F-A31E-6BED07356326}"/>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51">
              <a:extLst>
                <a:ext uri="{FF2B5EF4-FFF2-40B4-BE49-F238E27FC236}">
                  <a16:creationId xmlns:a16="http://schemas.microsoft.com/office/drawing/2014/main" xmlns="" id="{38F1BE64-4AA7-BA42-AFD8-5BE5CB387B8C}"/>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52">
              <a:extLst>
                <a:ext uri="{FF2B5EF4-FFF2-40B4-BE49-F238E27FC236}">
                  <a16:creationId xmlns:a16="http://schemas.microsoft.com/office/drawing/2014/main" xmlns="" id="{3326EF45-B326-5145-9709-ADFA38955AC3}"/>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53">
              <a:extLst>
                <a:ext uri="{FF2B5EF4-FFF2-40B4-BE49-F238E27FC236}">
                  <a16:creationId xmlns:a16="http://schemas.microsoft.com/office/drawing/2014/main" xmlns="" id="{DEE0132A-82F3-7F42-A730-19EFED095C75}"/>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54">
              <a:extLst>
                <a:ext uri="{FF2B5EF4-FFF2-40B4-BE49-F238E27FC236}">
                  <a16:creationId xmlns:a16="http://schemas.microsoft.com/office/drawing/2014/main" xmlns="" id="{31B26BB5-9945-624B-AB2C-39964C89E9CE}"/>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5">
              <a:extLst>
                <a:ext uri="{FF2B5EF4-FFF2-40B4-BE49-F238E27FC236}">
                  <a16:creationId xmlns:a16="http://schemas.microsoft.com/office/drawing/2014/main" xmlns="" id="{7505A469-2A80-7445-AE89-5E19D1E70E16}"/>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6">
              <a:extLst>
                <a:ext uri="{FF2B5EF4-FFF2-40B4-BE49-F238E27FC236}">
                  <a16:creationId xmlns:a16="http://schemas.microsoft.com/office/drawing/2014/main" xmlns="" id="{26FA5D2D-C9EE-9842-807C-7C24BCF4C56E}"/>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7">
              <a:extLst>
                <a:ext uri="{FF2B5EF4-FFF2-40B4-BE49-F238E27FC236}">
                  <a16:creationId xmlns:a16="http://schemas.microsoft.com/office/drawing/2014/main" xmlns="" id="{27D1425C-8B3C-984C-A838-D5002CA8ABDD}"/>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8">
              <a:extLst>
                <a:ext uri="{FF2B5EF4-FFF2-40B4-BE49-F238E27FC236}">
                  <a16:creationId xmlns:a16="http://schemas.microsoft.com/office/drawing/2014/main" xmlns="" id="{0DB133DF-787C-2146-AC8C-DCF8C754493A}"/>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9">
              <a:extLst>
                <a:ext uri="{FF2B5EF4-FFF2-40B4-BE49-F238E27FC236}">
                  <a16:creationId xmlns:a16="http://schemas.microsoft.com/office/drawing/2014/main" xmlns="" id="{7150C848-75A4-9A4B-9F3D-392CA30F5E50}"/>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60">
              <a:extLst>
                <a:ext uri="{FF2B5EF4-FFF2-40B4-BE49-F238E27FC236}">
                  <a16:creationId xmlns:a16="http://schemas.microsoft.com/office/drawing/2014/main" xmlns="" id="{58E0AC27-6DE2-A44B-9259-93046C15D33D}"/>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61">
              <a:extLst>
                <a:ext uri="{FF2B5EF4-FFF2-40B4-BE49-F238E27FC236}">
                  <a16:creationId xmlns:a16="http://schemas.microsoft.com/office/drawing/2014/main" xmlns="" id="{6BF5D0E5-7AE0-E94F-B1AD-A189B63C4EDA}"/>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62">
              <a:extLst>
                <a:ext uri="{FF2B5EF4-FFF2-40B4-BE49-F238E27FC236}">
                  <a16:creationId xmlns:a16="http://schemas.microsoft.com/office/drawing/2014/main" xmlns="" id="{54BC41E9-5EF8-BB4C-9369-9CA217DBF258}"/>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63">
              <a:extLst>
                <a:ext uri="{FF2B5EF4-FFF2-40B4-BE49-F238E27FC236}">
                  <a16:creationId xmlns:a16="http://schemas.microsoft.com/office/drawing/2014/main" xmlns="" id="{3900A644-1516-3744-9C7B-50D840D3A060}"/>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64">
              <a:extLst>
                <a:ext uri="{FF2B5EF4-FFF2-40B4-BE49-F238E27FC236}">
                  <a16:creationId xmlns:a16="http://schemas.microsoft.com/office/drawing/2014/main" xmlns="" id="{25AC8DC0-1D2C-414F-98B5-DFF1A3DBC28E}"/>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5">
              <a:extLst>
                <a:ext uri="{FF2B5EF4-FFF2-40B4-BE49-F238E27FC236}">
                  <a16:creationId xmlns:a16="http://schemas.microsoft.com/office/drawing/2014/main" xmlns="" id="{DDE19BF1-0F7E-8942-BE46-E430CEDEDA3B}"/>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6">
              <a:extLst>
                <a:ext uri="{FF2B5EF4-FFF2-40B4-BE49-F238E27FC236}">
                  <a16:creationId xmlns:a16="http://schemas.microsoft.com/office/drawing/2014/main" xmlns="" id="{C173ED83-E1F0-FC48-BD2D-8E62EC63B7CF}"/>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7">
              <a:extLst>
                <a:ext uri="{FF2B5EF4-FFF2-40B4-BE49-F238E27FC236}">
                  <a16:creationId xmlns:a16="http://schemas.microsoft.com/office/drawing/2014/main" xmlns="" id="{8DED22AD-F072-494D-920F-C9FB9C807DAE}"/>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8">
              <a:extLst>
                <a:ext uri="{FF2B5EF4-FFF2-40B4-BE49-F238E27FC236}">
                  <a16:creationId xmlns:a16="http://schemas.microsoft.com/office/drawing/2014/main" xmlns="" id="{C8A4BBFA-C82A-C94A-9ACC-A2AE7140EB7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9">
              <a:extLst>
                <a:ext uri="{FF2B5EF4-FFF2-40B4-BE49-F238E27FC236}">
                  <a16:creationId xmlns:a16="http://schemas.microsoft.com/office/drawing/2014/main" xmlns="" id="{ECC2DD7E-0F5D-FC42-BE6F-D1FBC28754A6}"/>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70">
              <a:extLst>
                <a:ext uri="{FF2B5EF4-FFF2-40B4-BE49-F238E27FC236}">
                  <a16:creationId xmlns:a16="http://schemas.microsoft.com/office/drawing/2014/main" xmlns="" id="{22A29722-CFF7-0646-86AD-C2653F3D8DD3}"/>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71">
              <a:extLst>
                <a:ext uri="{FF2B5EF4-FFF2-40B4-BE49-F238E27FC236}">
                  <a16:creationId xmlns:a16="http://schemas.microsoft.com/office/drawing/2014/main" xmlns="" id="{66536E81-7705-F54E-8601-3439F4E9D743}"/>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72">
              <a:extLst>
                <a:ext uri="{FF2B5EF4-FFF2-40B4-BE49-F238E27FC236}">
                  <a16:creationId xmlns:a16="http://schemas.microsoft.com/office/drawing/2014/main" xmlns="" id="{0EFCE802-561F-4A4A-8CEC-C718442DE631}"/>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73">
              <a:extLst>
                <a:ext uri="{FF2B5EF4-FFF2-40B4-BE49-F238E27FC236}">
                  <a16:creationId xmlns:a16="http://schemas.microsoft.com/office/drawing/2014/main" xmlns="" id="{BD380E14-FE8B-034F-9E8B-E633C0F94598}"/>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74">
              <a:extLst>
                <a:ext uri="{FF2B5EF4-FFF2-40B4-BE49-F238E27FC236}">
                  <a16:creationId xmlns:a16="http://schemas.microsoft.com/office/drawing/2014/main" xmlns="" id="{24A00C79-A986-494C-B92C-1FD2A122FB10}"/>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5">
              <a:extLst>
                <a:ext uri="{FF2B5EF4-FFF2-40B4-BE49-F238E27FC236}">
                  <a16:creationId xmlns:a16="http://schemas.microsoft.com/office/drawing/2014/main" xmlns="" id="{17C15B61-922F-E442-AF24-24464704DBE7}"/>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6">
              <a:extLst>
                <a:ext uri="{FF2B5EF4-FFF2-40B4-BE49-F238E27FC236}">
                  <a16:creationId xmlns:a16="http://schemas.microsoft.com/office/drawing/2014/main" xmlns="" id="{8F28ECBA-2D60-234E-A6F8-FED77DF30C0C}"/>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7">
              <a:extLst>
                <a:ext uri="{FF2B5EF4-FFF2-40B4-BE49-F238E27FC236}">
                  <a16:creationId xmlns:a16="http://schemas.microsoft.com/office/drawing/2014/main" xmlns="" id="{ECE200D8-6603-6B41-BF2D-8552591728C3}"/>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8">
              <a:extLst>
                <a:ext uri="{FF2B5EF4-FFF2-40B4-BE49-F238E27FC236}">
                  <a16:creationId xmlns:a16="http://schemas.microsoft.com/office/drawing/2014/main" xmlns="" id="{0CBEDE7F-912B-394E-BE5B-BCA24FBA08BC}"/>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9">
              <a:extLst>
                <a:ext uri="{FF2B5EF4-FFF2-40B4-BE49-F238E27FC236}">
                  <a16:creationId xmlns:a16="http://schemas.microsoft.com/office/drawing/2014/main" xmlns="" id="{845064CA-5C1B-1149-A564-6197FE9F4262}"/>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80">
              <a:extLst>
                <a:ext uri="{FF2B5EF4-FFF2-40B4-BE49-F238E27FC236}">
                  <a16:creationId xmlns:a16="http://schemas.microsoft.com/office/drawing/2014/main" xmlns="" id="{EF1264E6-C5D2-0240-A997-2541A64555AF}"/>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81">
              <a:extLst>
                <a:ext uri="{FF2B5EF4-FFF2-40B4-BE49-F238E27FC236}">
                  <a16:creationId xmlns:a16="http://schemas.microsoft.com/office/drawing/2014/main" xmlns="" id="{382B0B69-DC8D-A840-A784-83D60C9D6C38}"/>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82">
              <a:extLst>
                <a:ext uri="{FF2B5EF4-FFF2-40B4-BE49-F238E27FC236}">
                  <a16:creationId xmlns:a16="http://schemas.microsoft.com/office/drawing/2014/main" xmlns="" id="{126B920C-CFC6-4E41-8D25-E747C9F6A847}"/>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83">
              <a:extLst>
                <a:ext uri="{FF2B5EF4-FFF2-40B4-BE49-F238E27FC236}">
                  <a16:creationId xmlns:a16="http://schemas.microsoft.com/office/drawing/2014/main" xmlns="" id="{88BCC7D4-A2FE-524B-8445-DE1172C85019}"/>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84">
              <a:extLst>
                <a:ext uri="{FF2B5EF4-FFF2-40B4-BE49-F238E27FC236}">
                  <a16:creationId xmlns:a16="http://schemas.microsoft.com/office/drawing/2014/main" xmlns="" id="{AA711F55-2A59-2C4B-B413-4585BE0E8CB0}"/>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5">
              <a:extLst>
                <a:ext uri="{FF2B5EF4-FFF2-40B4-BE49-F238E27FC236}">
                  <a16:creationId xmlns:a16="http://schemas.microsoft.com/office/drawing/2014/main" xmlns="" id="{6822E119-47E8-E74E-A6CF-690FF5C43CCC}"/>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6">
              <a:extLst>
                <a:ext uri="{FF2B5EF4-FFF2-40B4-BE49-F238E27FC236}">
                  <a16:creationId xmlns:a16="http://schemas.microsoft.com/office/drawing/2014/main" xmlns="" id="{01AE2793-749A-0040-87B1-35CE4D336F74}"/>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7">
              <a:extLst>
                <a:ext uri="{FF2B5EF4-FFF2-40B4-BE49-F238E27FC236}">
                  <a16:creationId xmlns:a16="http://schemas.microsoft.com/office/drawing/2014/main" xmlns="" id="{078F025B-D4CC-9B44-88F9-EF936DE27308}"/>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8">
              <a:extLst>
                <a:ext uri="{FF2B5EF4-FFF2-40B4-BE49-F238E27FC236}">
                  <a16:creationId xmlns:a16="http://schemas.microsoft.com/office/drawing/2014/main" xmlns="" id="{B854E91C-3637-6D41-8701-A981B948EED0}"/>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9">
              <a:extLst>
                <a:ext uri="{FF2B5EF4-FFF2-40B4-BE49-F238E27FC236}">
                  <a16:creationId xmlns:a16="http://schemas.microsoft.com/office/drawing/2014/main" xmlns="" id="{AD5B7490-C2DE-7C4D-B222-B8382F4BACA6}"/>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90">
              <a:extLst>
                <a:ext uri="{FF2B5EF4-FFF2-40B4-BE49-F238E27FC236}">
                  <a16:creationId xmlns:a16="http://schemas.microsoft.com/office/drawing/2014/main" xmlns="" id="{F616A2E4-3E48-F74E-B78E-B59EF25422F5}"/>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91">
              <a:extLst>
                <a:ext uri="{FF2B5EF4-FFF2-40B4-BE49-F238E27FC236}">
                  <a16:creationId xmlns:a16="http://schemas.microsoft.com/office/drawing/2014/main" xmlns="" id="{EBF3D8E4-938F-2E4F-A36D-DF33072C6D69}"/>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92">
              <a:extLst>
                <a:ext uri="{FF2B5EF4-FFF2-40B4-BE49-F238E27FC236}">
                  <a16:creationId xmlns:a16="http://schemas.microsoft.com/office/drawing/2014/main" xmlns="" id="{D8EE7926-7294-EB48-8E07-103D1FAF8EC2}"/>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93">
              <a:extLst>
                <a:ext uri="{FF2B5EF4-FFF2-40B4-BE49-F238E27FC236}">
                  <a16:creationId xmlns:a16="http://schemas.microsoft.com/office/drawing/2014/main" xmlns="" id="{709FC8B0-C33F-A743-9957-56A9D85A70D6}"/>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94">
              <a:extLst>
                <a:ext uri="{FF2B5EF4-FFF2-40B4-BE49-F238E27FC236}">
                  <a16:creationId xmlns:a16="http://schemas.microsoft.com/office/drawing/2014/main" xmlns="" id="{0F443D97-85A1-DA46-AE07-AB9D26E973FC}"/>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5">
              <a:extLst>
                <a:ext uri="{FF2B5EF4-FFF2-40B4-BE49-F238E27FC236}">
                  <a16:creationId xmlns:a16="http://schemas.microsoft.com/office/drawing/2014/main" xmlns="" id="{01BD6160-071D-074C-ABD9-E8C9AFF0E606}"/>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6">
              <a:extLst>
                <a:ext uri="{FF2B5EF4-FFF2-40B4-BE49-F238E27FC236}">
                  <a16:creationId xmlns:a16="http://schemas.microsoft.com/office/drawing/2014/main" xmlns="" id="{F886FCA1-C1FF-E640-81D3-E03945EC0AF4}"/>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7">
              <a:extLst>
                <a:ext uri="{FF2B5EF4-FFF2-40B4-BE49-F238E27FC236}">
                  <a16:creationId xmlns:a16="http://schemas.microsoft.com/office/drawing/2014/main" xmlns="" id="{859FDA1C-6A59-544D-A529-17231F746162}"/>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8">
              <a:extLst>
                <a:ext uri="{FF2B5EF4-FFF2-40B4-BE49-F238E27FC236}">
                  <a16:creationId xmlns:a16="http://schemas.microsoft.com/office/drawing/2014/main" xmlns="" id="{8F7B09A4-105D-7348-88B0-CC7DC365586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9">
              <a:extLst>
                <a:ext uri="{FF2B5EF4-FFF2-40B4-BE49-F238E27FC236}">
                  <a16:creationId xmlns:a16="http://schemas.microsoft.com/office/drawing/2014/main" xmlns="" id="{379BDF2D-480D-9F40-A645-5446621685AC}"/>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700">
              <a:extLst>
                <a:ext uri="{FF2B5EF4-FFF2-40B4-BE49-F238E27FC236}">
                  <a16:creationId xmlns:a16="http://schemas.microsoft.com/office/drawing/2014/main" xmlns="" id="{5E71B378-434B-2245-A577-8655F7CCFE37}"/>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701">
              <a:extLst>
                <a:ext uri="{FF2B5EF4-FFF2-40B4-BE49-F238E27FC236}">
                  <a16:creationId xmlns:a16="http://schemas.microsoft.com/office/drawing/2014/main" xmlns="" id="{302BF3D9-B39A-1B48-9CBC-FE4334F988CA}"/>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702">
              <a:extLst>
                <a:ext uri="{FF2B5EF4-FFF2-40B4-BE49-F238E27FC236}">
                  <a16:creationId xmlns:a16="http://schemas.microsoft.com/office/drawing/2014/main" xmlns="" id="{BC4B7FAC-3035-B242-9DCD-056826A16A67}"/>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703">
              <a:extLst>
                <a:ext uri="{FF2B5EF4-FFF2-40B4-BE49-F238E27FC236}">
                  <a16:creationId xmlns:a16="http://schemas.microsoft.com/office/drawing/2014/main" xmlns="" id="{570F8C45-F9AA-0642-88A7-6833F3484807}"/>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704">
              <a:extLst>
                <a:ext uri="{FF2B5EF4-FFF2-40B4-BE49-F238E27FC236}">
                  <a16:creationId xmlns:a16="http://schemas.microsoft.com/office/drawing/2014/main" xmlns="" id="{4AC39A0C-DF2F-124E-89BF-AFCF9AE1533C}"/>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5">
              <a:extLst>
                <a:ext uri="{FF2B5EF4-FFF2-40B4-BE49-F238E27FC236}">
                  <a16:creationId xmlns:a16="http://schemas.microsoft.com/office/drawing/2014/main" xmlns="" id="{B12D85D5-3728-AF41-8AEA-E87FEA3E5D3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6">
              <a:extLst>
                <a:ext uri="{FF2B5EF4-FFF2-40B4-BE49-F238E27FC236}">
                  <a16:creationId xmlns:a16="http://schemas.microsoft.com/office/drawing/2014/main" xmlns="" id="{D9636AFD-B0AA-CB40-945A-808CC5B944A7}"/>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7">
              <a:extLst>
                <a:ext uri="{FF2B5EF4-FFF2-40B4-BE49-F238E27FC236}">
                  <a16:creationId xmlns:a16="http://schemas.microsoft.com/office/drawing/2014/main" xmlns="" id="{0839BE4E-1FA9-6549-9AD8-D1739C3D6AB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8">
              <a:extLst>
                <a:ext uri="{FF2B5EF4-FFF2-40B4-BE49-F238E27FC236}">
                  <a16:creationId xmlns:a16="http://schemas.microsoft.com/office/drawing/2014/main" xmlns="" id="{A7E57E4E-EAD4-AA46-A1D5-38E6993249B3}"/>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9">
              <a:extLst>
                <a:ext uri="{FF2B5EF4-FFF2-40B4-BE49-F238E27FC236}">
                  <a16:creationId xmlns:a16="http://schemas.microsoft.com/office/drawing/2014/main" xmlns="" id="{A6FF847C-07F6-324F-8558-C2D2CA28E2EF}"/>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10">
              <a:extLst>
                <a:ext uri="{FF2B5EF4-FFF2-40B4-BE49-F238E27FC236}">
                  <a16:creationId xmlns:a16="http://schemas.microsoft.com/office/drawing/2014/main" xmlns="" id="{A9A66E45-8278-2C46-9AD9-564A5DF576C7}"/>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11">
              <a:extLst>
                <a:ext uri="{FF2B5EF4-FFF2-40B4-BE49-F238E27FC236}">
                  <a16:creationId xmlns:a16="http://schemas.microsoft.com/office/drawing/2014/main" xmlns="" id="{39F535C3-095E-EF4B-BFC0-ABAA7095724A}"/>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12">
              <a:extLst>
                <a:ext uri="{FF2B5EF4-FFF2-40B4-BE49-F238E27FC236}">
                  <a16:creationId xmlns:a16="http://schemas.microsoft.com/office/drawing/2014/main" xmlns="" id="{61F4874D-2ECE-844F-BB4E-2F544A05782F}"/>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13">
              <a:extLst>
                <a:ext uri="{FF2B5EF4-FFF2-40B4-BE49-F238E27FC236}">
                  <a16:creationId xmlns:a16="http://schemas.microsoft.com/office/drawing/2014/main" xmlns="" id="{F692956C-750F-0240-8CD8-C31C8861726A}"/>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14">
              <a:extLst>
                <a:ext uri="{FF2B5EF4-FFF2-40B4-BE49-F238E27FC236}">
                  <a16:creationId xmlns:a16="http://schemas.microsoft.com/office/drawing/2014/main" xmlns="" id="{B750C20B-8CBA-EE48-83AD-141F26474A89}"/>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5">
              <a:extLst>
                <a:ext uri="{FF2B5EF4-FFF2-40B4-BE49-F238E27FC236}">
                  <a16:creationId xmlns:a16="http://schemas.microsoft.com/office/drawing/2014/main" xmlns="" id="{B20B7C5F-D0BA-D240-B48D-6816BA5A6498}"/>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6">
              <a:extLst>
                <a:ext uri="{FF2B5EF4-FFF2-40B4-BE49-F238E27FC236}">
                  <a16:creationId xmlns:a16="http://schemas.microsoft.com/office/drawing/2014/main" xmlns="" id="{E6D5B9AC-3ED3-0E44-9AD5-360ECC24BAE3}"/>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7">
              <a:extLst>
                <a:ext uri="{FF2B5EF4-FFF2-40B4-BE49-F238E27FC236}">
                  <a16:creationId xmlns:a16="http://schemas.microsoft.com/office/drawing/2014/main" xmlns="" id="{80F261E2-2BEB-CE4F-96E0-ABF753583018}"/>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8">
              <a:extLst>
                <a:ext uri="{FF2B5EF4-FFF2-40B4-BE49-F238E27FC236}">
                  <a16:creationId xmlns:a16="http://schemas.microsoft.com/office/drawing/2014/main" xmlns="" id="{D564F65A-882F-9847-AC54-D4D870D8D17B}"/>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9">
              <a:extLst>
                <a:ext uri="{FF2B5EF4-FFF2-40B4-BE49-F238E27FC236}">
                  <a16:creationId xmlns:a16="http://schemas.microsoft.com/office/drawing/2014/main" xmlns="" id="{C22F91E4-7F1F-DE4C-9582-751AC35831B2}"/>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20">
              <a:extLst>
                <a:ext uri="{FF2B5EF4-FFF2-40B4-BE49-F238E27FC236}">
                  <a16:creationId xmlns:a16="http://schemas.microsoft.com/office/drawing/2014/main" xmlns="" id="{81A19BF9-9453-D440-B751-AAF1EF5C0522}"/>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21">
              <a:extLst>
                <a:ext uri="{FF2B5EF4-FFF2-40B4-BE49-F238E27FC236}">
                  <a16:creationId xmlns:a16="http://schemas.microsoft.com/office/drawing/2014/main" xmlns="" id="{A5763BDD-7298-B94A-A56D-FC567163AD3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22">
              <a:extLst>
                <a:ext uri="{FF2B5EF4-FFF2-40B4-BE49-F238E27FC236}">
                  <a16:creationId xmlns:a16="http://schemas.microsoft.com/office/drawing/2014/main" xmlns="" id="{78CE11FE-2C6A-6048-BAF7-D00826824930}"/>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23">
              <a:extLst>
                <a:ext uri="{FF2B5EF4-FFF2-40B4-BE49-F238E27FC236}">
                  <a16:creationId xmlns:a16="http://schemas.microsoft.com/office/drawing/2014/main" xmlns="" id="{781AB321-FC7F-544B-9A6A-E55626D40C4B}"/>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24">
              <a:extLst>
                <a:ext uri="{FF2B5EF4-FFF2-40B4-BE49-F238E27FC236}">
                  <a16:creationId xmlns:a16="http://schemas.microsoft.com/office/drawing/2014/main" xmlns="" id="{69D13A1A-84AD-5C49-8E60-B18164524F4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5">
              <a:extLst>
                <a:ext uri="{FF2B5EF4-FFF2-40B4-BE49-F238E27FC236}">
                  <a16:creationId xmlns:a16="http://schemas.microsoft.com/office/drawing/2014/main" xmlns="" id="{BCC41BD1-54B6-5C4B-8425-813CB6D50FD1}"/>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6">
              <a:extLst>
                <a:ext uri="{FF2B5EF4-FFF2-40B4-BE49-F238E27FC236}">
                  <a16:creationId xmlns:a16="http://schemas.microsoft.com/office/drawing/2014/main" xmlns="" id="{1F31078D-7A4B-7747-B1D2-E44423AEB4F7}"/>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7">
              <a:extLst>
                <a:ext uri="{FF2B5EF4-FFF2-40B4-BE49-F238E27FC236}">
                  <a16:creationId xmlns:a16="http://schemas.microsoft.com/office/drawing/2014/main" xmlns="" id="{CEC0555E-3F2F-6449-943A-8792DECC2F65}"/>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8">
              <a:extLst>
                <a:ext uri="{FF2B5EF4-FFF2-40B4-BE49-F238E27FC236}">
                  <a16:creationId xmlns:a16="http://schemas.microsoft.com/office/drawing/2014/main" xmlns="" id="{A4A1E5BD-5539-7844-9A3B-5A5759F71A62}"/>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9">
              <a:extLst>
                <a:ext uri="{FF2B5EF4-FFF2-40B4-BE49-F238E27FC236}">
                  <a16:creationId xmlns:a16="http://schemas.microsoft.com/office/drawing/2014/main" xmlns="" id="{331B670D-D567-894F-A827-6367F9DC9F89}"/>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30">
              <a:extLst>
                <a:ext uri="{FF2B5EF4-FFF2-40B4-BE49-F238E27FC236}">
                  <a16:creationId xmlns:a16="http://schemas.microsoft.com/office/drawing/2014/main" xmlns="" id="{F511DF66-9B7C-F94D-B0E7-BD41E54C92D8}"/>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31">
              <a:extLst>
                <a:ext uri="{FF2B5EF4-FFF2-40B4-BE49-F238E27FC236}">
                  <a16:creationId xmlns:a16="http://schemas.microsoft.com/office/drawing/2014/main" xmlns="" id="{F8291262-439C-A342-88B8-1A8B27B22AAF}"/>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32">
              <a:extLst>
                <a:ext uri="{FF2B5EF4-FFF2-40B4-BE49-F238E27FC236}">
                  <a16:creationId xmlns:a16="http://schemas.microsoft.com/office/drawing/2014/main" xmlns="" id="{021C82B1-3B51-904C-8687-D416B03B360E}"/>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33">
              <a:extLst>
                <a:ext uri="{FF2B5EF4-FFF2-40B4-BE49-F238E27FC236}">
                  <a16:creationId xmlns:a16="http://schemas.microsoft.com/office/drawing/2014/main" xmlns="" id="{27A9B6C3-20B9-584E-B11D-D5EA38EA671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34">
              <a:extLst>
                <a:ext uri="{FF2B5EF4-FFF2-40B4-BE49-F238E27FC236}">
                  <a16:creationId xmlns:a16="http://schemas.microsoft.com/office/drawing/2014/main" xmlns="" id="{644D51B0-1A8B-7B4E-A032-91F0CAD638CC}"/>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5">
              <a:extLst>
                <a:ext uri="{FF2B5EF4-FFF2-40B4-BE49-F238E27FC236}">
                  <a16:creationId xmlns:a16="http://schemas.microsoft.com/office/drawing/2014/main" xmlns="" id="{8928D1F2-FFC2-2149-8875-6705E77BEF63}"/>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6">
              <a:extLst>
                <a:ext uri="{FF2B5EF4-FFF2-40B4-BE49-F238E27FC236}">
                  <a16:creationId xmlns:a16="http://schemas.microsoft.com/office/drawing/2014/main" xmlns="" id="{479F673E-93B7-4F47-976E-2CA81FDBA2C2}"/>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7">
              <a:extLst>
                <a:ext uri="{FF2B5EF4-FFF2-40B4-BE49-F238E27FC236}">
                  <a16:creationId xmlns:a16="http://schemas.microsoft.com/office/drawing/2014/main" xmlns="" id="{A7B33194-F1AD-2C41-88DC-B8E0B5BB8C49}"/>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8">
              <a:extLst>
                <a:ext uri="{FF2B5EF4-FFF2-40B4-BE49-F238E27FC236}">
                  <a16:creationId xmlns:a16="http://schemas.microsoft.com/office/drawing/2014/main" xmlns="" id="{538EE084-E92F-834E-9F72-B249074EE543}"/>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9">
              <a:extLst>
                <a:ext uri="{FF2B5EF4-FFF2-40B4-BE49-F238E27FC236}">
                  <a16:creationId xmlns:a16="http://schemas.microsoft.com/office/drawing/2014/main" xmlns="" id="{9E01FDE1-B02F-FC4B-A8E8-F0C2E75EB5E3}"/>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40">
              <a:extLst>
                <a:ext uri="{FF2B5EF4-FFF2-40B4-BE49-F238E27FC236}">
                  <a16:creationId xmlns:a16="http://schemas.microsoft.com/office/drawing/2014/main" xmlns="" id="{F343F344-2662-5E4A-835F-AF886D2F244C}"/>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41">
              <a:extLst>
                <a:ext uri="{FF2B5EF4-FFF2-40B4-BE49-F238E27FC236}">
                  <a16:creationId xmlns:a16="http://schemas.microsoft.com/office/drawing/2014/main" xmlns="" id="{BDE8FEB7-8E39-C042-BDD3-6AA27DBC426E}"/>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42">
              <a:extLst>
                <a:ext uri="{FF2B5EF4-FFF2-40B4-BE49-F238E27FC236}">
                  <a16:creationId xmlns:a16="http://schemas.microsoft.com/office/drawing/2014/main" xmlns="" id="{C795F194-A826-0D48-9BE8-C08BE2546838}"/>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43">
              <a:extLst>
                <a:ext uri="{FF2B5EF4-FFF2-40B4-BE49-F238E27FC236}">
                  <a16:creationId xmlns:a16="http://schemas.microsoft.com/office/drawing/2014/main" xmlns="" id="{36A5089C-7385-B44C-A42C-69B476D38F98}"/>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44">
              <a:extLst>
                <a:ext uri="{FF2B5EF4-FFF2-40B4-BE49-F238E27FC236}">
                  <a16:creationId xmlns:a16="http://schemas.microsoft.com/office/drawing/2014/main" xmlns="" id="{84CAA977-2214-824B-9BA9-86329544063E}"/>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5">
              <a:extLst>
                <a:ext uri="{FF2B5EF4-FFF2-40B4-BE49-F238E27FC236}">
                  <a16:creationId xmlns:a16="http://schemas.microsoft.com/office/drawing/2014/main" xmlns="" id="{BBE87383-DBD3-3A42-BFFD-BFCBDFDC82A0}"/>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6">
              <a:extLst>
                <a:ext uri="{FF2B5EF4-FFF2-40B4-BE49-F238E27FC236}">
                  <a16:creationId xmlns:a16="http://schemas.microsoft.com/office/drawing/2014/main" xmlns="" id="{247A40F0-7B60-E64D-ADC3-BBF0766A57DB}"/>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7">
              <a:extLst>
                <a:ext uri="{FF2B5EF4-FFF2-40B4-BE49-F238E27FC236}">
                  <a16:creationId xmlns:a16="http://schemas.microsoft.com/office/drawing/2014/main" xmlns="" id="{E3EA678E-D922-0E4D-AFBD-830955C9C323}"/>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8">
              <a:extLst>
                <a:ext uri="{FF2B5EF4-FFF2-40B4-BE49-F238E27FC236}">
                  <a16:creationId xmlns:a16="http://schemas.microsoft.com/office/drawing/2014/main" xmlns="" id="{A7273157-8F51-2647-A03E-29AB54D09EAB}"/>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9">
              <a:extLst>
                <a:ext uri="{FF2B5EF4-FFF2-40B4-BE49-F238E27FC236}">
                  <a16:creationId xmlns:a16="http://schemas.microsoft.com/office/drawing/2014/main" xmlns="" id="{BF7AEC3D-A139-624E-8DB8-C1FDCEB65C7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50">
              <a:extLst>
                <a:ext uri="{FF2B5EF4-FFF2-40B4-BE49-F238E27FC236}">
                  <a16:creationId xmlns:a16="http://schemas.microsoft.com/office/drawing/2014/main" xmlns="" id="{FBC27A92-0686-FD4C-9468-154C7B49DCD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51">
              <a:extLst>
                <a:ext uri="{FF2B5EF4-FFF2-40B4-BE49-F238E27FC236}">
                  <a16:creationId xmlns:a16="http://schemas.microsoft.com/office/drawing/2014/main" xmlns="" id="{2EFA912C-D393-0645-86E0-53F1CD35D7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52">
              <a:extLst>
                <a:ext uri="{FF2B5EF4-FFF2-40B4-BE49-F238E27FC236}">
                  <a16:creationId xmlns:a16="http://schemas.microsoft.com/office/drawing/2014/main" xmlns="" id="{71F5858B-1DD8-9E4F-84CB-9B3D5E51BFE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53">
              <a:extLst>
                <a:ext uri="{FF2B5EF4-FFF2-40B4-BE49-F238E27FC236}">
                  <a16:creationId xmlns:a16="http://schemas.microsoft.com/office/drawing/2014/main" xmlns="" id="{443FD284-CDB7-D44D-9FE6-430A3D05DC74}"/>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54">
              <a:extLst>
                <a:ext uri="{FF2B5EF4-FFF2-40B4-BE49-F238E27FC236}">
                  <a16:creationId xmlns:a16="http://schemas.microsoft.com/office/drawing/2014/main" xmlns="" id="{1F7C0A9E-63F3-1949-B331-08FCC2501ABD}"/>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5">
              <a:extLst>
                <a:ext uri="{FF2B5EF4-FFF2-40B4-BE49-F238E27FC236}">
                  <a16:creationId xmlns:a16="http://schemas.microsoft.com/office/drawing/2014/main" xmlns="" id="{E8B06430-1C08-F548-B115-58AF1EFF8DE6}"/>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6">
              <a:extLst>
                <a:ext uri="{FF2B5EF4-FFF2-40B4-BE49-F238E27FC236}">
                  <a16:creationId xmlns:a16="http://schemas.microsoft.com/office/drawing/2014/main" xmlns="" id="{BBB361E7-4DC9-0E48-9006-DA2EECF816AB}"/>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7">
              <a:extLst>
                <a:ext uri="{FF2B5EF4-FFF2-40B4-BE49-F238E27FC236}">
                  <a16:creationId xmlns:a16="http://schemas.microsoft.com/office/drawing/2014/main" xmlns="" id="{911B2E39-7EEE-D745-A5B9-778F9F49B004}"/>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8">
              <a:extLst>
                <a:ext uri="{FF2B5EF4-FFF2-40B4-BE49-F238E27FC236}">
                  <a16:creationId xmlns:a16="http://schemas.microsoft.com/office/drawing/2014/main" xmlns="" id="{62050A35-6F3A-724F-A030-39026A04678D}"/>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9">
              <a:extLst>
                <a:ext uri="{FF2B5EF4-FFF2-40B4-BE49-F238E27FC236}">
                  <a16:creationId xmlns:a16="http://schemas.microsoft.com/office/drawing/2014/main" xmlns="" id="{9CCDB2AE-7A07-9A40-A48A-A8DDDA997314}"/>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60">
              <a:extLst>
                <a:ext uri="{FF2B5EF4-FFF2-40B4-BE49-F238E27FC236}">
                  <a16:creationId xmlns:a16="http://schemas.microsoft.com/office/drawing/2014/main" xmlns="" id="{E269E937-7CF6-7F41-B86B-55574BCFB2FF}"/>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61">
              <a:extLst>
                <a:ext uri="{FF2B5EF4-FFF2-40B4-BE49-F238E27FC236}">
                  <a16:creationId xmlns:a16="http://schemas.microsoft.com/office/drawing/2014/main" xmlns="" id="{3E84C76E-5350-F241-AE84-5B4658AA4AED}"/>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62">
              <a:extLst>
                <a:ext uri="{FF2B5EF4-FFF2-40B4-BE49-F238E27FC236}">
                  <a16:creationId xmlns:a16="http://schemas.microsoft.com/office/drawing/2014/main" xmlns="" id="{2C534CC3-ADCB-5143-84E9-1A1498F1F09E}"/>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63">
              <a:extLst>
                <a:ext uri="{FF2B5EF4-FFF2-40B4-BE49-F238E27FC236}">
                  <a16:creationId xmlns:a16="http://schemas.microsoft.com/office/drawing/2014/main" xmlns="" id="{5E48B277-48EB-2545-8A4B-3FCB0159530B}"/>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64">
              <a:extLst>
                <a:ext uri="{FF2B5EF4-FFF2-40B4-BE49-F238E27FC236}">
                  <a16:creationId xmlns:a16="http://schemas.microsoft.com/office/drawing/2014/main" xmlns="" id="{93B243CA-BDE0-B24A-9428-C7E3F99DE7DF}"/>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5">
              <a:extLst>
                <a:ext uri="{FF2B5EF4-FFF2-40B4-BE49-F238E27FC236}">
                  <a16:creationId xmlns:a16="http://schemas.microsoft.com/office/drawing/2014/main" xmlns="" id="{30D0C9FA-CE7F-3F4B-A304-7EFD06EF66E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6">
              <a:extLst>
                <a:ext uri="{FF2B5EF4-FFF2-40B4-BE49-F238E27FC236}">
                  <a16:creationId xmlns:a16="http://schemas.microsoft.com/office/drawing/2014/main" xmlns="" id="{76ACA64F-A005-5748-82A8-055CDC0C691D}"/>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7">
              <a:extLst>
                <a:ext uri="{FF2B5EF4-FFF2-40B4-BE49-F238E27FC236}">
                  <a16:creationId xmlns:a16="http://schemas.microsoft.com/office/drawing/2014/main" xmlns="" id="{F77AABB5-83C9-3A4B-9CB0-EA5D4BD9C5C4}"/>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8">
              <a:extLst>
                <a:ext uri="{FF2B5EF4-FFF2-40B4-BE49-F238E27FC236}">
                  <a16:creationId xmlns:a16="http://schemas.microsoft.com/office/drawing/2014/main" xmlns="" id="{7F07397D-2757-9D48-AB87-22DD852C57DB}"/>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9">
              <a:extLst>
                <a:ext uri="{FF2B5EF4-FFF2-40B4-BE49-F238E27FC236}">
                  <a16:creationId xmlns:a16="http://schemas.microsoft.com/office/drawing/2014/main" xmlns="" id="{FA5F748F-E6AB-8A49-872E-D7E0ACBC3517}"/>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70">
              <a:extLst>
                <a:ext uri="{FF2B5EF4-FFF2-40B4-BE49-F238E27FC236}">
                  <a16:creationId xmlns:a16="http://schemas.microsoft.com/office/drawing/2014/main" xmlns="" id="{9D01A545-90BA-004B-B718-BC419A8B7B2B}"/>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71">
              <a:extLst>
                <a:ext uri="{FF2B5EF4-FFF2-40B4-BE49-F238E27FC236}">
                  <a16:creationId xmlns:a16="http://schemas.microsoft.com/office/drawing/2014/main" xmlns="" id="{D2A36A7F-303B-5E4F-A225-59B837AE86B7}"/>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72">
              <a:extLst>
                <a:ext uri="{FF2B5EF4-FFF2-40B4-BE49-F238E27FC236}">
                  <a16:creationId xmlns:a16="http://schemas.microsoft.com/office/drawing/2014/main" xmlns="" id="{5BF51ACC-FFBB-9249-B116-0176F8C3B618}"/>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73">
              <a:extLst>
                <a:ext uri="{FF2B5EF4-FFF2-40B4-BE49-F238E27FC236}">
                  <a16:creationId xmlns:a16="http://schemas.microsoft.com/office/drawing/2014/main" xmlns="" id="{C54D37A3-4AC7-F349-9EE3-B35E673242AA}"/>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74">
              <a:extLst>
                <a:ext uri="{FF2B5EF4-FFF2-40B4-BE49-F238E27FC236}">
                  <a16:creationId xmlns:a16="http://schemas.microsoft.com/office/drawing/2014/main" xmlns="" id="{A1DB0B28-EB7C-564A-B038-301BB5D46C0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5">
              <a:extLst>
                <a:ext uri="{FF2B5EF4-FFF2-40B4-BE49-F238E27FC236}">
                  <a16:creationId xmlns:a16="http://schemas.microsoft.com/office/drawing/2014/main" xmlns="" id="{FF98BFAC-1270-4F42-88D0-AD50270BD62A}"/>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6">
              <a:extLst>
                <a:ext uri="{FF2B5EF4-FFF2-40B4-BE49-F238E27FC236}">
                  <a16:creationId xmlns:a16="http://schemas.microsoft.com/office/drawing/2014/main" xmlns="" id="{7C7EA0F6-59D6-324C-A239-5B3ADF73438D}"/>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7">
              <a:extLst>
                <a:ext uri="{FF2B5EF4-FFF2-40B4-BE49-F238E27FC236}">
                  <a16:creationId xmlns:a16="http://schemas.microsoft.com/office/drawing/2014/main" xmlns="" id="{11C5D35C-FBDA-F54D-A334-7884C487F455}"/>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8">
              <a:extLst>
                <a:ext uri="{FF2B5EF4-FFF2-40B4-BE49-F238E27FC236}">
                  <a16:creationId xmlns:a16="http://schemas.microsoft.com/office/drawing/2014/main" xmlns="" id="{C77A5274-0C68-6D4B-A5C8-6F1BB072B8E6}"/>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9">
              <a:extLst>
                <a:ext uri="{FF2B5EF4-FFF2-40B4-BE49-F238E27FC236}">
                  <a16:creationId xmlns:a16="http://schemas.microsoft.com/office/drawing/2014/main" xmlns="" id="{86D20991-25C5-8644-9D03-D6FE6F6194C4}"/>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80">
              <a:extLst>
                <a:ext uri="{FF2B5EF4-FFF2-40B4-BE49-F238E27FC236}">
                  <a16:creationId xmlns:a16="http://schemas.microsoft.com/office/drawing/2014/main" xmlns="" id="{A1B6360A-6017-554E-9E4A-13A2C145E85B}"/>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82">
              <a:extLst>
                <a:ext uri="{FF2B5EF4-FFF2-40B4-BE49-F238E27FC236}">
                  <a16:creationId xmlns:a16="http://schemas.microsoft.com/office/drawing/2014/main" xmlns="" id="{FFBF5A65-6C46-EF4C-A7F3-8B1663C5B460}"/>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83">
              <a:extLst>
                <a:ext uri="{FF2B5EF4-FFF2-40B4-BE49-F238E27FC236}">
                  <a16:creationId xmlns:a16="http://schemas.microsoft.com/office/drawing/2014/main" xmlns="" id="{F3AF21BE-6BA0-1245-81ED-08856B1A2469}"/>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84">
              <a:extLst>
                <a:ext uri="{FF2B5EF4-FFF2-40B4-BE49-F238E27FC236}">
                  <a16:creationId xmlns:a16="http://schemas.microsoft.com/office/drawing/2014/main" xmlns="" id="{4CC327BA-21C8-2A49-8A60-24F59339EB07}"/>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85">
              <a:extLst>
                <a:ext uri="{FF2B5EF4-FFF2-40B4-BE49-F238E27FC236}">
                  <a16:creationId xmlns:a16="http://schemas.microsoft.com/office/drawing/2014/main" xmlns="" id="{A4257943-827E-1444-A00E-7AB794A2D504}"/>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6">
              <a:extLst>
                <a:ext uri="{FF2B5EF4-FFF2-40B4-BE49-F238E27FC236}">
                  <a16:creationId xmlns:a16="http://schemas.microsoft.com/office/drawing/2014/main" xmlns="" id="{93B65A61-242C-BF40-8F61-3FC0F3674FA5}"/>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7">
              <a:extLst>
                <a:ext uri="{FF2B5EF4-FFF2-40B4-BE49-F238E27FC236}">
                  <a16:creationId xmlns:a16="http://schemas.microsoft.com/office/drawing/2014/main" xmlns="" id="{F7C57E5A-8712-434F-9F03-03ECDE8FE517}"/>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8">
              <a:extLst>
                <a:ext uri="{FF2B5EF4-FFF2-40B4-BE49-F238E27FC236}">
                  <a16:creationId xmlns:a16="http://schemas.microsoft.com/office/drawing/2014/main" xmlns="" id="{E0104F1A-EAA8-3E4C-9D80-F18F8EB191B0}"/>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9">
              <a:extLst>
                <a:ext uri="{FF2B5EF4-FFF2-40B4-BE49-F238E27FC236}">
                  <a16:creationId xmlns:a16="http://schemas.microsoft.com/office/drawing/2014/main" xmlns="" id="{504E933C-3720-7343-BC15-E76C90283B74}"/>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90">
              <a:extLst>
                <a:ext uri="{FF2B5EF4-FFF2-40B4-BE49-F238E27FC236}">
                  <a16:creationId xmlns:a16="http://schemas.microsoft.com/office/drawing/2014/main" xmlns="" id="{5DA339D9-0A6E-1447-B84D-2788BC1C0F07}"/>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91">
              <a:extLst>
                <a:ext uri="{FF2B5EF4-FFF2-40B4-BE49-F238E27FC236}">
                  <a16:creationId xmlns:a16="http://schemas.microsoft.com/office/drawing/2014/main" xmlns="" id="{DE5B1215-8C4F-B342-9B73-E8FC17621024}"/>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92">
              <a:extLst>
                <a:ext uri="{FF2B5EF4-FFF2-40B4-BE49-F238E27FC236}">
                  <a16:creationId xmlns:a16="http://schemas.microsoft.com/office/drawing/2014/main" xmlns="" id="{32A85911-E406-E545-8FEC-E95EF164198C}"/>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93">
              <a:extLst>
                <a:ext uri="{FF2B5EF4-FFF2-40B4-BE49-F238E27FC236}">
                  <a16:creationId xmlns:a16="http://schemas.microsoft.com/office/drawing/2014/main" xmlns="" id="{DB3420B6-B730-844E-B16C-E08FC0660D4B}"/>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94">
              <a:extLst>
                <a:ext uri="{FF2B5EF4-FFF2-40B4-BE49-F238E27FC236}">
                  <a16:creationId xmlns:a16="http://schemas.microsoft.com/office/drawing/2014/main" xmlns="" id="{39107C96-2F43-3E4B-A1D1-7FD189D41EA1}"/>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5">
              <a:extLst>
                <a:ext uri="{FF2B5EF4-FFF2-40B4-BE49-F238E27FC236}">
                  <a16:creationId xmlns:a16="http://schemas.microsoft.com/office/drawing/2014/main" xmlns="" id="{2DD37675-4DBE-2B4D-8CDF-FDE96EC00C6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6">
              <a:extLst>
                <a:ext uri="{FF2B5EF4-FFF2-40B4-BE49-F238E27FC236}">
                  <a16:creationId xmlns:a16="http://schemas.microsoft.com/office/drawing/2014/main" xmlns="" id="{C75E6284-2713-2E4A-8A83-7C203655026F}"/>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7">
              <a:extLst>
                <a:ext uri="{FF2B5EF4-FFF2-40B4-BE49-F238E27FC236}">
                  <a16:creationId xmlns:a16="http://schemas.microsoft.com/office/drawing/2014/main" xmlns="" id="{077FE433-FB4B-C14D-8D63-7A322DD04631}"/>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3" name="Rectangle 2">
            <a:extLst>
              <a:ext uri="{FF2B5EF4-FFF2-40B4-BE49-F238E27FC236}">
                <a16:creationId xmlns:a16="http://schemas.microsoft.com/office/drawing/2014/main" xmlns="" id="{8273269B-D847-0043-B7FD-D953867D7B55}"/>
              </a:ext>
            </a:extLst>
          </p:cNvPr>
          <p:cNvSpPr/>
          <p:nvPr/>
        </p:nvSpPr>
        <p:spPr>
          <a:xfrm>
            <a:off x="6158752" y="6857999"/>
            <a:ext cx="645459" cy="6454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tangle 454">
            <a:extLst>
              <a:ext uri="{FF2B5EF4-FFF2-40B4-BE49-F238E27FC236}">
                <a16:creationId xmlns:a16="http://schemas.microsoft.com/office/drawing/2014/main" xmlns="" id="{CBFD14E5-2E13-8747-87C6-F9B82AAF941F}"/>
              </a:ext>
            </a:extLst>
          </p:cNvPr>
          <p:cNvSpPr/>
          <p:nvPr/>
        </p:nvSpPr>
        <p:spPr>
          <a:xfrm>
            <a:off x="9654987" y="9762563"/>
            <a:ext cx="645459" cy="6454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Rectangle 455">
            <a:extLst>
              <a:ext uri="{FF2B5EF4-FFF2-40B4-BE49-F238E27FC236}">
                <a16:creationId xmlns:a16="http://schemas.microsoft.com/office/drawing/2014/main" xmlns="" id="{5891FE1E-0366-894E-9CA4-44A50CB0005A}"/>
              </a:ext>
            </a:extLst>
          </p:cNvPr>
          <p:cNvSpPr/>
          <p:nvPr/>
        </p:nvSpPr>
        <p:spPr>
          <a:xfrm>
            <a:off x="11053482" y="7368987"/>
            <a:ext cx="645459" cy="6454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tangle 456">
            <a:extLst>
              <a:ext uri="{FF2B5EF4-FFF2-40B4-BE49-F238E27FC236}">
                <a16:creationId xmlns:a16="http://schemas.microsoft.com/office/drawing/2014/main" xmlns="" id="{2EE1122F-1C67-034B-8D1F-99FD1AFB0ECA}"/>
              </a:ext>
            </a:extLst>
          </p:cNvPr>
          <p:cNvSpPr/>
          <p:nvPr/>
        </p:nvSpPr>
        <p:spPr>
          <a:xfrm>
            <a:off x="12694023" y="6481481"/>
            <a:ext cx="645459" cy="6454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Rectangle 457">
            <a:extLst>
              <a:ext uri="{FF2B5EF4-FFF2-40B4-BE49-F238E27FC236}">
                <a16:creationId xmlns:a16="http://schemas.microsoft.com/office/drawing/2014/main" xmlns="" id="{F63EA0A8-1709-0F4D-896A-63FAAA7FFD36}"/>
              </a:ext>
            </a:extLst>
          </p:cNvPr>
          <p:cNvSpPr/>
          <p:nvPr/>
        </p:nvSpPr>
        <p:spPr>
          <a:xfrm>
            <a:off x="15786847" y="7315199"/>
            <a:ext cx="645459" cy="64545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tangle 458">
            <a:extLst>
              <a:ext uri="{FF2B5EF4-FFF2-40B4-BE49-F238E27FC236}">
                <a16:creationId xmlns:a16="http://schemas.microsoft.com/office/drawing/2014/main" xmlns="" id="{23E4B6C6-8E3B-D642-BB9D-6FE9B5DCAB64}"/>
              </a:ext>
            </a:extLst>
          </p:cNvPr>
          <p:cNvSpPr/>
          <p:nvPr/>
        </p:nvSpPr>
        <p:spPr>
          <a:xfrm>
            <a:off x="17803906" y="10004611"/>
            <a:ext cx="645459" cy="6454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874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THAT’S A BIG NUMBER</a:t>
            </a:r>
          </a:p>
        </p:txBody>
      </p:sp>
      <p:grpSp>
        <p:nvGrpSpPr>
          <p:cNvPr id="2" name="Group 1">
            <a:extLst>
              <a:ext uri="{FF2B5EF4-FFF2-40B4-BE49-F238E27FC236}">
                <a16:creationId xmlns:a16="http://schemas.microsoft.com/office/drawing/2014/main" xmlns="" id="{7B474366-9EA5-A947-9AFA-2C0326FC6CE0}"/>
              </a:ext>
            </a:extLst>
          </p:cNvPr>
          <p:cNvGrpSpPr/>
          <p:nvPr/>
        </p:nvGrpSpPr>
        <p:grpSpPr>
          <a:xfrm>
            <a:off x="4691156" y="5491906"/>
            <a:ext cx="14995338" cy="3988808"/>
            <a:chOff x="420035" y="5518800"/>
            <a:chExt cx="14995338" cy="3988808"/>
          </a:xfrm>
        </p:grpSpPr>
        <p:sp>
          <p:nvSpPr>
            <p:cNvPr id="460" name="TextBox 459">
              <a:extLst>
                <a:ext uri="{FF2B5EF4-FFF2-40B4-BE49-F238E27FC236}">
                  <a16:creationId xmlns:a16="http://schemas.microsoft.com/office/drawing/2014/main" xmlns="" id="{BB15D2F2-8933-4B40-BC01-5640F6DDCA37}"/>
                </a:ext>
              </a:extLst>
            </p:cNvPr>
            <p:cNvSpPr txBox="1"/>
            <p:nvPr/>
          </p:nvSpPr>
          <p:spPr>
            <a:xfrm>
              <a:off x="1332253" y="5518800"/>
              <a:ext cx="13170902" cy="2754600"/>
            </a:xfrm>
            <a:prstGeom prst="rect">
              <a:avLst/>
            </a:prstGeom>
            <a:noFill/>
          </p:spPr>
          <p:txBody>
            <a:bodyPr wrap="square" rtlCol="0">
              <a:spAutoFit/>
            </a:bodyPr>
            <a:lstStyle/>
            <a:p>
              <a:pPr algn="ctr"/>
              <a:r>
                <a:rPr lang="en-US" sz="17300" b="1" dirty="0">
                  <a:solidFill>
                    <a:schemeClr val="tx2"/>
                  </a:solidFill>
                  <a:latin typeface="Roboto" panose="02000000000000000000" pitchFamily="2" charset="0"/>
                  <a:ea typeface="Roboto" panose="02000000000000000000" pitchFamily="2" charset="0"/>
                  <a:cs typeface="Lato" charset="0"/>
                </a:rPr>
                <a:t>5,1716,946</a:t>
              </a:r>
            </a:p>
          </p:txBody>
        </p:sp>
        <p:sp>
          <p:nvSpPr>
            <p:cNvPr id="461" name="Subtitle 2">
              <a:extLst>
                <a:ext uri="{FF2B5EF4-FFF2-40B4-BE49-F238E27FC236}">
                  <a16:creationId xmlns:a16="http://schemas.microsoft.com/office/drawing/2014/main" xmlns="" id="{54C012D1-6756-DB46-B9D6-34C10D852BB8}"/>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Tree>
    <p:extLst>
      <p:ext uri="{BB962C8B-B14F-4D97-AF65-F5344CB8AC3E}">
        <p14:creationId xmlns:p14="http://schemas.microsoft.com/office/powerpoint/2010/main" val="2115952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AND EVEN MORE EVENTS</a:t>
            </a:r>
          </a:p>
        </p:txBody>
      </p:sp>
      <p:grpSp>
        <p:nvGrpSpPr>
          <p:cNvPr id="3" name="Group 2">
            <a:extLst>
              <a:ext uri="{FF2B5EF4-FFF2-40B4-BE49-F238E27FC236}">
                <a16:creationId xmlns:a16="http://schemas.microsoft.com/office/drawing/2014/main" xmlns="" id="{F406CD6E-BF67-A94F-8752-3AEB893BEAC9}"/>
              </a:ext>
            </a:extLst>
          </p:cNvPr>
          <p:cNvGrpSpPr/>
          <p:nvPr/>
        </p:nvGrpSpPr>
        <p:grpSpPr>
          <a:xfrm>
            <a:off x="3455718" y="5874385"/>
            <a:ext cx="5492339" cy="3480910"/>
            <a:chOff x="2601096" y="3740785"/>
            <a:chExt cx="5492339" cy="3480910"/>
          </a:xfrm>
        </p:grpSpPr>
        <p:sp>
          <p:nvSpPr>
            <p:cNvPr id="12" name="TextBox 11">
              <a:extLst>
                <a:ext uri="{FF2B5EF4-FFF2-40B4-BE49-F238E27FC236}">
                  <a16:creationId xmlns:a16="http://schemas.microsoft.com/office/drawing/2014/main" xmlns="" id="{1B1F97D3-7E0E-924E-864D-4F0FBF8DFA92}"/>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1"/>
                  </a:solidFill>
                  <a:latin typeface="Roboto" panose="02000000000000000000" pitchFamily="2" charset="0"/>
                  <a:ea typeface="Roboto" panose="02000000000000000000" pitchFamily="2" charset="0"/>
                  <a:cs typeface="Lato" charset="0"/>
                </a:rPr>
                <a:t>2395</a:t>
              </a:r>
            </a:p>
          </p:txBody>
        </p:sp>
        <p:sp>
          <p:nvSpPr>
            <p:cNvPr id="18" name="Subtitle 2">
              <a:extLst>
                <a:ext uri="{FF2B5EF4-FFF2-40B4-BE49-F238E27FC236}">
                  <a16:creationId xmlns:a16="http://schemas.microsoft.com/office/drawing/2014/main" xmlns="" id="{2364E7EE-94FA-4445-938E-B112D46FAA8A}"/>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0" name="Group 19">
            <a:extLst>
              <a:ext uri="{FF2B5EF4-FFF2-40B4-BE49-F238E27FC236}">
                <a16:creationId xmlns:a16="http://schemas.microsoft.com/office/drawing/2014/main" xmlns="" id="{B3F2C199-13D5-BD4D-BE47-E6286B4D9AB7}"/>
              </a:ext>
            </a:extLst>
          </p:cNvPr>
          <p:cNvGrpSpPr/>
          <p:nvPr/>
        </p:nvGrpSpPr>
        <p:grpSpPr>
          <a:xfrm>
            <a:off x="9937256" y="5874385"/>
            <a:ext cx="5492339" cy="3480910"/>
            <a:chOff x="2601096" y="3740785"/>
            <a:chExt cx="5492339" cy="3480910"/>
          </a:xfrm>
        </p:grpSpPr>
        <p:sp>
          <p:nvSpPr>
            <p:cNvPr id="21" name="TextBox 20">
              <a:extLst>
                <a:ext uri="{FF2B5EF4-FFF2-40B4-BE49-F238E27FC236}">
                  <a16:creationId xmlns:a16="http://schemas.microsoft.com/office/drawing/2014/main" xmlns="" id="{B8D2D481-B9D3-204E-9288-091995F08F63}"/>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2"/>
                  </a:solidFill>
                  <a:latin typeface="Roboto" panose="02000000000000000000" pitchFamily="2" charset="0"/>
                  <a:ea typeface="Roboto" panose="02000000000000000000" pitchFamily="2" charset="0"/>
                  <a:cs typeface="Lato" charset="0"/>
                </a:rPr>
                <a:t>7689</a:t>
              </a:r>
            </a:p>
          </p:txBody>
        </p:sp>
        <p:sp>
          <p:nvSpPr>
            <p:cNvPr id="22" name="Subtitle 2">
              <a:extLst>
                <a:ext uri="{FF2B5EF4-FFF2-40B4-BE49-F238E27FC236}">
                  <a16:creationId xmlns:a16="http://schemas.microsoft.com/office/drawing/2014/main" xmlns="" id="{7325B261-3371-1645-A741-60DC8BDD4FA6}"/>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3" name="Group 22">
            <a:extLst>
              <a:ext uri="{FF2B5EF4-FFF2-40B4-BE49-F238E27FC236}">
                <a16:creationId xmlns:a16="http://schemas.microsoft.com/office/drawing/2014/main" xmlns="" id="{35B86F75-49A8-9743-AB2B-4F221618BDEF}"/>
              </a:ext>
            </a:extLst>
          </p:cNvPr>
          <p:cNvGrpSpPr/>
          <p:nvPr/>
        </p:nvGrpSpPr>
        <p:grpSpPr>
          <a:xfrm>
            <a:off x="16498529" y="5874385"/>
            <a:ext cx="5492339" cy="3480910"/>
            <a:chOff x="2601096" y="3740785"/>
            <a:chExt cx="5492339" cy="3480910"/>
          </a:xfrm>
        </p:grpSpPr>
        <p:sp>
          <p:nvSpPr>
            <p:cNvPr id="24" name="TextBox 23">
              <a:extLst>
                <a:ext uri="{FF2B5EF4-FFF2-40B4-BE49-F238E27FC236}">
                  <a16:creationId xmlns:a16="http://schemas.microsoft.com/office/drawing/2014/main" xmlns="" id="{DC4A55EF-C664-1F4A-9B67-9C3421F5F6DB}"/>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3"/>
                  </a:solidFill>
                  <a:latin typeface="Roboto" panose="02000000000000000000" pitchFamily="2" charset="0"/>
                  <a:ea typeface="Roboto" panose="02000000000000000000" pitchFamily="2" charset="0"/>
                  <a:cs typeface="Lato" charset="0"/>
                </a:rPr>
                <a:t>4568</a:t>
              </a:r>
            </a:p>
          </p:txBody>
        </p:sp>
        <p:sp>
          <p:nvSpPr>
            <p:cNvPr id="25" name="Subtitle 2">
              <a:extLst>
                <a:ext uri="{FF2B5EF4-FFF2-40B4-BE49-F238E27FC236}">
                  <a16:creationId xmlns:a16="http://schemas.microsoft.com/office/drawing/2014/main" xmlns="" id="{70693C8F-3B87-B74C-B9E3-A00F713A46B0}"/>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spTree>
    <p:extLst>
      <p:ext uri="{BB962C8B-B14F-4D97-AF65-F5344CB8AC3E}">
        <p14:creationId xmlns:p14="http://schemas.microsoft.com/office/powerpoint/2010/main" val="1976017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975953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OUR PROCESS IS EASY</a:t>
            </a:r>
          </a:p>
        </p:txBody>
      </p:sp>
      <p:grpSp>
        <p:nvGrpSpPr>
          <p:cNvPr id="5" name="Group 4">
            <a:extLst>
              <a:ext uri="{FF2B5EF4-FFF2-40B4-BE49-F238E27FC236}">
                <a16:creationId xmlns:a16="http://schemas.microsoft.com/office/drawing/2014/main" xmlns="" id="{46A9113C-1FEA-7F47-8059-6640B2A5F92D}"/>
              </a:ext>
            </a:extLst>
          </p:cNvPr>
          <p:cNvGrpSpPr/>
          <p:nvPr/>
        </p:nvGrpSpPr>
        <p:grpSpPr>
          <a:xfrm>
            <a:off x="4456792" y="5008008"/>
            <a:ext cx="16683266" cy="5657438"/>
            <a:chOff x="3738746" y="4136571"/>
            <a:chExt cx="17457101" cy="5919852"/>
          </a:xfrm>
        </p:grpSpPr>
        <p:sp>
          <p:nvSpPr>
            <p:cNvPr id="4" name="Rectangle 3">
              <a:extLst>
                <a:ext uri="{FF2B5EF4-FFF2-40B4-BE49-F238E27FC236}">
                  <a16:creationId xmlns:a16="http://schemas.microsoft.com/office/drawing/2014/main" xmlns="" id="{F762C478-F0E9-2A45-A793-2FA6C88233C3}"/>
                </a:ext>
              </a:extLst>
            </p:cNvPr>
            <p:cNvSpPr/>
            <p:nvPr/>
          </p:nvSpPr>
          <p:spPr>
            <a:xfrm>
              <a:off x="3738746" y="4136571"/>
              <a:ext cx="3946568" cy="39465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86B92E12-C021-0A4C-88D4-A351513B3F1C}"/>
                </a:ext>
              </a:extLst>
            </p:cNvPr>
            <p:cNvSpPr/>
            <p:nvPr/>
          </p:nvSpPr>
          <p:spPr>
            <a:xfrm>
              <a:off x="8242257" y="6109855"/>
              <a:ext cx="3946568" cy="3946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1A6F57A4-8038-4647-BFA1-B137E9B5556A}"/>
                </a:ext>
              </a:extLst>
            </p:cNvPr>
            <p:cNvSpPr/>
            <p:nvPr/>
          </p:nvSpPr>
          <p:spPr>
            <a:xfrm>
              <a:off x="12745768" y="4136571"/>
              <a:ext cx="3946568" cy="3946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xmlns="" id="{CAB4D401-49A4-864A-A4E3-04DED63824AE}"/>
                </a:ext>
              </a:extLst>
            </p:cNvPr>
            <p:cNvSpPr/>
            <p:nvPr/>
          </p:nvSpPr>
          <p:spPr>
            <a:xfrm>
              <a:off x="17249279" y="6109855"/>
              <a:ext cx="3946568" cy="39465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xmlns="" id="{7BA742C4-2AB6-BA40-8E5A-1F6AC0B8FD64}"/>
              </a:ext>
            </a:extLst>
          </p:cNvPr>
          <p:cNvSpPr txBox="1"/>
          <p:nvPr/>
        </p:nvSpPr>
        <p:spPr>
          <a:xfrm>
            <a:off x="5195837" y="6339822"/>
            <a:ext cx="2293534" cy="1107996"/>
          </a:xfrm>
          <a:prstGeom prst="rect">
            <a:avLst/>
          </a:prstGeom>
          <a:noFill/>
        </p:spPr>
        <p:txBody>
          <a:bodyPr wrap="square" rtlCol="0">
            <a:spAutoFit/>
          </a:bodyPr>
          <a:lstStyle/>
          <a:p>
            <a:pPr algn="ctr"/>
            <a:r>
              <a:rPr lang="en-US" sz="6600" b="1" dirty="0">
                <a:solidFill>
                  <a:schemeClr val="bg1"/>
                </a:solidFill>
                <a:latin typeface="Roboto" panose="02000000000000000000" pitchFamily="2" charset="0"/>
                <a:ea typeface="Roboto" panose="02000000000000000000" pitchFamily="2" charset="0"/>
                <a:cs typeface="Lato" charset="0"/>
              </a:rPr>
              <a:t>A</a:t>
            </a:r>
          </a:p>
        </p:txBody>
      </p:sp>
      <p:sp>
        <p:nvSpPr>
          <p:cNvPr id="30" name="TextBox 29">
            <a:extLst>
              <a:ext uri="{FF2B5EF4-FFF2-40B4-BE49-F238E27FC236}">
                <a16:creationId xmlns:a16="http://schemas.microsoft.com/office/drawing/2014/main" xmlns="" id="{4212300C-3326-E74A-8E84-46C9E35BFE96}"/>
              </a:ext>
            </a:extLst>
          </p:cNvPr>
          <p:cNvSpPr txBox="1"/>
          <p:nvPr/>
        </p:nvSpPr>
        <p:spPr>
          <a:xfrm>
            <a:off x="9499717" y="8225635"/>
            <a:ext cx="2293534" cy="1107996"/>
          </a:xfrm>
          <a:prstGeom prst="rect">
            <a:avLst/>
          </a:prstGeom>
          <a:noFill/>
        </p:spPr>
        <p:txBody>
          <a:bodyPr wrap="square" rtlCol="0">
            <a:spAutoFit/>
          </a:bodyPr>
          <a:lstStyle/>
          <a:p>
            <a:pPr algn="ctr"/>
            <a:r>
              <a:rPr lang="en-US" sz="6600" b="1" dirty="0">
                <a:solidFill>
                  <a:schemeClr val="bg1"/>
                </a:solidFill>
                <a:latin typeface="Roboto" panose="02000000000000000000" pitchFamily="2" charset="0"/>
                <a:ea typeface="Roboto" panose="02000000000000000000" pitchFamily="2" charset="0"/>
                <a:cs typeface="Lato" charset="0"/>
              </a:rPr>
              <a:t>B</a:t>
            </a:r>
          </a:p>
        </p:txBody>
      </p:sp>
      <p:sp>
        <p:nvSpPr>
          <p:cNvPr id="31" name="TextBox 30">
            <a:extLst>
              <a:ext uri="{FF2B5EF4-FFF2-40B4-BE49-F238E27FC236}">
                <a16:creationId xmlns:a16="http://schemas.microsoft.com/office/drawing/2014/main" xmlns="" id="{76EE4C30-3B03-7B4A-A74C-496412175C9C}"/>
              </a:ext>
            </a:extLst>
          </p:cNvPr>
          <p:cNvSpPr txBox="1"/>
          <p:nvPr/>
        </p:nvSpPr>
        <p:spPr>
          <a:xfrm>
            <a:off x="13803598" y="6304001"/>
            <a:ext cx="2293534" cy="1107996"/>
          </a:xfrm>
          <a:prstGeom prst="rect">
            <a:avLst/>
          </a:prstGeom>
          <a:noFill/>
        </p:spPr>
        <p:txBody>
          <a:bodyPr wrap="square" rtlCol="0">
            <a:spAutoFit/>
          </a:bodyPr>
          <a:lstStyle/>
          <a:p>
            <a:pPr algn="ctr"/>
            <a:r>
              <a:rPr lang="en-US" sz="6600" b="1" dirty="0">
                <a:solidFill>
                  <a:schemeClr val="bg1"/>
                </a:solidFill>
                <a:latin typeface="Roboto" panose="02000000000000000000" pitchFamily="2" charset="0"/>
                <a:ea typeface="Roboto" panose="02000000000000000000" pitchFamily="2" charset="0"/>
                <a:cs typeface="Lato" charset="0"/>
              </a:rPr>
              <a:t>C</a:t>
            </a:r>
          </a:p>
        </p:txBody>
      </p:sp>
      <p:sp>
        <p:nvSpPr>
          <p:cNvPr id="33" name="TextBox 32">
            <a:extLst>
              <a:ext uri="{FF2B5EF4-FFF2-40B4-BE49-F238E27FC236}">
                <a16:creationId xmlns:a16="http://schemas.microsoft.com/office/drawing/2014/main" xmlns="" id="{23F2B54C-A19C-5646-BC0D-D6AD5B2A9B0C}"/>
              </a:ext>
            </a:extLst>
          </p:cNvPr>
          <p:cNvSpPr txBox="1"/>
          <p:nvPr/>
        </p:nvSpPr>
        <p:spPr>
          <a:xfrm>
            <a:off x="18107478" y="8225635"/>
            <a:ext cx="2293534" cy="1107996"/>
          </a:xfrm>
          <a:prstGeom prst="rect">
            <a:avLst/>
          </a:prstGeom>
          <a:noFill/>
        </p:spPr>
        <p:txBody>
          <a:bodyPr wrap="square" rtlCol="0">
            <a:spAutoFit/>
          </a:bodyPr>
          <a:lstStyle/>
          <a:p>
            <a:pPr algn="ctr"/>
            <a:r>
              <a:rPr lang="en-US" sz="6600" b="1" dirty="0">
                <a:solidFill>
                  <a:schemeClr val="bg1"/>
                </a:solidFill>
                <a:latin typeface="Roboto" panose="02000000000000000000" pitchFamily="2" charset="0"/>
                <a:ea typeface="Roboto" panose="02000000000000000000" pitchFamily="2" charset="0"/>
                <a:cs typeface="Lato" charset="0"/>
              </a:rPr>
              <a:t>D</a:t>
            </a:r>
          </a:p>
        </p:txBody>
      </p:sp>
    </p:spTree>
    <p:extLst>
      <p:ext uri="{BB962C8B-B14F-4D97-AF65-F5344CB8AC3E}">
        <p14:creationId xmlns:p14="http://schemas.microsoft.com/office/powerpoint/2010/main" val="1737297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8" y="1272919"/>
            <a:ext cx="12437425" cy="2123658"/>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INSERT GRAPHICS FROM GOOGLE SHEETS</a:t>
            </a:r>
          </a:p>
        </p:txBody>
      </p:sp>
      <p:grpSp>
        <p:nvGrpSpPr>
          <p:cNvPr id="6" name="Group 5">
            <a:extLst>
              <a:ext uri="{FF2B5EF4-FFF2-40B4-BE49-F238E27FC236}">
                <a16:creationId xmlns:a16="http://schemas.microsoft.com/office/drawing/2014/main" xmlns="" id="{3BFF2815-8CF9-4242-A949-020EE43416AC}"/>
              </a:ext>
            </a:extLst>
          </p:cNvPr>
          <p:cNvGrpSpPr/>
          <p:nvPr/>
        </p:nvGrpSpPr>
        <p:grpSpPr>
          <a:xfrm>
            <a:off x="2808513" y="4515247"/>
            <a:ext cx="20290971" cy="7336039"/>
            <a:chOff x="3086100" y="5103076"/>
            <a:chExt cx="18279384" cy="7336039"/>
          </a:xfrm>
        </p:grpSpPr>
        <p:grpSp>
          <p:nvGrpSpPr>
            <p:cNvPr id="3" name="Group 2">
              <a:extLst>
                <a:ext uri="{FF2B5EF4-FFF2-40B4-BE49-F238E27FC236}">
                  <a16:creationId xmlns:a16="http://schemas.microsoft.com/office/drawing/2014/main" xmlns="" id="{1A2B55E5-4C2C-C04D-BEC2-6A1396B9D74A}"/>
                </a:ext>
              </a:extLst>
            </p:cNvPr>
            <p:cNvGrpSpPr/>
            <p:nvPr/>
          </p:nvGrpSpPr>
          <p:grpSpPr>
            <a:xfrm>
              <a:off x="4753532" y="5421085"/>
              <a:ext cx="15266483" cy="3741539"/>
              <a:chOff x="4753532" y="4108025"/>
              <a:chExt cx="15266483" cy="5054600"/>
            </a:xfrm>
          </p:grpSpPr>
          <p:sp>
            <p:nvSpPr>
              <p:cNvPr id="68" name="Rectangle 67">
                <a:extLst>
                  <a:ext uri="{FF2B5EF4-FFF2-40B4-BE49-F238E27FC236}">
                    <a16:creationId xmlns:a16="http://schemas.microsoft.com/office/drawing/2014/main" xmlns="" id="{D57960DA-4EA3-844A-A58B-2FE19ECB5019}"/>
                  </a:ext>
                </a:extLst>
              </p:cNvPr>
              <p:cNvSpPr/>
              <p:nvPr/>
            </p:nvSpPr>
            <p:spPr>
              <a:xfrm>
                <a:off x="4753532" y="4412825"/>
                <a:ext cx="764854" cy="47498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xmlns="" id="{F42112AC-AA2B-664D-8650-7278C42BB068}"/>
                  </a:ext>
                </a:extLst>
              </p:cNvPr>
              <p:cNvSpPr/>
              <p:nvPr/>
            </p:nvSpPr>
            <p:spPr>
              <a:xfrm>
                <a:off x="6069081" y="7003625"/>
                <a:ext cx="764854" cy="21590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xmlns="" id="{1A319BD7-A69E-2545-B673-D8A775620FA5}"/>
                  </a:ext>
                </a:extLst>
              </p:cNvPr>
              <p:cNvSpPr/>
              <p:nvPr/>
            </p:nvSpPr>
            <p:spPr>
              <a:xfrm>
                <a:off x="7384629" y="5936825"/>
                <a:ext cx="764854" cy="32258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xmlns="" id="{CC47142A-4103-D74E-BF13-247E82CE1E44}"/>
                  </a:ext>
                </a:extLst>
              </p:cNvPr>
              <p:cNvSpPr/>
              <p:nvPr/>
            </p:nvSpPr>
            <p:spPr>
              <a:xfrm>
                <a:off x="10688798" y="5454225"/>
                <a:ext cx="764854" cy="37084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xmlns="" id="{F47BBDBA-60ED-E34F-B21C-E14BA6FBE354}"/>
                  </a:ext>
                </a:extLst>
              </p:cNvPr>
              <p:cNvSpPr/>
              <p:nvPr/>
            </p:nvSpPr>
            <p:spPr>
              <a:xfrm>
                <a:off x="12004347" y="6317825"/>
                <a:ext cx="764854" cy="28448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xmlns="" id="{E4312F06-B32C-734A-81D2-F4B296F7455D}"/>
                  </a:ext>
                </a:extLst>
              </p:cNvPr>
              <p:cNvSpPr/>
              <p:nvPr/>
            </p:nvSpPr>
            <p:spPr>
              <a:xfrm>
                <a:off x="13319895" y="4108025"/>
                <a:ext cx="764854" cy="50546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xmlns="" id="{14D70053-748F-CB44-B9EE-CCBBBCFE734A}"/>
                  </a:ext>
                </a:extLst>
              </p:cNvPr>
              <p:cNvSpPr/>
              <p:nvPr/>
            </p:nvSpPr>
            <p:spPr>
              <a:xfrm>
                <a:off x="16624064" y="6317825"/>
                <a:ext cx="764854" cy="28448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xmlns="" id="{953C9F3C-FEAE-E444-BB56-3C2B8B924453}"/>
                  </a:ext>
                </a:extLst>
              </p:cNvPr>
              <p:cNvSpPr/>
              <p:nvPr/>
            </p:nvSpPr>
            <p:spPr>
              <a:xfrm>
                <a:off x="17939613" y="4412825"/>
                <a:ext cx="764854" cy="474980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xmlns="" id="{9366FC29-7549-0749-8B66-ED726D85E0D5}"/>
                  </a:ext>
                </a:extLst>
              </p:cNvPr>
              <p:cNvSpPr/>
              <p:nvPr/>
            </p:nvSpPr>
            <p:spPr>
              <a:xfrm>
                <a:off x="19255161" y="7384625"/>
                <a:ext cx="764854" cy="1778000"/>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Subtitle 2">
              <a:extLst>
                <a:ext uri="{FF2B5EF4-FFF2-40B4-BE49-F238E27FC236}">
                  <a16:creationId xmlns:a16="http://schemas.microsoft.com/office/drawing/2014/main" xmlns="" id="{58572349-47BE-E84D-BEF5-63114E68DCFF}"/>
                </a:ext>
              </a:extLst>
            </p:cNvPr>
            <p:cNvSpPr txBox="1">
              <a:spLocks/>
            </p:cNvSpPr>
            <p:nvPr/>
          </p:nvSpPr>
          <p:spPr>
            <a:xfrm>
              <a:off x="3086100" y="5103076"/>
              <a:ext cx="1344133" cy="429170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80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70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60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50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40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30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20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10</a:t>
              </a:r>
            </a:p>
          </p:txBody>
        </p:sp>
        <p:sp>
          <p:nvSpPr>
            <p:cNvPr id="44" name="Subtitle 2">
              <a:extLst>
                <a:ext uri="{FF2B5EF4-FFF2-40B4-BE49-F238E27FC236}">
                  <a16:creationId xmlns:a16="http://schemas.microsoft.com/office/drawing/2014/main" xmlns="" id="{7CCFC92F-288E-0647-8FB8-3EA65E581198}"/>
                </a:ext>
              </a:extLst>
            </p:cNvPr>
            <p:cNvSpPr txBox="1">
              <a:spLocks/>
            </p:cNvSpPr>
            <p:nvPr/>
          </p:nvSpPr>
          <p:spPr>
            <a:xfrm>
              <a:off x="9055027" y="5103076"/>
              <a:ext cx="1344133" cy="429170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80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70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60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50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40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30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20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10</a:t>
              </a:r>
            </a:p>
          </p:txBody>
        </p:sp>
        <p:sp>
          <p:nvSpPr>
            <p:cNvPr id="45" name="Subtitle 2">
              <a:extLst>
                <a:ext uri="{FF2B5EF4-FFF2-40B4-BE49-F238E27FC236}">
                  <a16:creationId xmlns:a16="http://schemas.microsoft.com/office/drawing/2014/main" xmlns="" id="{CEC53570-24D7-484D-80B5-34D1625692B2}"/>
                </a:ext>
              </a:extLst>
            </p:cNvPr>
            <p:cNvSpPr txBox="1">
              <a:spLocks/>
            </p:cNvSpPr>
            <p:nvPr/>
          </p:nvSpPr>
          <p:spPr>
            <a:xfrm>
              <a:off x="15023954" y="5103076"/>
              <a:ext cx="1344133" cy="429170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80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70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60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50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40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30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20</a:t>
              </a:r>
            </a:p>
            <a:p>
              <a:pPr algn="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10</a:t>
              </a:r>
            </a:p>
          </p:txBody>
        </p:sp>
        <p:sp>
          <p:nvSpPr>
            <p:cNvPr id="47" name="Subtitle 2">
              <a:extLst>
                <a:ext uri="{FF2B5EF4-FFF2-40B4-BE49-F238E27FC236}">
                  <a16:creationId xmlns:a16="http://schemas.microsoft.com/office/drawing/2014/main" xmlns="" id="{749818B9-67D3-F145-98AD-3D64195A7BA0}"/>
                </a:ext>
              </a:extLst>
            </p:cNvPr>
            <p:cNvSpPr txBox="1">
              <a:spLocks/>
            </p:cNvSpPr>
            <p:nvPr/>
          </p:nvSpPr>
          <p:spPr>
            <a:xfrm>
              <a:off x="4406332"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One</a:t>
              </a:r>
            </a:p>
          </p:txBody>
        </p:sp>
        <p:sp>
          <p:nvSpPr>
            <p:cNvPr id="48" name="Subtitle 2">
              <a:extLst>
                <a:ext uri="{FF2B5EF4-FFF2-40B4-BE49-F238E27FC236}">
                  <a16:creationId xmlns:a16="http://schemas.microsoft.com/office/drawing/2014/main" xmlns="" id="{1B4D595A-A9F8-4342-948F-1E5BBB0049CA}"/>
                </a:ext>
              </a:extLst>
            </p:cNvPr>
            <p:cNvSpPr txBox="1">
              <a:spLocks/>
            </p:cNvSpPr>
            <p:nvPr/>
          </p:nvSpPr>
          <p:spPr>
            <a:xfrm>
              <a:off x="5709155"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Two</a:t>
              </a:r>
            </a:p>
          </p:txBody>
        </p:sp>
        <p:sp>
          <p:nvSpPr>
            <p:cNvPr id="49" name="Subtitle 2">
              <a:extLst>
                <a:ext uri="{FF2B5EF4-FFF2-40B4-BE49-F238E27FC236}">
                  <a16:creationId xmlns:a16="http://schemas.microsoft.com/office/drawing/2014/main" xmlns="" id="{708F0C9A-770F-DC4B-88A2-88AFDF075B90}"/>
                </a:ext>
              </a:extLst>
            </p:cNvPr>
            <p:cNvSpPr txBox="1">
              <a:spLocks/>
            </p:cNvSpPr>
            <p:nvPr/>
          </p:nvSpPr>
          <p:spPr>
            <a:xfrm>
              <a:off x="7029781"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Three</a:t>
              </a:r>
            </a:p>
          </p:txBody>
        </p:sp>
        <p:sp>
          <p:nvSpPr>
            <p:cNvPr id="50" name="Subtitle 2">
              <a:extLst>
                <a:ext uri="{FF2B5EF4-FFF2-40B4-BE49-F238E27FC236}">
                  <a16:creationId xmlns:a16="http://schemas.microsoft.com/office/drawing/2014/main" xmlns="" id="{8C105513-7F31-164B-B2C4-1B62DCF54FDF}"/>
                </a:ext>
              </a:extLst>
            </p:cNvPr>
            <p:cNvSpPr txBox="1">
              <a:spLocks/>
            </p:cNvSpPr>
            <p:nvPr/>
          </p:nvSpPr>
          <p:spPr>
            <a:xfrm>
              <a:off x="10378060"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One</a:t>
              </a:r>
            </a:p>
          </p:txBody>
        </p:sp>
        <p:sp>
          <p:nvSpPr>
            <p:cNvPr id="51" name="Subtitle 2">
              <a:extLst>
                <a:ext uri="{FF2B5EF4-FFF2-40B4-BE49-F238E27FC236}">
                  <a16:creationId xmlns:a16="http://schemas.microsoft.com/office/drawing/2014/main" xmlns="" id="{29410718-8190-5747-B744-7E16304C1DC5}"/>
                </a:ext>
              </a:extLst>
            </p:cNvPr>
            <p:cNvSpPr txBox="1">
              <a:spLocks/>
            </p:cNvSpPr>
            <p:nvPr/>
          </p:nvSpPr>
          <p:spPr>
            <a:xfrm>
              <a:off x="11680884"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Two</a:t>
              </a:r>
            </a:p>
          </p:txBody>
        </p:sp>
        <p:sp>
          <p:nvSpPr>
            <p:cNvPr id="52" name="Subtitle 2">
              <a:extLst>
                <a:ext uri="{FF2B5EF4-FFF2-40B4-BE49-F238E27FC236}">
                  <a16:creationId xmlns:a16="http://schemas.microsoft.com/office/drawing/2014/main" xmlns="" id="{34EFEB43-BC81-7347-ABE0-0B2B7579D286}"/>
                </a:ext>
              </a:extLst>
            </p:cNvPr>
            <p:cNvSpPr txBox="1">
              <a:spLocks/>
            </p:cNvSpPr>
            <p:nvPr/>
          </p:nvSpPr>
          <p:spPr>
            <a:xfrm>
              <a:off x="13001509"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Three</a:t>
              </a:r>
            </a:p>
          </p:txBody>
        </p:sp>
        <p:sp>
          <p:nvSpPr>
            <p:cNvPr id="53" name="Subtitle 2">
              <a:extLst>
                <a:ext uri="{FF2B5EF4-FFF2-40B4-BE49-F238E27FC236}">
                  <a16:creationId xmlns:a16="http://schemas.microsoft.com/office/drawing/2014/main" xmlns="" id="{BC2625EC-D443-F24E-B359-049D984359C4}"/>
                </a:ext>
              </a:extLst>
            </p:cNvPr>
            <p:cNvSpPr txBox="1">
              <a:spLocks/>
            </p:cNvSpPr>
            <p:nvPr/>
          </p:nvSpPr>
          <p:spPr>
            <a:xfrm>
              <a:off x="16305275"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One</a:t>
              </a:r>
            </a:p>
          </p:txBody>
        </p:sp>
        <p:sp>
          <p:nvSpPr>
            <p:cNvPr id="54" name="Subtitle 2">
              <a:extLst>
                <a:ext uri="{FF2B5EF4-FFF2-40B4-BE49-F238E27FC236}">
                  <a16:creationId xmlns:a16="http://schemas.microsoft.com/office/drawing/2014/main" xmlns="" id="{BF5C6D69-D841-034A-80C0-ED246B9F8B29}"/>
                </a:ext>
              </a:extLst>
            </p:cNvPr>
            <p:cNvSpPr txBox="1">
              <a:spLocks/>
            </p:cNvSpPr>
            <p:nvPr/>
          </p:nvSpPr>
          <p:spPr>
            <a:xfrm>
              <a:off x="17608098"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Two</a:t>
              </a:r>
            </a:p>
          </p:txBody>
        </p:sp>
        <p:sp>
          <p:nvSpPr>
            <p:cNvPr id="55" name="Subtitle 2">
              <a:extLst>
                <a:ext uri="{FF2B5EF4-FFF2-40B4-BE49-F238E27FC236}">
                  <a16:creationId xmlns:a16="http://schemas.microsoft.com/office/drawing/2014/main" xmlns="" id="{BF03EB15-6365-CC49-B383-5F24691D4833}"/>
                </a:ext>
              </a:extLst>
            </p:cNvPr>
            <p:cNvSpPr txBox="1">
              <a:spLocks/>
            </p:cNvSpPr>
            <p:nvPr/>
          </p:nvSpPr>
          <p:spPr>
            <a:xfrm>
              <a:off x="18928723" y="9294972"/>
              <a:ext cx="1474552" cy="6291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50000"/>
                </a:lnSpc>
              </a:pPr>
              <a:r>
                <a:rPr lang="en-US" sz="2000" dirty="0">
                  <a:solidFill>
                    <a:schemeClr val="tx1"/>
                  </a:solidFill>
                  <a:latin typeface="Montserrat Light" pitchFamily="2" charset="77"/>
                  <a:ea typeface="Roboto Light" panose="02000000000000000000" pitchFamily="2" charset="0"/>
                  <a:cs typeface="Poppins Light" pitchFamily="2" charset="77"/>
                </a:rPr>
                <a:t>Three</a:t>
              </a:r>
            </a:p>
          </p:txBody>
        </p:sp>
        <p:sp>
          <p:nvSpPr>
            <p:cNvPr id="37" name="Subtitle 2">
              <a:extLst>
                <a:ext uri="{FF2B5EF4-FFF2-40B4-BE49-F238E27FC236}">
                  <a16:creationId xmlns:a16="http://schemas.microsoft.com/office/drawing/2014/main" xmlns="" id="{1E6C7161-5096-4646-BDFA-2D50BEF5B8C3}"/>
                </a:ext>
              </a:extLst>
            </p:cNvPr>
            <p:cNvSpPr txBox="1">
              <a:spLocks/>
            </p:cNvSpPr>
            <p:nvPr/>
          </p:nvSpPr>
          <p:spPr>
            <a:xfrm>
              <a:off x="3978318" y="11165869"/>
              <a:ext cx="4936226" cy="127324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tx1"/>
                  </a:solidFill>
                  <a:latin typeface="Roboto Light" panose="02000000000000000000" pitchFamily="2" charset="0"/>
                  <a:ea typeface="Roboto Light" panose="02000000000000000000" pitchFamily="2" charset="0"/>
                  <a:cs typeface="Poppins Light" pitchFamily="2" charset="77"/>
                </a:rPr>
                <a:t>Refers to a good or service being offered by a company.</a:t>
              </a:r>
              <a:endParaRPr lang="en-US" sz="2800" dirty="0">
                <a:solidFill>
                  <a:schemeClr val="tx1"/>
                </a:solidFill>
                <a:latin typeface="Roboto Light" panose="02000000000000000000" pitchFamily="2" charset="0"/>
                <a:ea typeface="Roboto Light" panose="02000000000000000000" pitchFamily="2" charset="0"/>
                <a:cs typeface="Lato Light" panose="020F0502020204030203" pitchFamily="34" charset="0"/>
              </a:endParaRPr>
            </a:p>
          </p:txBody>
        </p:sp>
        <p:sp>
          <p:nvSpPr>
            <p:cNvPr id="38" name="Rectangle 37">
              <a:extLst>
                <a:ext uri="{FF2B5EF4-FFF2-40B4-BE49-F238E27FC236}">
                  <a16:creationId xmlns:a16="http://schemas.microsoft.com/office/drawing/2014/main" xmlns="" id="{431E900F-8D3E-9C43-9A06-223FE5FB78E7}"/>
                </a:ext>
              </a:extLst>
            </p:cNvPr>
            <p:cNvSpPr/>
            <p:nvPr/>
          </p:nvSpPr>
          <p:spPr>
            <a:xfrm>
              <a:off x="3426319" y="10475516"/>
              <a:ext cx="6040222" cy="646331"/>
            </a:xfrm>
            <a:prstGeom prst="rect">
              <a:avLst/>
            </a:prstGeom>
          </p:spPr>
          <p:txBody>
            <a:bodyPr wrap="square">
              <a:spAutoFit/>
            </a:bodyPr>
            <a:lstStyle/>
            <a:p>
              <a:pPr algn="ctr"/>
              <a:r>
                <a:rPr lang="en-US" dirty="0">
                  <a:solidFill>
                    <a:schemeClr val="tx2"/>
                  </a:solidFill>
                  <a:latin typeface="Roboto" panose="02000000000000000000" pitchFamily="2" charset="0"/>
                  <a:ea typeface="Roboto" panose="02000000000000000000" pitchFamily="2" charset="0"/>
                  <a:cs typeface="Lato Light" panose="020F0502020204030203" pitchFamily="34" charset="0"/>
                </a:rPr>
                <a:t>Title One</a:t>
              </a:r>
            </a:p>
          </p:txBody>
        </p:sp>
        <p:sp>
          <p:nvSpPr>
            <p:cNvPr id="35" name="Subtitle 2">
              <a:extLst>
                <a:ext uri="{FF2B5EF4-FFF2-40B4-BE49-F238E27FC236}">
                  <a16:creationId xmlns:a16="http://schemas.microsoft.com/office/drawing/2014/main" xmlns="" id="{A04027B2-47D2-144E-926F-60819CF3D807}"/>
                </a:ext>
              </a:extLst>
            </p:cNvPr>
            <p:cNvSpPr txBox="1">
              <a:spLocks/>
            </p:cNvSpPr>
            <p:nvPr/>
          </p:nvSpPr>
          <p:spPr>
            <a:xfrm>
              <a:off x="9918661" y="11165869"/>
              <a:ext cx="4936226" cy="127324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tx1"/>
                  </a:solidFill>
                  <a:latin typeface="Roboto Light" panose="02000000000000000000" pitchFamily="2" charset="0"/>
                  <a:ea typeface="Roboto Light" panose="02000000000000000000" pitchFamily="2" charset="0"/>
                  <a:cs typeface="Poppins Light" pitchFamily="2" charset="77"/>
                </a:rPr>
                <a:t>Refers to a good or service being offered by a company.</a:t>
              </a:r>
              <a:endParaRPr lang="en-US" sz="2800" dirty="0">
                <a:solidFill>
                  <a:schemeClr val="tx1"/>
                </a:solidFill>
                <a:latin typeface="Roboto Light" panose="02000000000000000000" pitchFamily="2" charset="0"/>
                <a:ea typeface="Roboto Light" panose="02000000000000000000" pitchFamily="2" charset="0"/>
                <a:cs typeface="Lato Light" panose="020F0502020204030203" pitchFamily="34" charset="0"/>
              </a:endParaRPr>
            </a:p>
          </p:txBody>
        </p:sp>
        <p:sp>
          <p:nvSpPr>
            <p:cNvPr id="36" name="Rectangle 35">
              <a:extLst>
                <a:ext uri="{FF2B5EF4-FFF2-40B4-BE49-F238E27FC236}">
                  <a16:creationId xmlns:a16="http://schemas.microsoft.com/office/drawing/2014/main" xmlns="" id="{8C004F56-4929-D842-8767-941D9995B770}"/>
                </a:ext>
              </a:extLst>
            </p:cNvPr>
            <p:cNvSpPr/>
            <p:nvPr/>
          </p:nvSpPr>
          <p:spPr>
            <a:xfrm>
              <a:off x="9366662" y="10475516"/>
              <a:ext cx="6040222" cy="646331"/>
            </a:xfrm>
            <a:prstGeom prst="rect">
              <a:avLst/>
            </a:prstGeom>
          </p:spPr>
          <p:txBody>
            <a:bodyPr wrap="square">
              <a:spAutoFit/>
            </a:bodyPr>
            <a:lstStyle/>
            <a:p>
              <a:pPr algn="ctr"/>
              <a:r>
                <a:rPr lang="en-US" dirty="0">
                  <a:solidFill>
                    <a:schemeClr val="tx2"/>
                  </a:solidFill>
                  <a:latin typeface="Roboto" panose="02000000000000000000" pitchFamily="2" charset="0"/>
                  <a:ea typeface="Roboto" panose="02000000000000000000" pitchFamily="2" charset="0"/>
                  <a:cs typeface="Lato Light" panose="020F0502020204030203" pitchFamily="34" charset="0"/>
                </a:rPr>
                <a:t>Title Two</a:t>
              </a:r>
            </a:p>
          </p:txBody>
        </p:sp>
        <p:sp>
          <p:nvSpPr>
            <p:cNvPr id="24" name="Subtitle 2">
              <a:extLst>
                <a:ext uri="{FF2B5EF4-FFF2-40B4-BE49-F238E27FC236}">
                  <a16:creationId xmlns:a16="http://schemas.microsoft.com/office/drawing/2014/main" xmlns="" id="{87BDABC8-8DBA-BC42-8B45-2B7EE3BA417E}"/>
                </a:ext>
              </a:extLst>
            </p:cNvPr>
            <p:cNvSpPr txBox="1">
              <a:spLocks/>
            </p:cNvSpPr>
            <p:nvPr/>
          </p:nvSpPr>
          <p:spPr>
            <a:xfrm>
              <a:off x="15877261" y="11165869"/>
              <a:ext cx="4936226" cy="1273246"/>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tx1"/>
                  </a:solidFill>
                  <a:latin typeface="Roboto Light" panose="02000000000000000000" pitchFamily="2" charset="0"/>
                  <a:ea typeface="Roboto Light" panose="02000000000000000000" pitchFamily="2" charset="0"/>
                  <a:cs typeface="Poppins Light" pitchFamily="2" charset="77"/>
                </a:rPr>
                <a:t>Refers to a good or service being offered by a company.</a:t>
              </a:r>
              <a:endParaRPr lang="en-US" sz="2800" dirty="0">
                <a:solidFill>
                  <a:schemeClr val="tx1"/>
                </a:solidFill>
                <a:latin typeface="Roboto Light" panose="02000000000000000000" pitchFamily="2" charset="0"/>
                <a:ea typeface="Roboto Light" panose="02000000000000000000" pitchFamily="2" charset="0"/>
                <a:cs typeface="Lato Light" panose="020F0502020204030203" pitchFamily="34" charset="0"/>
              </a:endParaRPr>
            </a:p>
          </p:txBody>
        </p:sp>
        <p:sp>
          <p:nvSpPr>
            <p:cNvPr id="25" name="Rectangle 24">
              <a:extLst>
                <a:ext uri="{FF2B5EF4-FFF2-40B4-BE49-F238E27FC236}">
                  <a16:creationId xmlns:a16="http://schemas.microsoft.com/office/drawing/2014/main" xmlns="" id="{D3A6B1E1-B16D-A943-9E6C-6A8758FC9909}"/>
                </a:ext>
              </a:extLst>
            </p:cNvPr>
            <p:cNvSpPr/>
            <p:nvPr/>
          </p:nvSpPr>
          <p:spPr>
            <a:xfrm>
              <a:off x="15325262" y="10475516"/>
              <a:ext cx="6040222" cy="646331"/>
            </a:xfrm>
            <a:prstGeom prst="rect">
              <a:avLst/>
            </a:prstGeom>
          </p:spPr>
          <p:txBody>
            <a:bodyPr wrap="square">
              <a:spAutoFit/>
            </a:bodyPr>
            <a:lstStyle/>
            <a:p>
              <a:pPr algn="ctr"/>
              <a:r>
                <a:rPr lang="en-US" dirty="0">
                  <a:solidFill>
                    <a:schemeClr val="tx2"/>
                  </a:solidFill>
                  <a:latin typeface="Roboto" panose="02000000000000000000" pitchFamily="2" charset="0"/>
                  <a:ea typeface="Roboto" panose="02000000000000000000" pitchFamily="2" charset="0"/>
                  <a:cs typeface="Lato Light" panose="020F0502020204030203" pitchFamily="34" charset="0"/>
                </a:rPr>
                <a:t>Title Three</a:t>
              </a:r>
            </a:p>
          </p:txBody>
        </p:sp>
      </p:grpSp>
    </p:spTree>
    <p:extLst>
      <p:ext uri="{BB962C8B-B14F-4D97-AF65-F5344CB8AC3E}">
        <p14:creationId xmlns:p14="http://schemas.microsoft.com/office/powerpoint/2010/main" val="907766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3455717" y="4188318"/>
            <a:ext cx="1862435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3455717" y="7293411"/>
            <a:ext cx="18624353" cy="187385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563749" y="664708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3455718" y="1272919"/>
            <a:ext cx="10255239"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INSTRUCTIONS FOR USE</a:t>
            </a:r>
          </a:p>
        </p:txBody>
      </p:sp>
      <p:sp>
        <p:nvSpPr>
          <p:cNvPr id="18" name="Rectangle 17">
            <a:extLst>
              <a:ext uri="{FF2B5EF4-FFF2-40B4-BE49-F238E27FC236}">
                <a16:creationId xmlns:a16="http://schemas.microsoft.com/office/drawing/2014/main" xmlns="" id="{BC66704A-EF4A-274A-B95D-5F1D4145829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663C4C01-F049-A84C-BD08-4AEDAD09DB80}"/>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ubtitle 2">
            <a:extLst>
              <a:ext uri="{FF2B5EF4-FFF2-40B4-BE49-F238E27FC236}">
                <a16:creationId xmlns:a16="http://schemas.microsoft.com/office/drawing/2014/main" xmlns="" id="{2CB88AD0-CF00-3048-A808-1A2C2D328B2E}"/>
              </a:ext>
            </a:extLst>
          </p:cNvPr>
          <p:cNvSpPr txBox="1">
            <a:spLocks/>
          </p:cNvSpPr>
          <p:nvPr/>
        </p:nvSpPr>
        <p:spPr>
          <a:xfrm>
            <a:off x="3455717" y="10459931"/>
            <a:ext cx="18624353" cy="187385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24" name="Rectangle 23">
            <a:extLst>
              <a:ext uri="{FF2B5EF4-FFF2-40B4-BE49-F238E27FC236}">
                <a16:creationId xmlns:a16="http://schemas.microsoft.com/office/drawing/2014/main" xmlns="" id="{9006EED6-48E4-4B40-921B-65A9A5123E67}"/>
              </a:ext>
            </a:extLst>
          </p:cNvPr>
          <p:cNvSpPr/>
          <p:nvPr/>
        </p:nvSpPr>
        <p:spPr>
          <a:xfrm>
            <a:off x="3563749" y="981360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xmlns="" id="{79E0F85B-C67C-0E47-88E7-C2746AEABDB6}"/>
              </a:ext>
            </a:extLst>
          </p:cNvPr>
          <p:cNvSpPr/>
          <p:nvPr/>
        </p:nvSpPr>
        <p:spPr>
          <a:xfrm>
            <a:off x="16502742" y="0"/>
            <a:ext cx="7874907"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9" y="1272919"/>
            <a:ext cx="70598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PHONE MOCKUP</a:t>
            </a:r>
          </a:p>
        </p:txBody>
      </p:sp>
      <p:pic>
        <p:nvPicPr>
          <p:cNvPr id="40" name="Picture 39" descr="iPhone6_mockup_front_white.png">
            <a:extLst>
              <a:ext uri="{FF2B5EF4-FFF2-40B4-BE49-F238E27FC236}">
                <a16:creationId xmlns:a16="http://schemas.microsoft.com/office/drawing/2014/main" xmlns="" id="{E24C3B11-5EBB-2243-8DC9-EB55EC2C0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2423" y="1175289"/>
            <a:ext cx="7266040" cy="11365420"/>
          </a:xfrm>
          <a:prstGeom prst="rect">
            <a:avLst/>
          </a:prstGeom>
        </p:spPr>
      </p:pic>
      <p:grpSp>
        <p:nvGrpSpPr>
          <p:cNvPr id="4" name="Group 3">
            <a:extLst>
              <a:ext uri="{FF2B5EF4-FFF2-40B4-BE49-F238E27FC236}">
                <a16:creationId xmlns:a16="http://schemas.microsoft.com/office/drawing/2014/main" xmlns="" id="{9685608F-50C7-F943-BDE3-C4CF1E598442}"/>
              </a:ext>
            </a:extLst>
          </p:cNvPr>
          <p:cNvGrpSpPr/>
          <p:nvPr/>
        </p:nvGrpSpPr>
        <p:grpSpPr>
          <a:xfrm>
            <a:off x="3499261" y="4764649"/>
            <a:ext cx="8424501" cy="7093283"/>
            <a:chOff x="3681514" y="4198591"/>
            <a:chExt cx="8424501" cy="7093283"/>
          </a:xfrm>
        </p:grpSpPr>
        <p:sp>
          <p:nvSpPr>
            <p:cNvPr id="60" name="Rectangle 59">
              <a:extLst>
                <a:ext uri="{FF2B5EF4-FFF2-40B4-BE49-F238E27FC236}">
                  <a16:creationId xmlns:a16="http://schemas.microsoft.com/office/drawing/2014/main" xmlns="" id="{9EF8EEFB-8DEC-BD45-88E7-61425F582C95}"/>
                </a:ext>
              </a:extLst>
            </p:cNvPr>
            <p:cNvSpPr/>
            <p:nvPr/>
          </p:nvSpPr>
          <p:spPr>
            <a:xfrm>
              <a:off x="3681514" y="4338445"/>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xmlns="" id="{70894BBB-0DDC-4A48-B76E-F674C8810093}"/>
                </a:ext>
              </a:extLst>
            </p:cNvPr>
            <p:cNvSpPr/>
            <p:nvPr/>
          </p:nvSpPr>
          <p:spPr>
            <a:xfrm>
              <a:off x="3681514" y="8409413"/>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xmlns="" id="{EFEC2124-BE8F-F849-8AC8-11AD72F87527}"/>
                </a:ext>
              </a:extLst>
            </p:cNvPr>
            <p:cNvSpPr txBox="1"/>
            <p:nvPr/>
          </p:nvSpPr>
          <p:spPr>
            <a:xfrm>
              <a:off x="3767161"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72" name="TextBox 71">
              <a:extLst>
                <a:ext uri="{FF2B5EF4-FFF2-40B4-BE49-F238E27FC236}">
                  <a16:creationId xmlns:a16="http://schemas.microsoft.com/office/drawing/2014/main" xmlns="" id="{478E708F-2F6D-C747-AD92-B259FA20D5BC}"/>
                </a:ext>
              </a:extLst>
            </p:cNvPr>
            <p:cNvSpPr txBox="1"/>
            <p:nvPr/>
          </p:nvSpPr>
          <p:spPr>
            <a:xfrm>
              <a:off x="3769696" y="8616115"/>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5005117" y="4844922"/>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5126251" y="4198591"/>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77" name="Subtitle 2">
              <a:extLst>
                <a:ext uri="{FF2B5EF4-FFF2-40B4-BE49-F238E27FC236}">
                  <a16:creationId xmlns:a16="http://schemas.microsoft.com/office/drawing/2014/main" xmlns="" id="{7185F406-C09D-CD40-8D79-9BFCFEB26028}"/>
                </a:ext>
              </a:extLst>
            </p:cNvPr>
            <p:cNvSpPr txBox="1">
              <a:spLocks/>
            </p:cNvSpPr>
            <p:nvPr/>
          </p:nvSpPr>
          <p:spPr>
            <a:xfrm>
              <a:off x="5046133" y="8915890"/>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8" name="TextBox 77">
              <a:extLst>
                <a:ext uri="{FF2B5EF4-FFF2-40B4-BE49-F238E27FC236}">
                  <a16:creationId xmlns:a16="http://schemas.microsoft.com/office/drawing/2014/main" xmlns="" id="{AF4E9001-FF4D-2744-A0AE-4F17BEB02187}"/>
                </a:ext>
              </a:extLst>
            </p:cNvPr>
            <p:cNvSpPr txBox="1"/>
            <p:nvPr/>
          </p:nvSpPr>
          <p:spPr>
            <a:xfrm>
              <a:off x="5167267" y="826955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9464" r="29464"/>
          <a:stretch>
            <a:fillRect/>
          </a:stretch>
        </p:blipFill>
        <p:spPr/>
      </p:pic>
    </p:spTree>
    <p:extLst>
      <p:ext uri="{BB962C8B-B14F-4D97-AF65-F5344CB8AC3E}">
        <p14:creationId xmlns:p14="http://schemas.microsoft.com/office/powerpoint/2010/main" val="3358595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xmlns="" id="{79E0F85B-C67C-0E47-88E7-C2746AEABDB6}"/>
              </a:ext>
            </a:extLst>
          </p:cNvPr>
          <p:cNvSpPr/>
          <p:nvPr/>
        </p:nvSpPr>
        <p:spPr>
          <a:xfrm>
            <a:off x="16502742" y="0"/>
            <a:ext cx="7874907" cy="1371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9" y="1272919"/>
            <a:ext cx="70598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TABLET MOCKUP</a:t>
            </a:r>
          </a:p>
        </p:txBody>
      </p:sp>
      <p:grpSp>
        <p:nvGrpSpPr>
          <p:cNvPr id="4" name="Group 3">
            <a:extLst>
              <a:ext uri="{FF2B5EF4-FFF2-40B4-BE49-F238E27FC236}">
                <a16:creationId xmlns:a16="http://schemas.microsoft.com/office/drawing/2014/main" xmlns="" id="{9685608F-50C7-F943-BDE3-C4CF1E598442}"/>
              </a:ext>
            </a:extLst>
          </p:cNvPr>
          <p:cNvGrpSpPr/>
          <p:nvPr/>
        </p:nvGrpSpPr>
        <p:grpSpPr>
          <a:xfrm>
            <a:off x="3499261" y="4764649"/>
            <a:ext cx="8424501" cy="7093283"/>
            <a:chOff x="3681514" y="4198591"/>
            <a:chExt cx="8424501" cy="7093283"/>
          </a:xfrm>
        </p:grpSpPr>
        <p:sp>
          <p:nvSpPr>
            <p:cNvPr id="60" name="Rectangle 59">
              <a:extLst>
                <a:ext uri="{FF2B5EF4-FFF2-40B4-BE49-F238E27FC236}">
                  <a16:creationId xmlns:a16="http://schemas.microsoft.com/office/drawing/2014/main" xmlns="" id="{9EF8EEFB-8DEC-BD45-88E7-61425F582C95}"/>
                </a:ext>
              </a:extLst>
            </p:cNvPr>
            <p:cNvSpPr/>
            <p:nvPr/>
          </p:nvSpPr>
          <p:spPr>
            <a:xfrm>
              <a:off x="3681514" y="4338445"/>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xmlns="" id="{70894BBB-0DDC-4A48-B76E-F674C8810093}"/>
                </a:ext>
              </a:extLst>
            </p:cNvPr>
            <p:cNvSpPr/>
            <p:nvPr/>
          </p:nvSpPr>
          <p:spPr>
            <a:xfrm>
              <a:off x="3681514" y="8409413"/>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xmlns="" id="{EFEC2124-BE8F-F849-8AC8-11AD72F87527}"/>
                </a:ext>
              </a:extLst>
            </p:cNvPr>
            <p:cNvSpPr txBox="1"/>
            <p:nvPr/>
          </p:nvSpPr>
          <p:spPr>
            <a:xfrm>
              <a:off x="3767161"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72" name="TextBox 71">
              <a:extLst>
                <a:ext uri="{FF2B5EF4-FFF2-40B4-BE49-F238E27FC236}">
                  <a16:creationId xmlns:a16="http://schemas.microsoft.com/office/drawing/2014/main" xmlns="" id="{478E708F-2F6D-C747-AD92-B259FA20D5BC}"/>
                </a:ext>
              </a:extLst>
            </p:cNvPr>
            <p:cNvSpPr txBox="1"/>
            <p:nvPr/>
          </p:nvSpPr>
          <p:spPr>
            <a:xfrm>
              <a:off x="3769696" y="8616115"/>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5005117" y="4844922"/>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5126251" y="4198591"/>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77" name="Subtitle 2">
              <a:extLst>
                <a:ext uri="{FF2B5EF4-FFF2-40B4-BE49-F238E27FC236}">
                  <a16:creationId xmlns:a16="http://schemas.microsoft.com/office/drawing/2014/main" xmlns="" id="{7185F406-C09D-CD40-8D79-9BFCFEB26028}"/>
                </a:ext>
              </a:extLst>
            </p:cNvPr>
            <p:cNvSpPr txBox="1">
              <a:spLocks/>
            </p:cNvSpPr>
            <p:nvPr/>
          </p:nvSpPr>
          <p:spPr>
            <a:xfrm>
              <a:off x="5046133" y="8915890"/>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8" name="TextBox 77">
              <a:extLst>
                <a:ext uri="{FF2B5EF4-FFF2-40B4-BE49-F238E27FC236}">
                  <a16:creationId xmlns:a16="http://schemas.microsoft.com/office/drawing/2014/main" xmlns="" id="{AF4E9001-FF4D-2744-A0AE-4F17BEB02187}"/>
                </a:ext>
              </a:extLst>
            </p:cNvPr>
            <p:cNvSpPr txBox="1"/>
            <p:nvPr/>
          </p:nvSpPr>
          <p:spPr>
            <a:xfrm>
              <a:off x="5167267" y="826955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19" name="Group 1102">
            <a:extLst>
              <a:ext uri="{FF2B5EF4-FFF2-40B4-BE49-F238E27FC236}">
                <a16:creationId xmlns:a16="http://schemas.microsoft.com/office/drawing/2014/main" xmlns="" id="{6E7C8025-EDF3-9943-AD3A-73603120DCCE}"/>
              </a:ext>
            </a:extLst>
          </p:cNvPr>
          <p:cNvGrpSpPr/>
          <p:nvPr/>
        </p:nvGrpSpPr>
        <p:grpSpPr>
          <a:xfrm>
            <a:off x="14095920" y="1466806"/>
            <a:ext cx="7278436" cy="10782386"/>
            <a:chOff x="0" y="0"/>
            <a:chExt cx="6591304" cy="9765730"/>
          </a:xfrm>
        </p:grpSpPr>
        <p:pic>
          <p:nvPicPr>
            <p:cNvPr id="21" name="Mini-iPad-B&amp;W-Mockup.png">
              <a:extLst>
                <a:ext uri="{FF2B5EF4-FFF2-40B4-BE49-F238E27FC236}">
                  <a16:creationId xmlns:a16="http://schemas.microsoft.com/office/drawing/2014/main" xmlns="" id="{A4D96027-A2E4-7549-8C9B-B767C0F3B354}"/>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22" name="Shape 1101">
              <a:extLst>
                <a:ext uri="{FF2B5EF4-FFF2-40B4-BE49-F238E27FC236}">
                  <a16:creationId xmlns:a16="http://schemas.microsoft.com/office/drawing/2014/main" xmlns="" id="{3EF6092A-4D3C-EA47-8C2E-D7BAA2155EB3}"/>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577" r="22577"/>
          <a:stretch>
            <a:fillRect/>
          </a:stretch>
        </p:blipFill>
        <p:spPr/>
      </p:pic>
    </p:spTree>
    <p:extLst>
      <p:ext uri="{BB962C8B-B14F-4D97-AF65-F5344CB8AC3E}">
        <p14:creationId xmlns:p14="http://schemas.microsoft.com/office/powerpoint/2010/main" val="3869567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xmlns="" id="{79E0F85B-C67C-0E47-88E7-C2746AEABDB6}"/>
              </a:ext>
            </a:extLst>
          </p:cNvPr>
          <p:cNvSpPr/>
          <p:nvPr/>
        </p:nvSpPr>
        <p:spPr>
          <a:xfrm>
            <a:off x="16502742" y="0"/>
            <a:ext cx="7874907" cy="1371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6F9BA3E4-1280-384E-A9A1-787D1E6E1FF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82BCA547-1CA8-B249-A54D-5288123FBE46}"/>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xmlns="" id="{E6E6B87E-A3CB-364B-8317-3504A7CA9146}"/>
              </a:ext>
            </a:extLst>
          </p:cNvPr>
          <p:cNvSpPr txBox="1"/>
          <p:nvPr/>
        </p:nvSpPr>
        <p:spPr>
          <a:xfrm>
            <a:off x="3455719" y="1272919"/>
            <a:ext cx="70598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LAPTOP MOCKUP</a:t>
            </a:r>
          </a:p>
        </p:txBody>
      </p:sp>
      <p:grpSp>
        <p:nvGrpSpPr>
          <p:cNvPr id="4" name="Group 3">
            <a:extLst>
              <a:ext uri="{FF2B5EF4-FFF2-40B4-BE49-F238E27FC236}">
                <a16:creationId xmlns:a16="http://schemas.microsoft.com/office/drawing/2014/main" xmlns="" id="{9685608F-50C7-F943-BDE3-C4CF1E598442}"/>
              </a:ext>
            </a:extLst>
          </p:cNvPr>
          <p:cNvGrpSpPr/>
          <p:nvPr/>
        </p:nvGrpSpPr>
        <p:grpSpPr>
          <a:xfrm>
            <a:off x="3499261" y="4764649"/>
            <a:ext cx="8424501" cy="7093283"/>
            <a:chOff x="3681514" y="4198591"/>
            <a:chExt cx="8424501" cy="7093283"/>
          </a:xfrm>
        </p:grpSpPr>
        <p:sp>
          <p:nvSpPr>
            <p:cNvPr id="60" name="Rectangle 59">
              <a:extLst>
                <a:ext uri="{FF2B5EF4-FFF2-40B4-BE49-F238E27FC236}">
                  <a16:creationId xmlns:a16="http://schemas.microsoft.com/office/drawing/2014/main" xmlns="" id="{9EF8EEFB-8DEC-BD45-88E7-61425F582C95}"/>
                </a:ext>
              </a:extLst>
            </p:cNvPr>
            <p:cNvSpPr/>
            <p:nvPr/>
          </p:nvSpPr>
          <p:spPr>
            <a:xfrm>
              <a:off x="3681514" y="4338445"/>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xmlns="" id="{70894BBB-0DDC-4A48-B76E-F674C8810093}"/>
                </a:ext>
              </a:extLst>
            </p:cNvPr>
            <p:cNvSpPr/>
            <p:nvPr/>
          </p:nvSpPr>
          <p:spPr>
            <a:xfrm>
              <a:off x="3681514" y="8409413"/>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xmlns="" id="{EFEC2124-BE8F-F849-8AC8-11AD72F87527}"/>
                </a:ext>
              </a:extLst>
            </p:cNvPr>
            <p:cNvSpPr txBox="1"/>
            <p:nvPr/>
          </p:nvSpPr>
          <p:spPr>
            <a:xfrm>
              <a:off x="3767161"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72" name="TextBox 71">
              <a:extLst>
                <a:ext uri="{FF2B5EF4-FFF2-40B4-BE49-F238E27FC236}">
                  <a16:creationId xmlns:a16="http://schemas.microsoft.com/office/drawing/2014/main" xmlns="" id="{478E708F-2F6D-C747-AD92-B259FA20D5BC}"/>
                </a:ext>
              </a:extLst>
            </p:cNvPr>
            <p:cNvSpPr txBox="1"/>
            <p:nvPr/>
          </p:nvSpPr>
          <p:spPr>
            <a:xfrm>
              <a:off x="3769696" y="8616115"/>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5005117" y="4844922"/>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5126251" y="4198591"/>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77" name="Subtitle 2">
              <a:extLst>
                <a:ext uri="{FF2B5EF4-FFF2-40B4-BE49-F238E27FC236}">
                  <a16:creationId xmlns:a16="http://schemas.microsoft.com/office/drawing/2014/main" xmlns="" id="{7185F406-C09D-CD40-8D79-9BFCFEB26028}"/>
                </a:ext>
              </a:extLst>
            </p:cNvPr>
            <p:cNvSpPr txBox="1">
              <a:spLocks/>
            </p:cNvSpPr>
            <p:nvPr/>
          </p:nvSpPr>
          <p:spPr>
            <a:xfrm>
              <a:off x="5046133" y="8915890"/>
              <a:ext cx="705988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8" name="TextBox 77">
              <a:extLst>
                <a:ext uri="{FF2B5EF4-FFF2-40B4-BE49-F238E27FC236}">
                  <a16:creationId xmlns:a16="http://schemas.microsoft.com/office/drawing/2014/main" xmlns="" id="{AF4E9001-FF4D-2744-A0AE-4F17BEB02187}"/>
                </a:ext>
              </a:extLst>
            </p:cNvPr>
            <p:cNvSpPr txBox="1"/>
            <p:nvPr/>
          </p:nvSpPr>
          <p:spPr>
            <a:xfrm>
              <a:off x="5167267" y="826955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pic>
        <p:nvPicPr>
          <p:cNvPr id="24" name="Picture 23" descr="New Macbook Silver.png">
            <a:extLst>
              <a:ext uri="{FF2B5EF4-FFF2-40B4-BE49-F238E27FC236}">
                <a16:creationId xmlns:a16="http://schemas.microsoft.com/office/drawing/2014/main" xmlns="" id="{B48CD246-F43D-9D4E-9560-8857EDDBDD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5550" y="1973164"/>
            <a:ext cx="16676674" cy="9764978"/>
          </a:xfrm>
          <a:prstGeom prst="rect">
            <a:avLst/>
          </a:prstGeom>
        </p:spPr>
      </p:pic>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801" b="6801"/>
          <a:stretch>
            <a:fillRect/>
          </a:stretch>
        </p:blipFill>
        <p:spPr/>
      </p:pic>
    </p:spTree>
    <p:extLst>
      <p:ext uri="{BB962C8B-B14F-4D97-AF65-F5344CB8AC3E}">
        <p14:creationId xmlns:p14="http://schemas.microsoft.com/office/powerpoint/2010/main" val="4148917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14967" r="14967"/>
          <a:stretch>
            <a:fillRect/>
          </a:stretch>
        </p:blipFill>
        <p:spPr/>
      </p:pic>
      <p:grpSp>
        <p:nvGrpSpPr>
          <p:cNvPr id="4" name="Group 3">
            <a:extLst>
              <a:ext uri="{FF2B5EF4-FFF2-40B4-BE49-F238E27FC236}">
                <a16:creationId xmlns:a16="http://schemas.microsoft.com/office/drawing/2014/main" xmlns="" id="{1E44AAF8-86BE-874B-B10D-CD1EAB84852C}"/>
              </a:ext>
            </a:extLst>
          </p:cNvPr>
          <p:cNvGrpSpPr/>
          <p:nvPr/>
        </p:nvGrpSpPr>
        <p:grpSpPr>
          <a:xfrm flipH="1">
            <a:off x="12145864" y="0"/>
            <a:ext cx="12231787" cy="13715999"/>
            <a:chOff x="-42962" y="0"/>
            <a:chExt cx="12231787" cy="13715999"/>
          </a:xfrm>
        </p:grpSpPr>
        <p:sp>
          <p:nvSpPr>
            <p:cNvPr id="2" name="Rectangle 1">
              <a:extLst>
                <a:ext uri="{FF2B5EF4-FFF2-40B4-BE49-F238E27FC236}">
                  <a16:creationId xmlns:a16="http://schemas.microsoft.com/office/drawing/2014/main" xmlns="" id="{1CD66A3A-B410-3F41-9EFD-516ABD985379}"/>
                </a:ext>
              </a:extLst>
            </p:cNvPr>
            <p:cNvSpPr/>
            <p:nvPr/>
          </p:nvSpPr>
          <p:spPr>
            <a:xfrm>
              <a:off x="-42962" y="0"/>
              <a:ext cx="10009668"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xmlns="" id="{B1E18D5F-7A33-474B-8C7A-4E6E2D3263AA}"/>
                </a:ext>
              </a:extLst>
            </p:cNvPr>
            <p:cNvSpPr/>
            <p:nvPr/>
          </p:nvSpPr>
          <p:spPr>
            <a:xfrm>
              <a:off x="2179157" y="2532639"/>
              <a:ext cx="10009668" cy="38497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3484656" y="3180236"/>
              <a:ext cx="7735681" cy="2554545"/>
            </a:xfrm>
            <a:prstGeom prst="rect">
              <a:avLst/>
            </a:prstGeom>
            <a:noFill/>
            <a:ln>
              <a:noFill/>
            </a:ln>
          </p:spPr>
          <p:txBody>
            <a:bodyPr wrap="square" rtlCol="0">
              <a:spAutoFit/>
            </a:bodyPr>
            <a:lstStyle/>
            <a:p>
              <a:pPr algn="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THANKS</a:t>
              </a:r>
            </a:p>
            <a:p>
              <a:pPr algn="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FOR COMING</a:t>
              </a:r>
            </a:p>
          </p:txBody>
        </p:sp>
      </p:grpSp>
      <p:sp>
        <p:nvSpPr>
          <p:cNvPr id="7" name="Subtitle 2">
            <a:extLst>
              <a:ext uri="{FF2B5EF4-FFF2-40B4-BE49-F238E27FC236}">
                <a16:creationId xmlns:a16="http://schemas.microsoft.com/office/drawing/2014/main" xmlns="" id="{E34A96A8-CCEA-8846-99F1-A097BA90A933}"/>
              </a:ext>
            </a:extLst>
          </p:cNvPr>
          <p:cNvSpPr txBox="1">
            <a:spLocks/>
          </p:cNvSpPr>
          <p:nvPr/>
        </p:nvSpPr>
        <p:spPr>
          <a:xfrm>
            <a:off x="16361676" y="10535764"/>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gn="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a:t>
            </a:r>
            <a:r>
              <a:rPr lang="en-US" sz="2800" dirty="0" err="1">
                <a:solidFill>
                  <a:schemeClr val="bg1"/>
                </a:solidFill>
                <a:latin typeface="Roboto Light" panose="02000000000000000000" pitchFamily="2" charset="0"/>
                <a:ea typeface="Roboto Light" panose="02000000000000000000" pitchFamily="2" charset="0"/>
                <a:cs typeface="Lato" charset="0"/>
              </a:rPr>
              <a:t>user@name.com</a:t>
            </a:r>
            <a:endParaRPr lang="en-US" sz="2800" dirty="0">
              <a:solidFill>
                <a:schemeClr val="bg1"/>
              </a:solidFill>
              <a:latin typeface="Roboto Light" panose="02000000000000000000" pitchFamily="2" charset="0"/>
              <a:ea typeface="Roboto Light" panose="02000000000000000000" pitchFamily="2" charset="0"/>
              <a:cs typeface="Lato" charset="0"/>
            </a:endParaRPr>
          </a:p>
        </p:txBody>
      </p:sp>
    </p:spTree>
    <p:extLst>
      <p:ext uri="{BB962C8B-B14F-4D97-AF65-F5344CB8AC3E}">
        <p14:creationId xmlns:p14="http://schemas.microsoft.com/office/powerpoint/2010/main" val="2881946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4449" t="1380" r="941" b="20697"/>
          <a:stretch/>
        </p:blipFill>
        <p:spPr/>
      </p:pic>
      <p:grpSp>
        <p:nvGrpSpPr>
          <p:cNvPr id="11" name="Group 10">
            <a:extLst>
              <a:ext uri="{FF2B5EF4-FFF2-40B4-BE49-F238E27FC236}">
                <a16:creationId xmlns:a16="http://schemas.microsoft.com/office/drawing/2014/main" xmlns="" id="{E3DF5F5E-5CCD-4449-B4D0-AA0512586B9F}"/>
              </a:ext>
            </a:extLst>
          </p:cNvPr>
          <p:cNvGrpSpPr/>
          <p:nvPr/>
        </p:nvGrpSpPr>
        <p:grpSpPr>
          <a:xfrm>
            <a:off x="11587864" y="6992315"/>
            <a:ext cx="9598966" cy="3261055"/>
            <a:chOff x="626754" y="9367769"/>
            <a:chExt cx="9598966" cy="3261055"/>
          </a:xfrm>
        </p:grpSpPr>
        <p:sp>
          <p:nvSpPr>
            <p:cNvPr id="20" name="TextBox 19">
              <a:extLst>
                <a:ext uri="{FF2B5EF4-FFF2-40B4-BE49-F238E27FC236}">
                  <a16:creationId xmlns:a16="http://schemas.microsoft.com/office/drawing/2014/main" xmlns=""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Halie Meagan</a:t>
              </a:r>
            </a:p>
          </p:txBody>
        </p:sp>
        <p:sp>
          <p:nvSpPr>
            <p:cNvPr id="21" name="Subtitle 2">
              <a:extLst>
                <a:ext uri="{FF2B5EF4-FFF2-40B4-BE49-F238E27FC236}">
                  <a16:creationId xmlns:a16="http://schemas.microsoft.com/office/drawing/2014/main" xmlns="" id="{18C3B974-516C-3342-B697-8DC5689C0978}"/>
                </a:ext>
              </a:extLst>
            </p:cNvPr>
            <p:cNvSpPr txBox="1">
              <a:spLocks/>
            </p:cNvSpPr>
            <p:nvPr/>
          </p:nvSpPr>
          <p:spPr>
            <a:xfrm>
              <a:off x="626754" y="10203533"/>
              <a:ext cx="9598966" cy="242529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
        <p:nvSpPr>
          <p:cNvPr id="23" name="Rectangle 22">
            <a:extLst>
              <a:ext uri="{FF2B5EF4-FFF2-40B4-BE49-F238E27FC236}">
                <a16:creationId xmlns:a16="http://schemas.microsoft.com/office/drawing/2014/main" xmlns="" id="{1E686ACC-7C98-ED46-B678-619B59FAD802}"/>
              </a:ext>
            </a:extLst>
          </p:cNvPr>
          <p:cNvSpPr/>
          <p:nvPr/>
        </p:nvSpPr>
        <p:spPr>
          <a:xfrm>
            <a:off x="7907603" y="3914746"/>
            <a:ext cx="7287574" cy="22276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xmlns="" id="{1D2319C8-9408-4444-B864-32EA6B50A7EA}"/>
              </a:ext>
            </a:extLst>
          </p:cNvPr>
          <p:cNvSpPr txBox="1"/>
          <p:nvPr/>
        </p:nvSpPr>
        <p:spPr>
          <a:xfrm>
            <a:off x="8503409" y="4474557"/>
            <a:ext cx="6095962" cy="1107996"/>
          </a:xfrm>
          <a:prstGeom prst="rect">
            <a:avLst/>
          </a:prstGeom>
          <a:noFill/>
        </p:spPr>
        <p:txBody>
          <a:bodyPr wrap="square" rtlCol="0">
            <a:spAutoFit/>
          </a:bodyPr>
          <a:lstStyle/>
          <a:p>
            <a:pPr algn="ctr"/>
            <a:r>
              <a:rPr lang="en-US" sz="6600" b="1" dirty="0">
                <a:solidFill>
                  <a:schemeClr val="bg1"/>
                </a:solidFill>
                <a:latin typeface="Roboto" panose="02000000000000000000" pitchFamily="2" charset="0"/>
                <a:ea typeface="Roboto" panose="02000000000000000000" pitchFamily="2" charset="0"/>
                <a:cs typeface="Lato" charset="0"/>
              </a:rPr>
              <a:t>HELLO THERE!</a:t>
            </a:r>
          </a:p>
        </p:txBody>
      </p:sp>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CD66A3A-B410-3F41-9EFD-516ABD985379}"/>
              </a:ext>
            </a:extLst>
          </p:cNvPr>
          <p:cNvSpPr/>
          <p:nvPr/>
        </p:nvSpPr>
        <p:spPr>
          <a:xfrm>
            <a:off x="-42962" y="0"/>
            <a:ext cx="24420612"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3AEDCA6B-3909-8F44-B729-06BE1313EABE}"/>
              </a:ext>
            </a:extLst>
          </p:cNvPr>
          <p:cNvGrpSpPr/>
          <p:nvPr/>
        </p:nvGrpSpPr>
        <p:grpSpPr>
          <a:xfrm>
            <a:off x="4925169" y="4933128"/>
            <a:ext cx="14484350" cy="3849741"/>
            <a:chOff x="-58184" y="2532639"/>
            <a:chExt cx="14484350" cy="3849741"/>
          </a:xfrm>
        </p:grpSpPr>
        <p:sp>
          <p:nvSpPr>
            <p:cNvPr id="9" name="Rectangle 8">
              <a:extLst>
                <a:ext uri="{FF2B5EF4-FFF2-40B4-BE49-F238E27FC236}">
                  <a16:creationId xmlns:a16="http://schemas.microsoft.com/office/drawing/2014/main" xmlns="" id="{AB965AD0-B037-B048-AD43-EA3D48670956}"/>
                </a:ext>
              </a:extLst>
            </p:cNvPr>
            <p:cNvSpPr/>
            <p:nvPr/>
          </p:nvSpPr>
          <p:spPr>
            <a:xfrm>
              <a:off x="-58184" y="2532639"/>
              <a:ext cx="14484350" cy="38497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453CC141-C6B7-4A40-B2B1-876CCBD6D7B5}"/>
                </a:ext>
              </a:extLst>
            </p:cNvPr>
            <p:cNvSpPr txBox="1"/>
            <p:nvPr/>
          </p:nvSpPr>
          <p:spPr>
            <a:xfrm>
              <a:off x="856216" y="3795789"/>
              <a:ext cx="12655550"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grpSp>
    </p:spTree>
    <p:extLst>
      <p:ext uri="{BB962C8B-B14F-4D97-AF65-F5344CB8AC3E}">
        <p14:creationId xmlns:p14="http://schemas.microsoft.com/office/powerpoint/2010/main" val="1984706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CBCBD03-578E-554C-A1E8-809A8EAB1398}"/>
              </a:ext>
            </a:extLst>
          </p:cNvPr>
          <p:cNvSpPr txBox="1"/>
          <p:nvPr/>
        </p:nvSpPr>
        <p:spPr>
          <a:xfrm>
            <a:off x="2962991" y="6491705"/>
            <a:ext cx="18451668" cy="3416320"/>
          </a:xfrm>
          <a:prstGeom prst="rect">
            <a:avLst/>
          </a:prstGeom>
          <a:noFill/>
        </p:spPr>
        <p:txBody>
          <a:bodyPr wrap="square" rtlCol="0">
            <a:spAutoFit/>
          </a:bodyPr>
          <a:lstStyle/>
          <a:p>
            <a:pPr algn="ctr"/>
            <a:r>
              <a:rPr lang="en-US" sz="7200" b="1" dirty="0">
                <a:latin typeface="Roboto" panose="02000000000000000000" pitchFamily="2" charset="0"/>
                <a:ea typeface="Roboto" panose="02000000000000000000" pitchFamily="2" charset="0"/>
                <a:cs typeface="Lato" charset="0"/>
              </a:rPr>
              <a:t>Successful people do what unsuccessful people are not willing to do. Don't wish it were easier; wish you were better.</a:t>
            </a:r>
            <a:endParaRPr lang="en-US" sz="14400" b="1" dirty="0">
              <a:latin typeface="Roboto" panose="02000000000000000000" pitchFamily="2" charset="0"/>
              <a:ea typeface="Roboto" panose="02000000000000000000" pitchFamily="2" charset="0"/>
              <a:cs typeface="Lato" charset="0"/>
            </a:endParaRPr>
          </a:p>
        </p:txBody>
      </p:sp>
      <p:sp>
        <p:nvSpPr>
          <p:cNvPr id="5" name="Rectangle 4">
            <a:extLst>
              <a:ext uri="{FF2B5EF4-FFF2-40B4-BE49-F238E27FC236}">
                <a16:creationId xmlns:a16="http://schemas.microsoft.com/office/drawing/2014/main" xmlns="" id="{C56ECADA-EF8A-0B44-9464-9D40C0A86314}"/>
              </a:ext>
            </a:extLst>
          </p:cNvPr>
          <p:cNvSpPr/>
          <p:nvPr/>
        </p:nvSpPr>
        <p:spPr>
          <a:xfrm>
            <a:off x="11149734" y="3807975"/>
            <a:ext cx="2078182" cy="20781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xmlns="" id="{3354A611-A758-6044-87FA-567E7A5C5BA0}"/>
              </a:ext>
            </a:extLst>
          </p:cNvPr>
          <p:cNvSpPr txBox="1"/>
          <p:nvPr/>
        </p:nvSpPr>
        <p:spPr>
          <a:xfrm>
            <a:off x="8320984" y="4290013"/>
            <a:ext cx="7735681" cy="2092881"/>
          </a:xfrm>
          <a:prstGeom prst="rect">
            <a:avLst/>
          </a:prstGeom>
          <a:noFill/>
          <a:ln>
            <a:noFill/>
          </a:ln>
        </p:spPr>
        <p:txBody>
          <a:bodyPr wrap="square" rtlCol="0">
            <a:spAutoFit/>
          </a:bodyPr>
          <a:lstStyle/>
          <a:p>
            <a:pPr algn="ctr"/>
            <a:r>
              <a:rPr lang="en-US" sz="13000" b="1" dirty="0">
                <a:solidFill>
                  <a:schemeClr val="bg1"/>
                </a:solidFill>
                <a:latin typeface="Roboto" panose="02000000000000000000" pitchFamily="2" charset="0"/>
                <a:ea typeface="Roboto" panose="02000000000000000000" pitchFamily="2" charset="0"/>
                <a:cs typeface="Lato Black" panose="020F0502020204030203" pitchFamily="34" charset="0"/>
              </a:rPr>
              <a:t>“</a:t>
            </a:r>
          </a:p>
        </p:txBody>
      </p:sp>
    </p:spTree>
    <p:extLst>
      <p:ext uri="{BB962C8B-B14F-4D97-AF65-F5344CB8AC3E}">
        <p14:creationId xmlns:p14="http://schemas.microsoft.com/office/powerpoint/2010/main" val="1416682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455718" y="1272919"/>
            <a:ext cx="147052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THIS IS YOUR PRESENTATION TITLE</a:t>
            </a:r>
          </a:p>
        </p:txBody>
      </p:sp>
      <p:sp>
        <p:nvSpPr>
          <p:cNvPr id="18" name="Rectangle 17">
            <a:extLst>
              <a:ext uri="{FF2B5EF4-FFF2-40B4-BE49-F238E27FC236}">
                <a16:creationId xmlns:a16="http://schemas.microsoft.com/office/drawing/2014/main" xmlns="" id="{BC66704A-EF4A-274A-B95D-5F1D4145829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663C4C01-F049-A84C-BD08-4AEDAD09DB80}"/>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4928917" y="3846284"/>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25" name="Subtitle 2">
            <a:extLst>
              <a:ext uri="{FF2B5EF4-FFF2-40B4-BE49-F238E27FC236}">
                <a16:creationId xmlns:a16="http://schemas.microsoft.com/office/drawing/2014/main" xmlns="" id="{848619DF-CA2A-D24E-A189-C198DCDB0B38}"/>
              </a:ext>
            </a:extLst>
          </p:cNvPr>
          <p:cNvSpPr txBox="1">
            <a:spLocks/>
          </p:cNvSpPr>
          <p:nvPr/>
        </p:nvSpPr>
        <p:spPr>
          <a:xfrm>
            <a:off x="4928917" y="6943990"/>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26" name="Subtitle 2">
            <a:extLst>
              <a:ext uri="{FF2B5EF4-FFF2-40B4-BE49-F238E27FC236}">
                <a16:creationId xmlns:a16="http://schemas.microsoft.com/office/drawing/2014/main" xmlns="" id="{3D9468CA-5A6F-2248-AB19-9456F27BA187}"/>
              </a:ext>
            </a:extLst>
          </p:cNvPr>
          <p:cNvSpPr txBox="1">
            <a:spLocks/>
          </p:cNvSpPr>
          <p:nvPr/>
        </p:nvSpPr>
        <p:spPr>
          <a:xfrm>
            <a:off x="4928917" y="10041697"/>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27" name="Subtitle 2">
            <a:extLst>
              <a:ext uri="{FF2B5EF4-FFF2-40B4-BE49-F238E27FC236}">
                <a16:creationId xmlns:a16="http://schemas.microsoft.com/office/drawing/2014/main" xmlns="" id="{E29EFC43-A828-F14D-AD7E-5558844EDAC8}"/>
              </a:ext>
            </a:extLst>
          </p:cNvPr>
          <p:cNvSpPr txBox="1">
            <a:spLocks/>
          </p:cNvSpPr>
          <p:nvPr/>
        </p:nvSpPr>
        <p:spPr>
          <a:xfrm>
            <a:off x="14997776" y="3846284"/>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28" name="Subtitle 2">
            <a:extLst>
              <a:ext uri="{FF2B5EF4-FFF2-40B4-BE49-F238E27FC236}">
                <a16:creationId xmlns:a16="http://schemas.microsoft.com/office/drawing/2014/main" xmlns="" id="{32E9C02A-3DD0-5C44-A4F0-A88B1581D06B}"/>
              </a:ext>
            </a:extLst>
          </p:cNvPr>
          <p:cNvSpPr txBox="1">
            <a:spLocks/>
          </p:cNvSpPr>
          <p:nvPr/>
        </p:nvSpPr>
        <p:spPr>
          <a:xfrm>
            <a:off x="14997776" y="6943990"/>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29" name="Subtitle 2">
            <a:extLst>
              <a:ext uri="{FF2B5EF4-FFF2-40B4-BE49-F238E27FC236}">
                <a16:creationId xmlns:a16="http://schemas.microsoft.com/office/drawing/2014/main" xmlns="" id="{C975E27B-0C7E-5148-8467-67EE9DFBB775}"/>
              </a:ext>
            </a:extLst>
          </p:cNvPr>
          <p:cNvSpPr txBox="1">
            <a:spLocks/>
          </p:cNvSpPr>
          <p:nvPr/>
        </p:nvSpPr>
        <p:spPr>
          <a:xfrm>
            <a:off x="14997776" y="10041697"/>
            <a:ext cx="77456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30" name="Rectangle 29">
            <a:extLst>
              <a:ext uri="{FF2B5EF4-FFF2-40B4-BE49-F238E27FC236}">
                <a16:creationId xmlns:a16="http://schemas.microsoft.com/office/drawing/2014/main" xmlns="" id="{24A10DE2-B44B-7C49-B11F-6B3D90E2D646}"/>
              </a:ext>
            </a:extLst>
          </p:cNvPr>
          <p:cNvSpPr/>
          <p:nvPr/>
        </p:nvSpPr>
        <p:spPr>
          <a:xfrm>
            <a:off x="3681514" y="4101807"/>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xmlns="" id="{65B614C9-C146-E347-95F8-ABC14FC834CE}"/>
              </a:ext>
            </a:extLst>
          </p:cNvPr>
          <p:cNvSpPr/>
          <p:nvPr/>
        </p:nvSpPr>
        <p:spPr>
          <a:xfrm>
            <a:off x="3681514" y="7201785"/>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xmlns="" id="{F2026E87-E6AE-8B44-9253-2B4DED7734B7}"/>
              </a:ext>
            </a:extLst>
          </p:cNvPr>
          <p:cNvSpPr/>
          <p:nvPr/>
        </p:nvSpPr>
        <p:spPr>
          <a:xfrm>
            <a:off x="3681514" y="10301763"/>
            <a:ext cx="1107997" cy="11079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xmlns="" id="{322A1959-8FA5-E541-A37F-8A19F28E250B}"/>
              </a:ext>
            </a:extLst>
          </p:cNvPr>
          <p:cNvSpPr/>
          <p:nvPr/>
        </p:nvSpPr>
        <p:spPr>
          <a:xfrm>
            <a:off x="13762779" y="4101807"/>
            <a:ext cx="1107997" cy="11079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xmlns="" id="{E88F39C6-6426-B646-A5BA-8A8D171F74C1}"/>
              </a:ext>
            </a:extLst>
          </p:cNvPr>
          <p:cNvSpPr/>
          <p:nvPr/>
        </p:nvSpPr>
        <p:spPr>
          <a:xfrm>
            <a:off x="13762779" y="7201785"/>
            <a:ext cx="1107997" cy="11079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xmlns="" id="{B44C120A-0CCD-BF42-A843-2A9F91634EF7}"/>
              </a:ext>
            </a:extLst>
          </p:cNvPr>
          <p:cNvSpPr/>
          <p:nvPr/>
        </p:nvSpPr>
        <p:spPr>
          <a:xfrm>
            <a:off x="13762779" y="10301763"/>
            <a:ext cx="1107997" cy="110799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xmlns="" id="{BCDDCC87-9E6F-9441-82F5-5F6B2C8DE0AF}"/>
              </a:ext>
            </a:extLst>
          </p:cNvPr>
          <p:cNvSpPr txBox="1"/>
          <p:nvPr/>
        </p:nvSpPr>
        <p:spPr>
          <a:xfrm>
            <a:off x="3767161" y="4308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37" name="TextBox 36">
            <a:extLst>
              <a:ext uri="{FF2B5EF4-FFF2-40B4-BE49-F238E27FC236}">
                <a16:creationId xmlns:a16="http://schemas.microsoft.com/office/drawing/2014/main" xmlns="" id="{4BA4CC1B-4450-7345-9FE5-E127B4C54DB9}"/>
              </a:ext>
            </a:extLst>
          </p:cNvPr>
          <p:cNvSpPr txBox="1"/>
          <p:nvPr/>
        </p:nvSpPr>
        <p:spPr>
          <a:xfrm>
            <a:off x="3767161" y="74327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
        <p:nvSpPr>
          <p:cNvPr id="38" name="TextBox 37">
            <a:extLst>
              <a:ext uri="{FF2B5EF4-FFF2-40B4-BE49-F238E27FC236}">
                <a16:creationId xmlns:a16="http://schemas.microsoft.com/office/drawing/2014/main" xmlns="" id="{1DDC4F4C-39F1-F347-AC97-A5824E21C10C}"/>
              </a:ext>
            </a:extLst>
          </p:cNvPr>
          <p:cNvSpPr txBox="1"/>
          <p:nvPr/>
        </p:nvSpPr>
        <p:spPr>
          <a:xfrm>
            <a:off x="3767161" y="10531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3</a:t>
            </a:r>
          </a:p>
        </p:txBody>
      </p:sp>
      <p:sp>
        <p:nvSpPr>
          <p:cNvPr id="39" name="TextBox 38">
            <a:extLst>
              <a:ext uri="{FF2B5EF4-FFF2-40B4-BE49-F238E27FC236}">
                <a16:creationId xmlns:a16="http://schemas.microsoft.com/office/drawing/2014/main" xmlns="" id="{31BE2824-B7A5-424A-8F14-BBA4C2CA309F}"/>
              </a:ext>
            </a:extLst>
          </p:cNvPr>
          <p:cNvSpPr txBox="1"/>
          <p:nvPr/>
        </p:nvSpPr>
        <p:spPr>
          <a:xfrm>
            <a:off x="13850961" y="4308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4</a:t>
            </a:r>
          </a:p>
        </p:txBody>
      </p:sp>
      <p:sp>
        <p:nvSpPr>
          <p:cNvPr id="40" name="TextBox 39">
            <a:extLst>
              <a:ext uri="{FF2B5EF4-FFF2-40B4-BE49-F238E27FC236}">
                <a16:creationId xmlns:a16="http://schemas.microsoft.com/office/drawing/2014/main" xmlns="" id="{F267994F-ACA6-6D4F-912D-5C457FB9C51E}"/>
              </a:ext>
            </a:extLst>
          </p:cNvPr>
          <p:cNvSpPr txBox="1"/>
          <p:nvPr/>
        </p:nvSpPr>
        <p:spPr>
          <a:xfrm>
            <a:off x="13850961" y="74327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5</a:t>
            </a:r>
          </a:p>
        </p:txBody>
      </p:sp>
      <p:sp>
        <p:nvSpPr>
          <p:cNvPr id="41" name="TextBox 40">
            <a:extLst>
              <a:ext uri="{FF2B5EF4-FFF2-40B4-BE49-F238E27FC236}">
                <a16:creationId xmlns:a16="http://schemas.microsoft.com/office/drawing/2014/main" xmlns="" id="{4D943CB3-940F-3A43-84F5-13B0E64C7B22}"/>
              </a:ext>
            </a:extLst>
          </p:cNvPr>
          <p:cNvSpPr txBox="1"/>
          <p:nvPr/>
        </p:nvSpPr>
        <p:spPr>
          <a:xfrm>
            <a:off x="13850961" y="10531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6</a:t>
            </a:r>
          </a:p>
        </p:txBody>
      </p:sp>
    </p:spTree>
    <p:extLst>
      <p:ext uri="{BB962C8B-B14F-4D97-AF65-F5344CB8AC3E}">
        <p14:creationId xmlns:p14="http://schemas.microsoft.com/office/powerpoint/2010/main" val="843638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CD66A3A-B410-3F41-9EFD-516ABD985379}"/>
              </a:ext>
            </a:extLst>
          </p:cNvPr>
          <p:cNvSpPr/>
          <p:nvPr/>
        </p:nvSpPr>
        <p:spPr>
          <a:xfrm>
            <a:off x="-42962" y="0"/>
            <a:ext cx="24420612"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xmlns="" id="{BD83EA4F-5010-D24A-A092-CD9BF9321F13}"/>
              </a:ext>
            </a:extLst>
          </p:cNvPr>
          <p:cNvGrpSpPr/>
          <p:nvPr/>
        </p:nvGrpSpPr>
        <p:grpSpPr>
          <a:xfrm>
            <a:off x="6840764" y="4933128"/>
            <a:ext cx="10696122" cy="3849741"/>
            <a:chOff x="1835930" y="2532639"/>
            <a:chExt cx="10696122" cy="3849741"/>
          </a:xfrm>
        </p:grpSpPr>
        <p:sp>
          <p:nvSpPr>
            <p:cNvPr id="3" name="Rectangle 2">
              <a:extLst>
                <a:ext uri="{FF2B5EF4-FFF2-40B4-BE49-F238E27FC236}">
                  <a16:creationId xmlns:a16="http://schemas.microsoft.com/office/drawing/2014/main" xmlns="" id="{B1E18D5F-7A33-474B-8C7A-4E6E2D3263AA}"/>
                </a:ext>
              </a:extLst>
            </p:cNvPr>
            <p:cNvSpPr/>
            <p:nvPr/>
          </p:nvSpPr>
          <p:spPr>
            <a:xfrm>
              <a:off x="1835930" y="2532639"/>
              <a:ext cx="10696122" cy="38497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2717672" y="3795789"/>
              <a:ext cx="8932638" cy="1323439"/>
            </a:xfrm>
            <a:prstGeom prst="rect">
              <a:avLst/>
            </a:prstGeom>
            <a:noFill/>
            <a:ln>
              <a:noFill/>
            </a:ln>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SECTION BREAK</a:t>
              </a:r>
            </a:p>
          </p:txBody>
        </p:sp>
      </p:grpSp>
    </p:spTree>
    <p:extLst>
      <p:ext uri="{BB962C8B-B14F-4D97-AF65-F5344CB8AC3E}">
        <p14:creationId xmlns:p14="http://schemas.microsoft.com/office/powerpoint/2010/main" val="3431610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18" name="Rectangle 17">
            <a:extLst>
              <a:ext uri="{FF2B5EF4-FFF2-40B4-BE49-F238E27FC236}">
                <a16:creationId xmlns:a16="http://schemas.microsoft.com/office/drawing/2014/main" xmlns="" id="{BC66704A-EF4A-274A-B95D-5F1D4145829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663C4C01-F049-A84C-BD08-4AEDAD09DB80}"/>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4928917" y="3846284"/>
            <a:ext cx="7534753" cy="933788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p:txBody>
      </p:sp>
      <p:sp>
        <p:nvSpPr>
          <p:cNvPr id="27" name="Subtitle 2">
            <a:extLst>
              <a:ext uri="{FF2B5EF4-FFF2-40B4-BE49-F238E27FC236}">
                <a16:creationId xmlns:a16="http://schemas.microsoft.com/office/drawing/2014/main" xmlns="" id="{E29EFC43-A828-F14D-AD7E-5558844EDAC8}"/>
              </a:ext>
            </a:extLst>
          </p:cNvPr>
          <p:cNvSpPr txBox="1">
            <a:spLocks/>
          </p:cNvSpPr>
          <p:nvPr/>
        </p:nvSpPr>
        <p:spPr>
          <a:xfrm>
            <a:off x="14798993" y="3846284"/>
            <a:ext cx="7534753" cy="806266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p:txBody>
      </p:sp>
      <p:sp>
        <p:nvSpPr>
          <p:cNvPr id="30" name="Rectangle 29">
            <a:extLst>
              <a:ext uri="{FF2B5EF4-FFF2-40B4-BE49-F238E27FC236}">
                <a16:creationId xmlns:a16="http://schemas.microsoft.com/office/drawing/2014/main" xmlns="" id="{24A10DE2-B44B-7C49-B11F-6B3D90E2D646}"/>
              </a:ext>
            </a:extLst>
          </p:cNvPr>
          <p:cNvSpPr/>
          <p:nvPr/>
        </p:nvSpPr>
        <p:spPr>
          <a:xfrm>
            <a:off x="3681514" y="4101807"/>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xmlns="" id="{322A1959-8FA5-E541-A37F-8A19F28E250B}"/>
              </a:ext>
            </a:extLst>
          </p:cNvPr>
          <p:cNvSpPr/>
          <p:nvPr/>
        </p:nvSpPr>
        <p:spPr>
          <a:xfrm>
            <a:off x="13563996" y="4101807"/>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xmlns="" id="{BCDDCC87-9E6F-9441-82F5-5F6B2C8DE0AF}"/>
              </a:ext>
            </a:extLst>
          </p:cNvPr>
          <p:cNvSpPr txBox="1"/>
          <p:nvPr/>
        </p:nvSpPr>
        <p:spPr>
          <a:xfrm>
            <a:off x="3767161" y="4308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39" name="TextBox 38">
            <a:extLst>
              <a:ext uri="{FF2B5EF4-FFF2-40B4-BE49-F238E27FC236}">
                <a16:creationId xmlns:a16="http://schemas.microsoft.com/office/drawing/2014/main" xmlns="" id="{31BE2824-B7A5-424A-8F14-BBA4C2CA309F}"/>
              </a:ext>
            </a:extLst>
          </p:cNvPr>
          <p:cNvSpPr txBox="1"/>
          <p:nvPr/>
        </p:nvSpPr>
        <p:spPr>
          <a:xfrm>
            <a:off x="13652178" y="4308509"/>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Tree>
    <p:extLst>
      <p:ext uri="{BB962C8B-B14F-4D97-AF65-F5344CB8AC3E}">
        <p14:creationId xmlns:p14="http://schemas.microsoft.com/office/powerpoint/2010/main" val="2945011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455718" y="1272919"/>
            <a:ext cx="15479982" cy="1107996"/>
          </a:xfrm>
          <a:prstGeom prst="rect">
            <a:avLst/>
          </a:prstGeom>
          <a:noFill/>
        </p:spPr>
        <p:txBody>
          <a:bodyPr wrap="square" rtlCol="0">
            <a:spAutoFit/>
          </a:bodyPr>
          <a:lstStyle/>
          <a:p>
            <a:r>
              <a:rPr lang="en-US" sz="6600" b="1" dirty="0">
                <a:solidFill>
                  <a:schemeClr val="tx2"/>
                </a:solidFill>
                <a:latin typeface="Roboto" panose="02000000000000000000" pitchFamily="2" charset="0"/>
                <a:ea typeface="Roboto" panose="02000000000000000000" pitchFamily="2" charset="0"/>
                <a:cs typeface="Lato" charset="0"/>
              </a:rPr>
              <a:t>IN TWO OUR THREE  COLUMNS </a:t>
            </a:r>
          </a:p>
        </p:txBody>
      </p:sp>
      <p:sp>
        <p:nvSpPr>
          <p:cNvPr id="18" name="Rectangle 17">
            <a:extLst>
              <a:ext uri="{FF2B5EF4-FFF2-40B4-BE49-F238E27FC236}">
                <a16:creationId xmlns:a16="http://schemas.microsoft.com/office/drawing/2014/main" xmlns="" id="{BC66704A-EF4A-274A-B95D-5F1D4145829D}"/>
              </a:ext>
            </a:extLst>
          </p:cNvPr>
          <p:cNvSpPr/>
          <p:nvPr/>
        </p:nvSpPr>
        <p:spPr>
          <a:xfrm>
            <a:off x="-42962" y="0"/>
            <a:ext cx="1683503"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663C4C01-F049-A84C-BD08-4AEDAD09DB80}"/>
              </a:ext>
            </a:extLst>
          </p:cNvPr>
          <p:cNvSpPr/>
          <p:nvPr/>
        </p:nvSpPr>
        <p:spPr>
          <a:xfrm>
            <a:off x="798789" y="1272919"/>
            <a:ext cx="2287311" cy="11079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xmlns="" id="{24A10DE2-B44B-7C49-B11F-6B3D90E2D646}"/>
              </a:ext>
            </a:extLst>
          </p:cNvPr>
          <p:cNvSpPr/>
          <p:nvPr/>
        </p:nvSpPr>
        <p:spPr>
          <a:xfrm>
            <a:off x="3681514" y="4338445"/>
            <a:ext cx="1107997" cy="110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xmlns="" id="{322A1959-8FA5-E541-A37F-8A19F28E250B}"/>
              </a:ext>
            </a:extLst>
          </p:cNvPr>
          <p:cNvSpPr/>
          <p:nvPr/>
        </p:nvSpPr>
        <p:spPr>
          <a:xfrm>
            <a:off x="10095804" y="4338445"/>
            <a:ext cx="1107997" cy="1107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xmlns="" id="{BCDDCC87-9E6F-9441-82F5-5F6B2C8DE0AF}"/>
              </a:ext>
            </a:extLst>
          </p:cNvPr>
          <p:cNvSpPr txBox="1"/>
          <p:nvPr/>
        </p:nvSpPr>
        <p:spPr>
          <a:xfrm>
            <a:off x="3767161"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1</a:t>
            </a:r>
          </a:p>
        </p:txBody>
      </p:sp>
      <p:sp>
        <p:nvSpPr>
          <p:cNvPr id="39" name="TextBox 38">
            <a:extLst>
              <a:ext uri="{FF2B5EF4-FFF2-40B4-BE49-F238E27FC236}">
                <a16:creationId xmlns:a16="http://schemas.microsoft.com/office/drawing/2014/main" xmlns="" id="{31BE2824-B7A5-424A-8F14-BBA4C2CA309F}"/>
              </a:ext>
            </a:extLst>
          </p:cNvPr>
          <p:cNvSpPr txBox="1"/>
          <p:nvPr/>
        </p:nvSpPr>
        <p:spPr>
          <a:xfrm>
            <a:off x="10183986"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2</a:t>
            </a:r>
          </a:p>
        </p:txBody>
      </p:sp>
      <p:sp>
        <p:nvSpPr>
          <p:cNvPr id="12" name="Rectangle 11">
            <a:extLst>
              <a:ext uri="{FF2B5EF4-FFF2-40B4-BE49-F238E27FC236}">
                <a16:creationId xmlns:a16="http://schemas.microsoft.com/office/drawing/2014/main" xmlns="" id="{92E99D37-06EB-244C-8C4B-949D6B389547}"/>
              </a:ext>
            </a:extLst>
          </p:cNvPr>
          <p:cNvSpPr/>
          <p:nvPr/>
        </p:nvSpPr>
        <p:spPr>
          <a:xfrm>
            <a:off x="16497688" y="4338445"/>
            <a:ext cx="1107997" cy="11079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xmlns="" id="{A1CF4D8C-8C7D-1C4E-856D-114454643CCC}"/>
              </a:ext>
            </a:extLst>
          </p:cNvPr>
          <p:cNvSpPr txBox="1"/>
          <p:nvPr/>
        </p:nvSpPr>
        <p:spPr>
          <a:xfrm>
            <a:off x="16585870" y="4545147"/>
            <a:ext cx="971550"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3</a:t>
            </a:r>
          </a:p>
        </p:txBody>
      </p:sp>
      <p:grpSp>
        <p:nvGrpSpPr>
          <p:cNvPr id="3" name="Group 2">
            <a:extLst>
              <a:ext uri="{FF2B5EF4-FFF2-40B4-BE49-F238E27FC236}">
                <a16:creationId xmlns:a16="http://schemas.microsoft.com/office/drawing/2014/main" xmlns="" id="{FB1660A0-E0E9-A049-9EFB-ADE8E33920C0}"/>
              </a:ext>
            </a:extLst>
          </p:cNvPr>
          <p:cNvGrpSpPr/>
          <p:nvPr/>
        </p:nvGrpSpPr>
        <p:grpSpPr>
          <a:xfrm>
            <a:off x="5005117" y="4198591"/>
            <a:ext cx="4058967" cy="4676614"/>
            <a:chOff x="4928917" y="3199953"/>
            <a:chExt cx="4058967" cy="4676614"/>
          </a:xfrm>
        </p:grpSpPr>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4928917" y="3846284"/>
              <a:ext cx="4058967" cy="403028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14" name="TextBox 13">
              <a:extLst>
                <a:ext uri="{FF2B5EF4-FFF2-40B4-BE49-F238E27FC236}">
                  <a16:creationId xmlns:a16="http://schemas.microsoft.com/office/drawing/2014/main" xmlns="" id="{E6BC6C44-F247-414F-963B-29E8E32B473F}"/>
                </a:ext>
              </a:extLst>
            </p:cNvPr>
            <p:cNvSpPr txBox="1"/>
            <p:nvPr/>
          </p:nvSpPr>
          <p:spPr>
            <a:xfrm>
              <a:off x="5050051" y="3199953"/>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0" name="Group 19">
            <a:extLst>
              <a:ext uri="{FF2B5EF4-FFF2-40B4-BE49-F238E27FC236}">
                <a16:creationId xmlns:a16="http://schemas.microsoft.com/office/drawing/2014/main" xmlns="" id="{4F55FD60-BD45-3345-B6B5-3A57560A02E0}"/>
              </a:ext>
            </a:extLst>
          </p:cNvPr>
          <p:cNvGrpSpPr/>
          <p:nvPr/>
        </p:nvGrpSpPr>
        <p:grpSpPr>
          <a:xfrm>
            <a:off x="11460423" y="4198591"/>
            <a:ext cx="4058967" cy="4676614"/>
            <a:chOff x="4928917" y="3199953"/>
            <a:chExt cx="4058967" cy="4676614"/>
          </a:xfrm>
        </p:grpSpPr>
        <p:sp>
          <p:nvSpPr>
            <p:cNvPr id="21" name="Subtitle 2">
              <a:extLst>
                <a:ext uri="{FF2B5EF4-FFF2-40B4-BE49-F238E27FC236}">
                  <a16:creationId xmlns:a16="http://schemas.microsoft.com/office/drawing/2014/main" xmlns="" id="{30C171A9-3A4B-1C4D-83B0-2FBB6CE452FA}"/>
                </a:ext>
              </a:extLst>
            </p:cNvPr>
            <p:cNvSpPr txBox="1">
              <a:spLocks/>
            </p:cNvSpPr>
            <p:nvPr/>
          </p:nvSpPr>
          <p:spPr>
            <a:xfrm>
              <a:off x="4928917" y="3846284"/>
              <a:ext cx="4058967" cy="403028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22" name="TextBox 21">
              <a:extLst>
                <a:ext uri="{FF2B5EF4-FFF2-40B4-BE49-F238E27FC236}">
                  <a16:creationId xmlns:a16="http://schemas.microsoft.com/office/drawing/2014/main" xmlns="" id="{14DA8521-C571-9248-B7BE-401DB833E311}"/>
                </a:ext>
              </a:extLst>
            </p:cNvPr>
            <p:cNvSpPr txBox="1"/>
            <p:nvPr/>
          </p:nvSpPr>
          <p:spPr>
            <a:xfrm>
              <a:off x="5050051" y="3199953"/>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4" name="Group 23">
            <a:extLst>
              <a:ext uri="{FF2B5EF4-FFF2-40B4-BE49-F238E27FC236}">
                <a16:creationId xmlns:a16="http://schemas.microsoft.com/office/drawing/2014/main" xmlns="" id="{D6981727-58AF-7B4F-ADF0-240EA94DD4E3}"/>
              </a:ext>
            </a:extLst>
          </p:cNvPr>
          <p:cNvGrpSpPr/>
          <p:nvPr/>
        </p:nvGrpSpPr>
        <p:grpSpPr>
          <a:xfrm>
            <a:off x="17877629" y="4198591"/>
            <a:ext cx="4058967" cy="4676614"/>
            <a:chOff x="4928917" y="3199953"/>
            <a:chExt cx="4058967" cy="4676614"/>
          </a:xfrm>
        </p:grpSpPr>
        <p:sp>
          <p:nvSpPr>
            <p:cNvPr id="25" name="Subtitle 2">
              <a:extLst>
                <a:ext uri="{FF2B5EF4-FFF2-40B4-BE49-F238E27FC236}">
                  <a16:creationId xmlns:a16="http://schemas.microsoft.com/office/drawing/2014/main" xmlns="" id="{AAB94AFA-BD5F-F246-843B-428762F1707C}"/>
                </a:ext>
              </a:extLst>
            </p:cNvPr>
            <p:cNvSpPr txBox="1">
              <a:spLocks/>
            </p:cNvSpPr>
            <p:nvPr/>
          </p:nvSpPr>
          <p:spPr>
            <a:xfrm>
              <a:off x="4928917" y="3846284"/>
              <a:ext cx="4058967" cy="403028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26" name="TextBox 25">
              <a:extLst>
                <a:ext uri="{FF2B5EF4-FFF2-40B4-BE49-F238E27FC236}">
                  <a16:creationId xmlns:a16="http://schemas.microsoft.com/office/drawing/2014/main" xmlns="" id="{78B59343-0304-034F-A299-05C4F93D28B6}"/>
                </a:ext>
              </a:extLst>
            </p:cNvPr>
            <p:cNvSpPr txBox="1"/>
            <p:nvPr/>
          </p:nvSpPr>
          <p:spPr>
            <a:xfrm>
              <a:off x="5050051" y="3199953"/>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8" name="Group 27">
            <a:extLst>
              <a:ext uri="{FF2B5EF4-FFF2-40B4-BE49-F238E27FC236}">
                <a16:creationId xmlns:a16="http://schemas.microsoft.com/office/drawing/2014/main" xmlns="" id="{CCCCEF1A-1E3E-0248-8542-66CCB58B9FA5}"/>
              </a:ext>
            </a:extLst>
          </p:cNvPr>
          <p:cNvGrpSpPr/>
          <p:nvPr/>
        </p:nvGrpSpPr>
        <p:grpSpPr>
          <a:xfrm>
            <a:off x="3681514" y="10692882"/>
            <a:ext cx="17052506" cy="1354217"/>
            <a:chOff x="8243447" y="10156965"/>
            <a:chExt cx="17052506" cy="1354217"/>
          </a:xfrm>
        </p:grpSpPr>
        <p:sp>
          <p:nvSpPr>
            <p:cNvPr id="29" name="Rectangle 28">
              <a:extLst>
                <a:ext uri="{FF2B5EF4-FFF2-40B4-BE49-F238E27FC236}">
                  <a16:creationId xmlns:a16="http://schemas.microsoft.com/office/drawing/2014/main" xmlns="" id="{ADD1DC54-40A6-1942-A10F-1686F7B2E21E}"/>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31" name="Rectangle 30">
              <a:extLst>
                <a:ext uri="{FF2B5EF4-FFF2-40B4-BE49-F238E27FC236}">
                  <a16:creationId xmlns:a16="http://schemas.microsoft.com/office/drawing/2014/main" xmlns="" id="{3A2ACF08-3972-114C-A2B9-9415BC6132CB}"/>
                </a:ext>
              </a:extLst>
            </p:cNvPr>
            <p:cNvSpPr/>
            <p:nvPr/>
          </p:nvSpPr>
          <p:spPr>
            <a:xfrm>
              <a:off x="8269755" y="10987962"/>
              <a:ext cx="17026198"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Tree>
    <p:extLst>
      <p:ext uri="{BB962C8B-B14F-4D97-AF65-F5344CB8AC3E}">
        <p14:creationId xmlns:p14="http://schemas.microsoft.com/office/powerpoint/2010/main" val="1736430122"/>
      </p:ext>
    </p:extLst>
  </p:cSld>
  <p:clrMapOvr>
    <a:masterClrMapping/>
  </p:clrMapOvr>
</p:sld>
</file>

<file path=ppt/theme/theme1.xml><?xml version="1.0" encoding="utf-8"?>
<a:theme xmlns:a="http://schemas.openxmlformats.org/drawingml/2006/main" name="Office Theme">
  <a:themeElements>
    <a:clrScheme name="Custom 207">
      <a:dk1>
        <a:srgbClr val="999999"/>
      </a:dk1>
      <a:lt1>
        <a:srgbClr val="FFFFFF"/>
      </a:lt1>
      <a:dk2>
        <a:srgbClr val="445469"/>
      </a:dk2>
      <a:lt2>
        <a:srgbClr val="FFFFFF"/>
      </a:lt2>
      <a:accent1>
        <a:srgbClr val="1EA185"/>
      </a:accent1>
      <a:accent2>
        <a:srgbClr val="9BBB5C"/>
      </a:accent2>
      <a:accent3>
        <a:srgbClr val="F29B26"/>
      </a:accent3>
      <a:accent4>
        <a:srgbClr val="BD392F"/>
      </a:accent4>
      <a:accent5>
        <a:srgbClr val="445469"/>
      </a:accent5>
      <a:accent6>
        <a:srgbClr val="6D6F6B"/>
      </a:accent6>
      <a:hlink>
        <a:srgbClr val="1E9272"/>
      </a:hlink>
      <a:folHlink>
        <a:srgbClr val="AC2624"/>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34170</TotalTime>
  <Words>1334</Words>
  <Application>Microsoft Macintosh PowerPoint</Application>
  <PresentationFormat>Custom</PresentationFormat>
  <Paragraphs>158</Paragraphs>
  <Slides>23</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Arial Unicode MS</vt:lpstr>
      <vt:lpstr>Calibri</vt:lpstr>
      <vt:lpstr>Calibri Light</vt:lpstr>
      <vt:lpstr>Gill Sans</vt:lpstr>
      <vt:lpstr>Lato</vt:lpstr>
      <vt:lpstr>Lato Black</vt:lpstr>
      <vt:lpstr>Lato Light</vt:lpstr>
      <vt:lpstr>Lato Regular</vt:lpstr>
      <vt:lpstr>Montserrat Light</vt:lpstr>
      <vt:lpstr>Open Sans Light</vt:lpstr>
      <vt:lpstr>Poppins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8124</cp:revision>
  <dcterms:created xsi:type="dcterms:W3CDTF">2014-11-12T21:47:38Z</dcterms:created>
  <dcterms:modified xsi:type="dcterms:W3CDTF">2019-02-07T05:07:36Z</dcterms:modified>
  <cp:category/>
</cp:coreProperties>
</file>