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59" r:id="rId7"/>
    <p:sldId id="260" r:id="rId8"/>
    <p:sldId id="261" r:id="rId9"/>
    <p:sldId id="265" r:id="rId10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FF1C-2C13-42FF-AC96-073CCC18ACA8}" type="datetimeFigureOut">
              <a:rPr lang="nl-BE" smtClean="0"/>
              <a:pPr/>
              <a:t>12/05/2014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75DE-08C5-439A-8912-B030C484773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FF1C-2C13-42FF-AC96-073CCC18ACA8}" type="datetimeFigureOut">
              <a:rPr lang="nl-BE" smtClean="0"/>
              <a:pPr/>
              <a:t>12/05/2014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75DE-08C5-439A-8912-B030C484773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FF1C-2C13-42FF-AC96-073CCC18ACA8}" type="datetimeFigureOut">
              <a:rPr lang="nl-BE" smtClean="0"/>
              <a:pPr/>
              <a:t>12/05/2014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75DE-08C5-439A-8912-B030C484773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FF1C-2C13-42FF-AC96-073CCC18ACA8}" type="datetimeFigureOut">
              <a:rPr lang="nl-BE" smtClean="0"/>
              <a:pPr/>
              <a:t>12/05/2014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75DE-08C5-439A-8912-B030C484773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FF1C-2C13-42FF-AC96-073CCC18ACA8}" type="datetimeFigureOut">
              <a:rPr lang="nl-BE" smtClean="0"/>
              <a:pPr/>
              <a:t>12/05/2014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75DE-08C5-439A-8912-B030C484773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FF1C-2C13-42FF-AC96-073CCC18ACA8}" type="datetimeFigureOut">
              <a:rPr lang="nl-BE" smtClean="0"/>
              <a:pPr/>
              <a:t>12/05/2014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75DE-08C5-439A-8912-B030C484773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FF1C-2C13-42FF-AC96-073CCC18ACA8}" type="datetimeFigureOut">
              <a:rPr lang="nl-BE" smtClean="0"/>
              <a:pPr/>
              <a:t>12/05/2014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75DE-08C5-439A-8912-B030C484773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FF1C-2C13-42FF-AC96-073CCC18ACA8}" type="datetimeFigureOut">
              <a:rPr lang="nl-BE" smtClean="0"/>
              <a:pPr/>
              <a:t>12/05/2014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75DE-08C5-439A-8912-B030C484773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FF1C-2C13-42FF-AC96-073CCC18ACA8}" type="datetimeFigureOut">
              <a:rPr lang="nl-BE" smtClean="0"/>
              <a:pPr/>
              <a:t>12/05/2014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75DE-08C5-439A-8912-B030C484773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FF1C-2C13-42FF-AC96-073CCC18ACA8}" type="datetimeFigureOut">
              <a:rPr lang="nl-BE" smtClean="0"/>
              <a:pPr/>
              <a:t>12/05/2014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75DE-08C5-439A-8912-B030C484773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FF1C-2C13-42FF-AC96-073CCC18ACA8}" type="datetimeFigureOut">
              <a:rPr lang="nl-BE" smtClean="0"/>
              <a:pPr/>
              <a:t>12/05/2014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75DE-08C5-439A-8912-B030C484773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AFF1C-2C13-42FF-AC96-073CCC18ACA8}" type="datetimeFigureOut">
              <a:rPr lang="nl-BE" smtClean="0"/>
              <a:pPr/>
              <a:t>12/05/2014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C75DE-08C5-439A-8912-B030C484773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Presentatie1.pptx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918648" cy="1152128"/>
          </a:xfrm>
        </p:spPr>
        <p:txBody>
          <a:bodyPr>
            <a:noAutofit/>
          </a:bodyPr>
          <a:lstStyle/>
          <a:p>
            <a:r>
              <a:rPr lang="nl-BE" sz="8000" dirty="0" smtClean="0">
                <a:solidFill>
                  <a:srgbClr val="7030A0"/>
                </a:solidFill>
              </a:rPr>
              <a:t>Bloemen Wiegen</a:t>
            </a:r>
            <a:endParaRPr lang="nl-BE" sz="8000" dirty="0">
              <a:solidFill>
                <a:srgbClr val="7030A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27584" y="6021288"/>
            <a:ext cx="7088832" cy="481608"/>
          </a:xfrm>
        </p:spPr>
        <p:txBody>
          <a:bodyPr/>
          <a:lstStyle/>
          <a:p>
            <a:r>
              <a:rPr lang="nl-BE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Tekst:Haverkort F. kleuterwijs liedbundel voor kinderen van 3-7 jaar </a:t>
            </a:r>
            <a:r>
              <a:rPr lang="nl-BE" sz="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Rinze</a:t>
            </a:r>
            <a:r>
              <a:rPr lang="nl-BE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Van der lei Lieuwe </a:t>
            </a:r>
            <a:r>
              <a:rPr lang="nl-BE" sz="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Noordam</a:t>
            </a:r>
            <a:endParaRPr lang="nl-BE" sz="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nl-BE" dirty="0"/>
          </a:p>
        </p:txBody>
      </p:sp>
      <p:pic>
        <p:nvPicPr>
          <p:cNvPr id="4" name="Afbeelding 3" descr="vl4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481440">
            <a:off x="539552" y="4221088"/>
            <a:ext cx="1714500" cy="1333500"/>
          </a:xfrm>
          <a:prstGeom prst="rect">
            <a:avLst/>
          </a:prstGeom>
        </p:spPr>
      </p:pic>
      <p:pic>
        <p:nvPicPr>
          <p:cNvPr id="5" name="Afbeelding 4" descr="vl4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490882">
            <a:off x="2483768" y="3933056"/>
            <a:ext cx="1714500" cy="1333500"/>
          </a:xfrm>
          <a:prstGeom prst="rect">
            <a:avLst/>
          </a:prstGeom>
        </p:spPr>
      </p:pic>
      <p:pic>
        <p:nvPicPr>
          <p:cNvPr id="6" name="Afbeelding 5" descr="vl4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675701">
            <a:off x="4217241" y="3478861"/>
            <a:ext cx="1714500" cy="1333500"/>
          </a:xfrm>
          <a:prstGeom prst="rect">
            <a:avLst/>
          </a:prstGeom>
        </p:spPr>
      </p:pic>
      <p:pic>
        <p:nvPicPr>
          <p:cNvPr id="7" name="Afbeelding 6" descr="vl4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609029">
            <a:off x="2061037" y="4204239"/>
            <a:ext cx="1247775" cy="1152525"/>
          </a:xfrm>
          <a:prstGeom prst="rect">
            <a:avLst/>
          </a:prstGeom>
        </p:spPr>
      </p:pic>
      <p:pic>
        <p:nvPicPr>
          <p:cNvPr id="8" name="Afbeelding 7" descr="vl4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609029">
            <a:off x="2277061" y="3700184"/>
            <a:ext cx="1247775" cy="1152525"/>
          </a:xfrm>
          <a:prstGeom prst="rect">
            <a:avLst/>
          </a:prstGeom>
        </p:spPr>
      </p:pic>
      <p:pic>
        <p:nvPicPr>
          <p:cNvPr id="9" name="Afbeelding 8" descr="vl4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609029">
            <a:off x="1845012" y="4924319"/>
            <a:ext cx="1247775" cy="1152525"/>
          </a:xfrm>
          <a:prstGeom prst="rect">
            <a:avLst/>
          </a:prstGeom>
        </p:spPr>
      </p:pic>
      <p:pic>
        <p:nvPicPr>
          <p:cNvPr id="10" name="Afbeelding 9" descr="vl4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609029">
            <a:off x="3501196" y="4780305"/>
            <a:ext cx="1247775" cy="1152525"/>
          </a:xfrm>
          <a:prstGeom prst="rect">
            <a:avLst/>
          </a:prstGeom>
        </p:spPr>
      </p:pic>
      <p:pic>
        <p:nvPicPr>
          <p:cNvPr id="11" name="Afbeelding 10" descr="vl4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609029">
            <a:off x="4221278" y="4924318"/>
            <a:ext cx="1247775" cy="1152525"/>
          </a:xfrm>
          <a:prstGeom prst="rect">
            <a:avLst/>
          </a:prstGeom>
        </p:spPr>
      </p:pic>
      <p:pic>
        <p:nvPicPr>
          <p:cNvPr id="12" name="Afbeelding 11" descr="vl4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609029">
            <a:off x="3573205" y="3700184"/>
            <a:ext cx="1247775" cy="1152525"/>
          </a:xfrm>
          <a:prstGeom prst="rect">
            <a:avLst/>
          </a:prstGeom>
        </p:spPr>
      </p:pic>
      <p:pic>
        <p:nvPicPr>
          <p:cNvPr id="13" name="Afbeelding 12" descr="vl4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609029">
            <a:off x="6021476" y="4420263"/>
            <a:ext cx="1247775" cy="1152525"/>
          </a:xfrm>
          <a:prstGeom prst="rect">
            <a:avLst/>
          </a:prstGeom>
        </p:spPr>
      </p:pic>
      <p:pic>
        <p:nvPicPr>
          <p:cNvPr id="14" name="Afbeelding 13" descr="vl4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609029">
            <a:off x="5949468" y="3628176"/>
            <a:ext cx="1247775" cy="1152525"/>
          </a:xfrm>
          <a:prstGeom prst="rect">
            <a:avLst/>
          </a:prstGeom>
        </p:spPr>
      </p:pic>
      <p:pic>
        <p:nvPicPr>
          <p:cNvPr id="15" name="Afbeelding 14" descr="vl4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609029">
            <a:off x="5301396" y="4924319"/>
            <a:ext cx="1247775" cy="1152525"/>
          </a:xfrm>
          <a:prstGeom prst="rect">
            <a:avLst/>
          </a:prstGeom>
        </p:spPr>
      </p:pic>
    </p:spTree>
  </p:cSld>
  <p:clrMapOvr>
    <a:masterClrMapping/>
  </p:clrMapOvr>
  <p:transition advTm="1000">
    <p:sndAc>
      <p:stSnd>
        <p:snd r:embed="rId2" name="piano 2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lnSpcReduction="10000"/>
          </a:bodyPr>
          <a:lstStyle/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pPr>
              <a:buNone/>
            </a:pPr>
            <a:r>
              <a:rPr lang="nl-BE" dirty="0" smtClean="0"/>
              <a:t>               </a:t>
            </a:r>
            <a:endParaRPr lang="nl-BE" dirty="0"/>
          </a:p>
        </p:txBody>
      </p:sp>
      <p:pic>
        <p:nvPicPr>
          <p:cNvPr id="9" name="Afbeelding 8" descr="naamlo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783" y="0"/>
            <a:ext cx="9155783" cy="6858000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2776059" y="3244334"/>
            <a:ext cx="41722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11" name="Tekstvak 10"/>
          <p:cNvSpPr txBox="1"/>
          <p:nvPr/>
        </p:nvSpPr>
        <p:spPr>
          <a:xfrm>
            <a:off x="1259632" y="5733256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dirty="0" err="1" smtClean="0"/>
              <a:t>Bloe</a:t>
            </a:r>
            <a:r>
              <a:rPr lang="nl-BE" sz="3600" dirty="0" smtClean="0"/>
              <a:t> – men wie – gen heen en weer</a:t>
            </a:r>
            <a:endParaRPr lang="nl-BE" sz="3600" dirty="0"/>
          </a:p>
        </p:txBody>
      </p:sp>
      <p:pic>
        <p:nvPicPr>
          <p:cNvPr id="12" name="Afbeelding 11" descr="bloem links 00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5004048" y="260648"/>
            <a:ext cx="3934800" cy="30738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Afbeelding 12" descr="bloem rechts 001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492896"/>
            <a:ext cx="3888432" cy="2961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lnSpcReduction="10000"/>
          </a:bodyPr>
          <a:lstStyle/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pPr>
              <a:buNone/>
            </a:pPr>
            <a:r>
              <a:rPr lang="nl-BE" dirty="0" smtClean="0"/>
              <a:t>               </a:t>
            </a:r>
            <a:endParaRPr lang="nl-BE" dirty="0"/>
          </a:p>
        </p:txBody>
      </p:sp>
      <p:pic>
        <p:nvPicPr>
          <p:cNvPr id="9" name="Afbeelding 8" descr="naamlo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783" y="0"/>
            <a:ext cx="9155783" cy="6858000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2776059" y="3244334"/>
            <a:ext cx="41722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11" name="Tekstvak 10"/>
          <p:cNvSpPr txBox="1"/>
          <p:nvPr/>
        </p:nvSpPr>
        <p:spPr>
          <a:xfrm>
            <a:off x="1259632" y="5733256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dirty="0" err="1" smtClean="0"/>
              <a:t>Bloe</a:t>
            </a:r>
            <a:r>
              <a:rPr lang="nl-BE" sz="3600" dirty="0" smtClean="0"/>
              <a:t> – men wie – gen heen en weer</a:t>
            </a:r>
            <a:endParaRPr lang="nl-BE" sz="3600" dirty="0"/>
          </a:p>
        </p:txBody>
      </p:sp>
      <p:pic>
        <p:nvPicPr>
          <p:cNvPr id="12" name="Afbeelding 11" descr="bloem links 00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1403648" y="1124743"/>
            <a:ext cx="5616624" cy="43876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1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lnSpcReduction="10000"/>
          </a:bodyPr>
          <a:lstStyle/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pPr>
              <a:buNone/>
            </a:pPr>
            <a:r>
              <a:rPr lang="nl-BE" dirty="0" smtClean="0"/>
              <a:t>               </a:t>
            </a:r>
            <a:endParaRPr lang="nl-BE" dirty="0"/>
          </a:p>
        </p:txBody>
      </p:sp>
      <p:pic>
        <p:nvPicPr>
          <p:cNvPr id="9" name="Afbeelding 8" descr="naamlo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783" y="0"/>
            <a:ext cx="9155783" cy="6858000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2776059" y="3244334"/>
            <a:ext cx="41722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11" name="Tekstvak 10"/>
          <p:cNvSpPr txBox="1"/>
          <p:nvPr/>
        </p:nvSpPr>
        <p:spPr>
          <a:xfrm>
            <a:off x="1259632" y="5733256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dirty="0" err="1" smtClean="0"/>
              <a:t>Bloe</a:t>
            </a:r>
            <a:r>
              <a:rPr lang="nl-BE" sz="3600" dirty="0" smtClean="0"/>
              <a:t> – men wie – gen heen en weer</a:t>
            </a:r>
            <a:endParaRPr lang="nl-BE" sz="3600" dirty="0"/>
          </a:p>
        </p:txBody>
      </p:sp>
      <p:pic>
        <p:nvPicPr>
          <p:cNvPr id="13" name="Afbeelding 12" descr="bloem rechts 00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588" y="908720"/>
            <a:ext cx="5720692" cy="43562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1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naamlo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783" y="0"/>
            <a:ext cx="9155783" cy="6858000"/>
          </a:xfrm>
          <a:prstGeom prst="rect">
            <a:avLst/>
          </a:prstGeom>
        </p:spPr>
      </p:pic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0" y="5589240"/>
            <a:ext cx="8229600" cy="5365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Twee vlin – der –tjes ko- men telkens weer, </a:t>
            </a:r>
            <a:endParaRPr kumimoji="0" lang="nl-B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Afbeelding 5" descr="vl4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432472">
            <a:off x="1511881" y="2432155"/>
            <a:ext cx="3726034" cy="2898026"/>
          </a:xfrm>
          <a:prstGeom prst="rect">
            <a:avLst/>
          </a:prstGeom>
        </p:spPr>
      </p:pic>
      <p:pic>
        <p:nvPicPr>
          <p:cNvPr id="8" name="Afbeelding 7" descr="vl4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432472">
            <a:off x="5273155" y="1862399"/>
            <a:ext cx="2522653" cy="1962063"/>
          </a:xfrm>
          <a:prstGeom prst="rect">
            <a:avLst/>
          </a:prstGeom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4294967295"/>
          </p:nvPr>
        </p:nvSpPr>
        <p:spPr>
          <a:xfrm rot="10800000" flipV="1">
            <a:off x="0" y="5516563"/>
            <a:ext cx="6400800" cy="6492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BE" dirty="0" smtClean="0"/>
              <a:t> </a:t>
            </a:r>
          </a:p>
          <a:p>
            <a:endParaRPr lang="nl-BE" dirty="0"/>
          </a:p>
        </p:txBody>
      </p:sp>
      <p:pic>
        <p:nvPicPr>
          <p:cNvPr id="5" name="Afbeelding 4" descr="naamlo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14"/>
            <a:ext cx="9144000" cy="6849173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051720" y="5661248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 smtClean="0"/>
              <a:t> ze </a:t>
            </a:r>
            <a:r>
              <a:rPr lang="nl-BE" sz="3200" dirty="0" err="1" smtClean="0"/>
              <a:t>vlie</a:t>
            </a:r>
            <a:r>
              <a:rPr lang="nl-BE" sz="3200" dirty="0" smtClean="0"/>
              <a:t> – gen hoog,</a:t>
            </a:r>
            <a:endParaRPr lang="nl-BE" sz="3200" dirty="0"/>
          </a:p>
        </p:txBody>
      </p:sp>
      <p:pic>
        <p:nvPicPr>
          <p:cNvPr id="7" name="Afbeelding 6" descr="vl4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432472">
            <a:off x="890149" y="331659"/>
            <a:ext cx="3726034" cy="2898026"/>
          </a:xfrm>
          <a:prstGeom prst="rect">
            <a:avLst/>
          </a:prstGeom>
        </p:spPr>
      </p:pic>
      <p:pic>
        <p:nvPicPr>
          <p:cNvPr id="8" name="Afbeelding 7" descr="vl4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432472">
            <a:off x="4474822" y="196924"/>
            <a:ext cx="2522653" cy="1962063"/>
          </a:xfrm>
          <a:prstGeom prst="rect">
            <a:avLst/>
          </a:prstGeom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naamloos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5780" cy="6858000"/>
          </a:xfrm>
        </p:spPr>
      </p:pic>
      <p:sp>
        <p:nvSpPr>
          <p:cNvPr id="5" name="Tekstvak 4"/>
          <p:cNvSpPr txBox="1"/>
          <p:nvPr/>
        </p:nvSpPr>
        <p:spPr>
          <a:xfrm>
            <a:off x="2123728" y="5949280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 </a:t>
            </a:r>
            <a:r>
              <a:rPr lang="nl-BE" sz="3200" dirty="0" smtClean="0"/>
              <a:t>Ze vliegen laag,</a:t>
            </a:r>
            <a:endParaRPr lang="nl-BE" sz="3200" dirty="0"/>
          </a:p>
        </p:txBody>
      </p:sp>
      <p:pic>
        <p:nvPicPr>
          <p:cNvPr id="6" name="Afbeelding 5" descr="vl4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432472">
            <a:off x="314084" y="3428003"/>
            <a:ext cx="3726034" cy="2898026"/>
          </a:xfrm>
          <a:prstGeom prst="rect">
            <a:avLst/>
          </a:prstGeom>
        </p:spPr>
      </p:pic>
      <p:pic>
        <p:nvPicPr>
          <p:cNvPr id="7" name="Afbeelding 6" descr="vl4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432472">
            <a:off x="3754742" y="3725317"/>
            <a:ext cx="2522653" cy="1962063"/>
          </a:xfrm>
          <a:prstGeom prst="rect">
            <a:avLst/>
          </a:prstGeom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0" y="5229225"/>
            <a:ext cx="8229600" cy="896938"/>
          </a:xfrm>
        </p:spPr>
        <p:txBody>
          <a:bodyPr/>
          <a:lstStyle/>
          <a:p>
            <a:pPr>
              <a:buNone/>
            </a:pPr>
            <a:r>
              <a:rPr lang="nl-BE" dirty="0" smtClean="0"/>
              <a:t>          </a:t>
            </a:r>
            <a:endParaRPr lang="nl-BE" dirty="0"/>
          </a:p>
        </p:txBody>
      </p:sp>
      <p:pic>
        <p:nvPicPr>
          <p:cNvPr id="4" name="Afbeelding 3" descr="naamlo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892" y="0"/>
            <a:ext cx="9155783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339752" y="5517232"/>
            <a:ext cx="5184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 smtClean="0"/>
              <a:t>En stel – </a:t>
            </a:r>
            <a:r>
              <a:rPr lang="nl-BE" sz="3200" dirty="0" err="1" smtClean="0"/>
              <a:t>len</a:t>
            </a:r>
            <a:r>
              <a:rPr lang="nl-BE" sz="3200" dirty="0" smtClean="0"/>
              <a:t> ie - de –re </a:t>
            </a:r>
          </a:p>
          <a:p>
            <a:pPr algn="ctr"/>
            <a:r>
              <a:rPr lang="nl-BE" sz="3200" dirty="0" smtClean="0"/>
              <a:t>bloem een vraag,</a:t>
            </a:r>
            <a:endParaRPr lang="nl-BE" sz="3200" dirty="0"/>
          </a:p>
        </p:txBody>
      </p:sp>
      <p:pic>
        <p:nvPicPr>
          <p:cNvPr id="6" name="Afbeelding 5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32856"/>
            <a:ext cx="4680520" cy="35058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Afbeelding 8" descr="naamloos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1268760"/>
            <a:ext cx="1855093" cy="1855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Afbeelding 9" descr="vl4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432472">
            <a:off x="674125" y="1843827"/>
            <a:ext cx="3726034" cy="2898026"/>
          </a:xfrm>
          <a:prstGeom prst="rect">
            <a:avLst/>
          </a:prstGeo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5" descr="C:\Users\Fabricom_2\Documents\Pictures\images.jpg">
            <a:hlinkClick r:id="rId2" action="ppaction://hlinkpres?slideindex=1&amp;slidetitle="/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5013176"/>
            <a:ext cx="1524000" cy="152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90</Words>
  <Application>Microsoft Office PowerPoint</Application>
  <PresentationFormat>Diavoorstelling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Office-thema</vt:lpstr>
      <vt:lpstr>Bloemen Wiegen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Bloemen Wiegen</dc:title>
  <dc:creator>Fabricom</dc:creator>
  <cp:lastModifiedBy>Fabricom</cp:lastModifiedBy>
  <cp:revision>25</cp:revision>
  <dcterms:created xsi:type="dcterms:W3CDTF">2014-04-15T12:25:48Z</dcterms:created>
  <dcterms:modified xsi:type="dcterms:W3CDTF">2014-05-12T06:22:21Z</dcterms:modified>
</cp:coreProperties>
</file>