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58" r:id="rId4"/>
    <p:sldId id="272" r:id="rId5"/>
    <p:sldId id="274" r:id="rId6"/>
    <p:sldId id="273" r:id="rId7"/>
    <p:sldId id="259" r:id="rId8"/>
    <p:sldId id="289" r:id="rId9"/>
    <p:sldId id="290" r:id="rId10"/>
    <p:sldId id="291" r:id="rId11"/>
    <p:sldId id="260" r:id="rId12"/>
    <p:sldId id="261" r:id="rId13"/>
    <p:sldId id="270" r:id="rId14"/>
    <p:sldId id="277" r:id="rId15"/>
    <p:sldId id="262" r:id="rId16"/>
    <p:sldId id="292" r:id="rId17"/>
    <p:sldId id="293" r:id="rId18"/>
    <p:sldId id="269" r:id="rId19"/>
    <p:sldId id="271" r:id="rId20"/>
    <p:sldId id="279" r:id="rId21"/>
    <p:sldId id="278" r:id="rId22"/>
    <p:sldId id="276" r:id="rId23"/>
    <p:sldId id="263" r:id="rId24"/>
    <p:sldId id="264" r:id="rId25"/>
    <p:sldId id="265" r:id="rId26"/>
    <p:sldId id="266" r:id="rId27"/>
    <p:sldId id="267" r:id="rId28"/>
    <p:sldId id="268" r:id="rId29"/>
    <p:sldId id="281" r:id="rId30"/>
    <p:sldId id="282" r:id="rId31"/>
    <p:sldId id="283" r:id="rId32"/>
    <p:sldId id="284" r:id="rId33"/>
    <p:sldId id="285" r:id="rId34"/>
    <p:sldId id="286" r:id="rId35"/>
    <p:sldId id="287" r:id="rId36"/>
    <p:sldId id="288" r:id="rId37"/>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Howard" initials="MH" lastIdx="1" clrIdx="0">
    <p:extLst>
      <p:ext uri="{19B8F6BF-5375-455C-9EA6-DF929625EA0E}">
        <p15:presenceInfo xmlns:p15="http://schemas.microsoft.com/office/powerpoint/2012/main" userId="a33cbe6fa325d8f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92" autoAdjust="0"/>
    <p:restoredTop sz="93333" autoAdjust="0"/>
  </p:normalViewPr>
  <p:slideViewPr>
    <p:cSldViewPr snapToGrid="0">
      <p:cViewPr varScale="1">
        <p:scale>
          <a:sx n="58" d="100"/>
          <a:sy n="58" d="100"/>
        </p:scale>
        <p:origin x="1052" y="44"/>
      </p:cViewPr>
      <p:guideLst/>
    </p:cSldViewPr>
  </p:slideViewPr>
  <p:notesTextViewPr>
    <p:cViewPr>
      <p:scale>
        <a:sx n="1" d="1"/>
        <a:sy n="1" d="1"/>
      </p:scale>
      <p:origin x="0" y="0"/>
    </p:cViewPr>
  </p:notesTextViewPr>
  <p:sorterViewPr>
    <p:cViewPr>
      <p:scale>
        <a:sx n="100" d="100"/>
        <a:sy n="100" d="100"/>
      </p:scale>
      <p:origin x="0" y="-13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ECF61661-0DAF-4317-9B96-12D99F4191EA}" type="datetimeFigureOut">
              <a:rPr lang="en-AU" smtClean="0"/>
              <a:t>12/11/2019</a:t>
            </a:fld>
            <a:endParaRPr lang="en-AU"/>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81513"/>
            <a:ext cx="5486400" cy="36687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847138"/>
            <a:ext cx="2971800" cy="46672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847138"/>
            <a:ext cx="2971800" cy="466725"/>
          </a:xfrm>
          <a:prstGeom prst="rect">
            <a:avLst/>
          </a:prstGeom>
        </p:spPr>
        <p:txBody>
          <a:bodyPr vert="horz" lIns="91440" tIns="45720" rIns="91440" bIns="45720" rtlCol="0" anchor="b"/>
          <a:lstStyle>
            <a:lvl1pPr algn="r">
              <a:defRPr sz="1200"/>
            </a:lvl1pPr>
          </a:lstStyle>
          <a:p>
            <a:fld id="{0A0414C6-14C0-410A-9EE3-9B7823BBF8B7}" type="slidenum">
              <a:rPr lang="en-AU" smtClean="0"/>
              <a:t>‹#›</a:t>
            </a:fld>
            <a:endParaRPr lang="en-AU"/>
          </a:p>
        </p:txBody>
      </p:sp>
    </p:spTree>
    <p:extLst>
      <p:ext uri="{BB962C8B-B14F-4D97-AF65-F5344CB8AC3E}">
        <p14:creationId xmlns:p14="http://schemas.microsoft.com/office/powerpoint/2010/main" val="1839224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F34D3-9F5C-4815-8EEB-9CB2C5169F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952C1730-2CD6-44EB-881C-C5462FFA59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B0D1E166-2382-4782-9F3B-7C4FB58628F0}"/>
              </a:ext>
            </a:extLst>
          </p:cNvPr>
          <p:cNvSpPr>
            <a:spLocks noGrp="1"/>
          </p:cNvSpPr>
          <p:nvPr>
            <p:ph type="dt" sz="half" idx="10"/>
          </p:nvPr>
        </p:nvSpPr>
        <p:spPr/>
        <p:txBody>
          <a:bodyPr/>
          <a:lstStyle/>
          <a:p>
            <a:fld id="{FAE3B4B1-C4F4-41ED-A7EF-20571004D213}" type="datetime1">
              <a:rPr lang="en-AU" smtClean="0"/>
              <a:t>12/11/2019</a:t>
            </a:fld>
            <a:endParaRPr lang="en-AU"/>
          </a:p>
        </p:txBody>
      </p:sp>
      <p:sp>
        <p:nvSpPr>
          <p:cNvPr id="5" name="Footer Placeholder 4">
            <a:extLst>
              <a:ext uri="{FF2B5EF4-FFF2-40B4-BE49-F238E27FC236}">
                <a16:creationId xmlns:a16="http://schemas.microsoft.com/office/drawing/2014/main" id="{F07631FC-388F-4361-9390-708A4A3576ED}"/>
              </a:ext>
            </a:extLst>
          </p:cNvPr>
          <p:cNvSpPr>
            <a:spLocks noGrp="1"/>
          </p:cNvSpPr>
          <p:nvPr>
            <p:ph type="ftr" sz="quarter" idx="11"/>
          </p:nvPr>
        </p:nvSpPr>
        <p:spPr/>
        <p:txBody>
          <a:bodyPr/>
          <a:lstStyle/>
          <a:p>
            <a:r>
              <a:rPr lang="en-AU"/>
              <a:t>6th November 2019</a:t>
            </a:r>
          </a:p>
        </p:txBody>
      </p:sp>
      <p:sp>
        <p:nvSpPr>
          <p:cNvPr id="6" name="Slide Number Placeholder 5">
            <a:extLst>
              <a:ext uri="{FF2B5EF4-FFF2-40B4-BE49-F238E27FC236}">
                <a16:creationId xmlns:a16="http://schemas.microsoft.com/office/drawing/2014/main" id="{5634C532-F55E-44E2-B038-62864A8571F0}"/>
              </a:ext>
            </a:extLst>
          </p:cNvPr>
          <p:cNvSpPr>
            <a:spLocks noGrp="1"/>
          </p:cNvSpPr>
          <p:nvPr>
            <p:ph type="sldNum" sz="quarter" idx="12"/>
          </p:nvPr>
        </p:nvSpPr>
        <p:spPr/>
        <p:txBody>
          <a:bodyPr/>
          <a:lstStyle/>
          <a:p>
            <a:fld id="{36C4C41D-4512-47E3-A10E-BE4B16B4507E}" type="slidenum">
              <a:rPr lang="en-AU" smtClean="0"/>
              <a:t>‹#›</a:t>
            </a:fld>
            <a:endParaRPr lang="en-AU"/>
          </a:p>
        </p:txBody>
      </p:sp>
    </p:spTree>
    <p:extLst>
      <p:ext uri="{BB962C8B-B14F-4D97-AF65-F5344CB8AC3E}">
        <p14:creationId xmlns:p14="http://schemas.microsoft.com/office/powerpoint/2010/main" val="156249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4D34B-9562-4382-B1DA-59AB77ED27A3}"/>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4D4E1CD-0B9B-46A7-B6FA-628A24E52C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F506368-EE1A-422B-B9F0-9909FFBD91E5}"/>
              </a:ext>
            </a:extLst>
          </p:cNvPr>
          <p:cNvSpPr>
            <a:spLocks noGrp="1"/>
          </p:cNvSpPr>
          <p:nvPr>
            <p:ph type="dt" sz="half" idx="10"/>
          </p:nvPr>
        </p:nvSpPr>
        <p:spPr/>
        <p:txBody>
          <a:bodyPr/>
          <a:lstStyle/>
          <a:p>
            <a:fld id="{B38E9C75-92C8-4FEB-B106-5B62343348A5}" type="datetime1">
              <a:rPr lang="en-AU" smtClean="0"/>
              <a:t>12/11/2019</a:t>
            </a:fld>
            <a:endParaRPr lang="en-AU"/>
          </a:p>
        </p:txBody>
      </p:sp>
      <p:sp>
        <p:nvSpPr>
          <p:cNvPr id="5" name="Footer Placeholder 4">
            <a:extLst>
              <a:ext uri="{FF2B5EF4-FFF2-40B4-BE49-F238E27FC236}">
                <a16:creationId xmlns:a16="http://schemas.microsoft.com/office/drawing/2014/main" id="{BB42FBC6-3865-4168-AFBD-6D1EFAEEF841}"/>
              </a:ext>
            </a:extLst>
          </p:cNvPr>
          <p:cNvSpPr>
            <a:spLocks noGrp="1"/>
          </p:cNvSpPr>
          <p:nvPr>
            <p:ph type="ftr" sz="quarter" idx="11"/>
          </p:nvPr>
        </p:nvSpPr>
        <p:spPr/>
        <p:txBody>
          <a:bodyPr/>
          <a:lstStyle/>
          <a:p>
            <a:r>
              <a:rPr lang="en-AU"/>
              <a:t>6th November 2019</a:t>
            </a:r>
          </a:p>
        </p:txBody>
      </p:sp>
      <p:sp>
        <p:nvSpPr>
          <p:cNvPr id="6" name="Slide Number Placeholder 5">
            <a:extLst>
              <a:ext uri="{FF2B5EF4-FFF2-40B4-BE49-F238E27FC236}">
                <a16:creationId xmlns:a16="http://schemas.microsoft.com/office/drawing/2014/main" id="{8E0A0226-D334-4E79-9965-5201CF0D984D}"/>
              </a:ext>
            </a:extLst>
          </p:cNvPr>
          <p:cNvSpPr>
            <a:spLocks noGrp="1"/>
          </p:cNvSpPr>
          <p:nvPr>
            <p:ph type="sldNum" sz="quarter" idx="12"/>
          </p:nvPr>
        </p:nvSpPr>
        <p:spPr/>
        <p:txBody>
          <a:bodyPr/>
          <a:lstStyle/>
          <a:p>
            <a:fld id="{36C4C41D-4512-47E3-A10E-BE4B16B4507E}" type="slidenum">
              <a:rPr lang="en-AU" smtClean="0"/>
              <a:t>‹#›</a:t>
            </a:fld>
            <a:endParaRPr lang="en-AU"/>
          </a:p>
        </p:txBody>
      </p:sp>
    </p:spTree>
    <p:extLst>
      <p:ext uri="{BB962C8B-B14F-4D97-AF65-F5344CB8AC3E}">
        <p14:creationId xmlns:p14="http://schemas.microsoft.com/office/powerpoint/2010/main" val="3004319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1EAFE-06B9-4D87-9386-4A5D5B48F97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0FD932D-53B8-4526-AFE5-6E8DEF185D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DDC90C6-17B3-4ABE-9728-7160AD45AFFB}"/>
              </a:ext>
            </a:extLst>
          </p:cNvPr>
          <p:cNvSpPr>
            <a:spLocks noGrp="1"/>
          </p:cNvSpPr>
          <p:nvPr>
            <p:ph type="dt" sz="half" idx="10"/>
          </p:nvPr>
        </p:nvSpPr>
        <p:spPr/>
        <p:txBody>
          <a:bodyPr/>
          <a:lstStyle/>
          <a:p>
            <a:fld id="{0CF5FFBB-7256-4315-8F2D-07997A6A7093}" type="datetime1">
              <a:rPr lang="en-AU" smtClean="0"/>
              <a:t>12/11/2019</a:t>
            </a:fld>
            <a:endParaRPr lang="en-AU"/>
          </a:p>
        </p:txBody>
      </p:sp>
      <p:sp>
        <p:nvSpPr>
          <p:cNvPr id="5" name="Footer Placeholder 4">
            <a:extLst>
              <a:ext uri="{FF2B5EF4-FFF2-40B4-BE49-F238E27FC236}">
                <a16:creationId xmlns:a16="http://schemas.microsoft.com/office/drawing/2014/main" id="{AE7713B2-0B5A-4C6E-AB40-BA1A3EE902DD}"/>
              </a:ext>
            </a:extLst>
          </p:cNvPr>
          <p:cNvSpPr>
            <a:spLocks noGrp="1"/>
          </p:cNvSpPr>
          <p:nvPr>
            <p:ph type="ftr" sz="quarter" idx="11"/>
          </p:nvPr>
        </p:nvSpPr>
        <p:spPr/>
        <p:txBody>
          <a:bodyPr/>
          <a:lstStyle/>
          <a:p>
            <a:r>
              <a:rPr lang="en-AU"/>
              <a:t>6th November 2019</a:t>
            </a:r>
          </a:p>
        </p:txBody>
      </p:sp>
      <p:sp>
        <p:nvSpPr>
          <p:cNvPr id="6" name="Slide Number Placeholder 5">
            <a:extLst>
              <a:ext uri="{FF2B5EF4-FFF2-40B4-BE49-F238E27FC236}">
                <a16:creationId xmlns:a16="http://schemas.microsoft.com/office/drawing/2014/main" id="{5E9AEC17-0901-4431-ACF5-EEE0857A789B}"/>
              </a:ext>
            </a:extLst>
          </p:cNvPr>
          <p:cNvSpPr>
            <a:spLocks noGrp="1"/>
          </p:cNvSpPr>
          <p:nvPr>
            <p:ph type="sldNum" sz="quarter" idx="12"/>
          </p:nvPr>
        </p:nvSpPr>
        <p:spPr/>
        <p:txBody>
          <a:bodyPr/>
          <a:lstStyle/>
          <a:p>
            <a:fld id="{36C4C41D-4512-47E3-A10E-BE4B16B4507E}" type="slidenum">
              <a:rPr lang="en-AU" smtClean="0"/>
              <a:t>‹#›</a:t>
            </a:fld>
            <a:endParaRPr lang="en-AU"/>
          </a:p>
        </p:txBody>
      </p:sp>
    </p:spTree>
    <p:extLst>
      <p:ext uri="{BB962C8B-B14F-4D97-AF65-F5344CB8AC3E}">
        <p14:creationId xmlns:p14="http://schemas.microsoft.com/office/powerpoint/2010/main" val="1679938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5C289-F708-4612-9C82-A80039D1A80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605AF3A-95E5-466C-BA0C-6CA40EA626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D106E58-CE56-43AD-B4EE-2B0816564AB2}"/>
              </a:ext>
            </a:extLst>
          </p:cNvPr>
          <p:cNvSpPr>
            <a:spLocks noGrp="1"/>
          </p:cNvSpPr>
          <p:nvPr>
            <p:ph type="dt" sz="half" idx="10"/>
          </p:nvPr>
        </p:nvSpPr>
        <p:spPr/>
        <p:txBody>
          <a:bodyPr/>
          <a:lstStyle/>
          <a:p>
            <a:fld id="{AAF7C8BE-ADB2-4FFB-9016-7B0621D3FF2A}" type="datetime1">
              <a:rPr lang="en-AU" smtClean="0"/>
              <a:t>12/11/2019</a:t>
            </a:fld>
            <a:endParaRPr lang="en-AU"/>
          </a:p>
        </p:txBody>
      </p:sp>
      <p:sp>
        <p:nvSpPr>
          <p:cNvPr id="5" name="Footer Placeholder 4">
            <a:extLst>
              <a:ext uri="{FF2B5EF4-FFF2-40B4-BE49-F238E27FC236}">
                <a16:creationId xmlns:a16="http://schemas.microsoft.com/office/drawing/2014/main" id="{6ED554E4-36B3-46D5-B6C7-9E77EFA9AAA5}"/>
              </a:ext>
            </a:extLst>
          </p:cNvPr>
          <p:cNvSpPr>
            <a:spLocks noGrp="1"/>
          </p:cNvSpPr>
          <p:nvPr>
            <p:ph type="ftr" sz="quarter" idx="11"/>
          </p:nvPr>
        </p:nvSpPr>
        <p:spPr/>
        <p:txBody>
          <a:bodyPr/>
          <a:lstStyle/>
          <a:p>
            <a:r>
              <a:rPr lang="en-AU"/>
              <a:t>6th November 2019</a:t>
            </a:r>
          </a:p>
        </p:txBody>
      </p:sp>
      <p:sp>
        <p:nvSpPr>
          <p:cNvPr id="6" name="Slide Number Placeholder 5">
            <a:extLst>
              <a:ext uri="{FF2B5EF4-FFF2-40B4-BE49-F238E27FC236}">
                <a16:creationId xmlns:a16="http://schemas.microsoft.com/office/drawing/2014/main" id="{2C5B116A-E96A-40FA-9ADE-A1FC0A0C0E3F}"/>
              </a:ext>
            </a:extLst>
          </p:cNvPr>
          <p:cNvSpPr>
            <a:spLocks noGrp="1"/>
          </p:cNvSpPr>
          <p:nvPr>
            <p:ph type="sldNum" sz="quarter" idx="12"/>
          </p:nvPr>
        </p:nvSpPr>
        <p:spPr/>
        <p:txBody>
          <a:bodyPr/>
          <a:lstStyle/>
          <a:p>
            <a:fld id="{36C4C41D-4512-47E3-A10E-BE4B16B4507E}" type="slidenum">
              <a:rPr lang="en-AU" smtClean="0"/>
              <a:t>‹#›</a:t>
            </a:fld>
            <a:endParaRPr lang="en-AU"/>
          </a:p>
        </p:txBody>
      </p:sp>
    </p:spTree>
    <p:extLst>
      <p:ext uri="{BB962C8B-B14F-4D97-AF65-F5344CB8AC3E}">
        <p14:creationId xmlns:p14="http://schemas.microsoft.com/office/powerpoint/2010/main" val="1312373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D542A-FD50-4AEC-B9A3-F8C7637FA8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D9C6D859-7B28-410F-8A15-B5413EDF6E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38478F-6B05-4DFC-8EF8-50B1361CFD53}"/>
              </a:ext>
            </a:extLst>
          </p:cNvPr>
          <p:cNvSpPr>
            <a:spLocks noGrp="1"/>
          </p:cNvSpPr>
          <p:nvPr>
            <p:ph type="dt" sz="half" idx="10"/>
          </p:nvPr>
        </p:nvSpPr>
        <p:spPr/>
        <p:txBody>
          <a:bodyPr/>
          <a:lstStyle/>
          <a:p>
            <a:fld id="{1EC8B35A-EB0D-477D-897E-8FF06B41DD15}" type="datetime1">
              <a:rPr lang="en-AU" smtClean="0"/>
              <a:t>12/11/2019</a:t>
            </a:fld>
            <a:endParaRPr lang="en-AU"/>
          </a:p>
        </p:txBody>
      </p:sp>
      <p:sp>
        <p:nvSpPr>
          <p:cNvPr id="5" name="Footer Placeholder 4">
            <a:extLst>
              <a:ext uri="{FF2B5EF4-FFF2-40B4-BE49-F238E27FC236}">
                <a16:creationId xmlns:a16="http://schemas.microsoft.com/office/drawing/2014/main" id="{ACAA1FFE-DF5F-4B1A-9FF3-FD9E52A72CE1}"/>
              </a:ext>
            </a:extLst>
          </p:cNvPr>
          <p:cNvSpPr>
            <a:spLocks noGrp="1"/>
          </p:cNvSpPr>
          <p:nvPr>
            <p:ph type="ftr" sz="quarter" idx="11"/>
          </p:nvPr>
        </p:nvSpPr>
        <p:spPr/>
        <p:txBody>
          <a:bodyPr/>
          <a:lstStyle/>
          <a:p>
            <a:r>
              <a:rPr lang="en-AU"/>
              <a:t>6th November 2019</a:t>
            </a:r>
          </a:p>
        </p:txBody>
      </p:sp>
      <p:sp>
        <p:nvSpPr>
          <p:cNvPr id="6" name="Slide Number Placeholder 5">
            <a:extLst>
              <a:ext uri="{FF2B5EF4-FFF2-40B4-BE49-F238E27FC236}">
                <a16:creationId xmlns:a16="http://schemas.microsoft.com/office/drawing/2014/main" id="{023A8D82-1542-4B43-AC7B-6EC94BECC522}"/>
              </a:ext>
            </a:extLst>
          </p:cNvPr>
          <p:cNvSpPr>
            <a:spLocks noGrp="1"/>
          </p:cNvSpPr>
          <p:nvPr>
            <p:ph type="sldNum" sz="quarter" idx="12"/>
          </p:nvPr>
        </p:nvSpPr>
        <p:spPr/>
        <p:txBody>
          <a:bodyPr/>
          <a:lstStyle/>
          <a:p>
            <a:fld id="{36C4C41D-4512-47E3-A10E-BE4B16B4507E}" type="slidenum">
              <a:rPr lang="en-AU" smtClean="0"/>
              <a:t>‹#›</a:t>
            </a:fld>
            <a:endParaRPr lang="en-AU"/>
          </a:p>
        </p:txBody>
      </p:sp>
    </p:spTree>
    <p:extLst>
      <p:ext uri="{BB962C8B-B14F-4D97-AF65-F5344CB8AC3E}">
        <p14:creationId xmlns:p14="http://schemas.microsoft.com/office/powerpoint/2010/main" val="2838228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AA138-737D-4EFB-8667-E649F54CA43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7B49836-C54E-48E4-9EAC-0B6406BA79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B115ACA7-F4D6-4821-8B48-46C54E5162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40F21E4E-90EB-4980-BE5A-76831C341D33}"/>
              </a:ext>
            </a:extLst>
          </p:cNvPr>
          <p:cNvSpPr>
            <a:spLocks noGrp="1"/>
          </p:cNvSpPr>
          <p:nvPr>
            <p:ph type="dt" sz="half" idx="10"/>
          </p:nvPr>
        </p:nvSpPr>
        <p:spPr/>
        <p:txBody>
          <a:bodyPr/>
          <a:lstStyle/>
          <a:p>
            <a:fld id="{037337B5-418C-43AC-8738-8837F3AE0B84}" type="datetime1">
              <a:rPr lang="en-AU" smtClean="0"/>
              <a:t>12/11/2019</a:t>
            </a:fld>
            <a:endParaRPr lang="en-AU"/>
          </a:p>
        </p:txBody>
      </p:sp>
      <p:sp>
        <p:nvSpPr>
          <p:cNvPr id="6" name="Footer Placeholder 5">
            <a:extLst>
              <a:ext uri="{FF2B5EF4-FFF2-40B4-BE49-F238E27FC236}">
                <a16:creationId xmlns:a16="http://schemas.microsoft.com/office/drawing/2014/main" id="{9FDBE2ED-AF47-48B1-BCD7-E62B831B780B}"/>
              </a:ext>
            </a:extLst>
          </p:cNvPr>
          <p:cNvSpPr>
            <a:spLocks noGrp="1"/>
          </p:cNvSpPr>
          <p:nvPr>
            <p:ph type="ftr" sz="quarter" idx="11"/>
          </p:nvPr>
        </p:nvSpPr>
        <p:spPr/>
        <p:txBody>
          <a:bodyPr/>
          <a:lstStyle/>
          <a:p>
            <a:r>
              <a:rPr lang="en-AU"/>
              <a:t>6th November 2019</a:t>
            </a:r>
          </a:p>
        </p:txBody>
      </p:sp>
      <p:sp>
        <p:nvSpPr>
          <p:cNvPr id="7" name="Slide Number Placeholder 6">
            <a:extLst>
              <a:ext uri="{FF2B5EF4-FFF2-40B4-BE49-F238E27FC236}">
                <a16:creationId xmlns:a16="http://schemas.microsoft.com/office/drawing/2014/main" id="{AA0E7462-2969-4848-BD23-88F8790F46E4}"/>
              </a:ext>
            </a:extLst>
          </p:cNvPr>
          <p:cNvSpPr>
            <a:spLocks noGrp="1"/>
          </p:cNvSpPr>
          <p:nvPr>
            <p:ph type="sldNum" sz="quarter" idx="12"/>
          </p:nvPr>
        </p:nvSpPr>
        <p:spPr/>
        <p:txBody>
          <a:bodyPr/>
          <a:lstStyle/>
          <a:p>
            <a:fld id="{36C4C41D-4512-47E3-A10E-BE4B16B4507E}" type="slidenum">
              <a:rPr lang="en-AU" smtClean="0"/>
              <a:t>‹#›</a:t>
            </a:fld>
            <a:endParaRPr lang="en-AU"/>
          </a:p>
        </p:txBody>
      </p:sp>
    </p:spTree>
    <p:extLst>
      <p:ext uri="{BB962C8B-B14F-4D97-AF65-F5344CB8AC3E}">
        <p14:creationId xmlns:p14="http://schemas.microsoft.com/office/powerpoint/2010/main" val="70331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467DD-99A7-4CD7-BD90-D760ECB440A3}"/>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AED7B0E-DF82-40F3-A1C4-6D9A715EE6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30E80A-5FF5-4064-BA7C-FC601DC018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0E012F35-C1FC-4D59-BB1A-A3D7619B4C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AB435D-096D-4CFA-B593-67EB4DDF32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A965E725-8126-4F12-83E3-E9AA373BCC06}"/>
              </a:ext>
            </a:extLst>
          </p:cNvPr>
          <p:cNvSpPr>
            <a:spLocks noGrp="1"/>
          </p:cNvSpPr>
          <p:nvPr>
            <p:ph type="dt" sz="half" idx="10"/>
          </p:nvPr>
        </p:nvSpPr>
        <p:spPr/>
        <p:txBody>
          <a:bodyPr/>
          <a:lstStyle/>
          <a:p>
            <a:fld id="{7E1BEE20-2698-4F62-ADEB-275225D63DCA}" type="datetime1">
              <a:rPr lang="en-AU" smtClean="0"/>
              <a:t>12/11/2019</a:t>
            </a:fld>
            <a:endParaRPr lang="en-AU"/>
          </a:p>
        </p:txBody>
      </p:sp>
      <p:sp>
        <p:nvSpPr>
          <p:cNvPr id="8" name="Footer Placeholder 7">
            <a:extLst>
              <a:ext uri="{FF2B5EF4-FFF2-40B4-BE49-F238E27FC236}">
                <a16:creationId xmlns:a16="http://schemas.microsoft.com/office/drawing/2014/main" id="{51D6E5FF-BE34-41EE-8A8F-9A4EBF2318A9}"/>
              </a:ext>
            </a:extLst>
          </p:cNvPr>
          <p:cNvSpPr>
            <a:spLocks noGrp="1"/>
          </p:cNvSpPr>
          <p:nvPr>
            <p:ph type="ftr" sz="quarter" idx="11"/>
          </p:nvPr>
        </p:nvSpPr>
        <p:spPr/>
        <p:txBody>
          <a:bodyPr/>
          <a:lstStyle/>
          <a:p>
            <a:r>
              <a:rPr lang="en-AU"/>
              <a:t>6th November 2019</a:t>
            </a:r>
          </a:p>
        </p:txBody>
      </p:sp>
      <p:sp>
        <p:nvSpPr>
          <p:cNvPr id="9" name="Slide Number Placeholder 8">
            <a:extLst>
              <a:ext uri="{FF2B5EF4-FFF2-40B4-BE49-F238E27FC236}">
                <a16:creationId xmlns:a16="http://schemas.microsoft.com/office/drawing/2014/main" id="{F74F8269-4F55-4D45-AE42-93FAF44213D9}"/>
              </a:ext>
            </a:extLst>
          </p:cNvPr>
          <p:cNvSpPr>
            <a:spLocks noGrp="1"/>
          </p:cNvSpPr>
          <p:nvPr>
            <p:ph type="sldNum" sz="quarter" idx="12"/>
          </p:nvPr>
        </p:nvSpPr>
        <p:spPr/>
        <p:txBody>
          <a:bodyPr/>
          <a:lstStyle/>
          <a:p>
            <a:fld id="{36C4C41D-4512-47E3-A10E-BE4B16B4507E}" type="slidenum">
              <a:rPr lang="en-AU" smtClean="0"/>
              <a:t>‹#›</a:t>
            </a:fld>
            <a:endParaRPr lang="en-AU"/>
          </a:p>
        </p:txBody>
      </p:sp>
    </p:spTree>
    <p:extLst>
      <p:ext uri="{BB962C8B-B14F-4D97-AF65-F5344CB8AC3E}">
        <p14:creationId xmlns:p14="http://schemas.microsoft.com/office/powerpoint/2010/main" val="2129984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24246-3CBF-4CEE-BCB2-655CB6FDC1E0}"/>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E594B21D-6573-4111-91F7-548503206C53}"/>
              </a:ext>
            </a:extLst>
          </p:cNvPr>
          <p:cNvSpPr>
            <a:spLocks noGrp="1"/>
          </p:cNvSpPr>
          <p:nvPr>
            <p:ph type="dt" sz="half" idx="10"/>
          </p:nvPr>
        </p:nvSpPr>
        <p:spPr/>
        <p:txBody>
          <a:bodyPr/>
          <a:lstStyle/>
          <a:p>
            <a:fld id="{B2DD4FA7-1B66-4FB6-93A6-1ED52D161D51}" type="datetime1">
              <a:rPr lang="en-AU" smtClean="0"/>
              <a:t>12/11/2019</a:t>
            </a:fld>
            <a:endParaRPr lang="en-AU"/>
          </a:p>
        </p:txBody>
      </p:sp>
      <p:sp>
        <p:nvSpPr>
          <p:cNvPr id="4" name="Footer Placeholder 3">
            <a:extLst>
              <a:ext uri="{FF2B5EF4-FFF2-40B4-BE49-F238E27FC236}">
                <a16:creationId xmlns:a16="http://schemas.microsoft.com/office/drawing/2014/main" id="{0088B445-149D-499C-BC62-D18EFF7CA87A}"/>
              </a:ext>
            </a:extLst>
          </p:cNvPr>
          <p:cNvSpPr>
            <a:spLocks noGrp="1"/>
          </p:cNvSpPr>
          <p:nvPr>
            <p:ph type="ftr" sz="quarter" idx="11"/>
          </p:nvPr>
        </p:nvSpPr>
        <p:spPr/>
        <p:txBody>
          <a:bodyPr/>
          <a:lstStyle/>
          <a:p>
            <a:r>
              <a:rPr lang="en-AU"/>
              <a:t>6th November 2019</a:t>
            </a:r>
          </a:p>
        </p:txBody>
      </p:sp>
      <p:sp>
        <p:nvSpPr>
          <p:cNvPr id="5" name="Slide Number Placeholder 4">
            <a:extLst>
              <a:ext uri="{FF2B5EF4-FFF2-40B4-BE49-F238E27FC236}">
                <a16:creationId xmlns:a16="http://schemas.microsoft.com/office/drawing/2014/main" id="{2DB244C0-CB86-4410-AAAB-95E07C3ACA3F}"/>
              </a:ext>
            </a:extLst>
          </p:cNvPr>
          <p:cNvSpPr>
            <a:spLocks noGrp="1"/>
          </p:cNvSpPr>
          <p:nvPr>
            <p:ph type="sldNum" sz="quarter" idx="12"/>
          </p:nvPr>
        </p:nvSpPr>
        <p:spPr/>
        <p:txBody>
          <a:bodyPr/>
          <a:lstStyle/>
          <a:p>
            <a:fld id="{36C4C41D-4512-47E3-A10E-BE4B16B4507E}" type="slidenum">
              <a:rPr lang="en-AU" smtClean="0"/>
              <a:t>‹#›</a:t>
            </a:fld>
            <a:endParaRPr lang="en-AU"/>
          </a:p>
        </p:txBody>
      </p:sp>
    </p:spTree>
    <p:extLst>
      <p:ext uri="{BB962C8B-B14F-4D97-AF65-F5344CB8AC3E}">
        <p14:creationId xmlns:p14="http://schemas.microsoft.com/office/powerpoint/2010/main" val="727436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680BD5-BCCD-45BF-98C2-C674910630C1}"/>
              </a:ext>
            </a:extLst>
          </p:cNvPr>
          <p:cNvSpPr>
            <a:spLocks noGrp="1"/>
          </p:cNvSpPr>
          <p:nvPr>
            <p:ph type="dt" sz="half" idx="10"/>
          </p:nvPr>
        </p:nvSpPr>
        <p:spPr/>
        <p:txBody>
          <a:bodyPr/>
          <a:lstStyle/>
          <a:p>
            <a:fld id="{8D6169F6-6E64-4ED5-9A00-CBECCCAA6CF1}" type="datetime1">
              <a:rPr lang="en-AU" smtClean="0"/>
              <a:t>12/11/2019</a:t>
            </a:fld>
            <a:endParaRPr lang="en-AU"/>
          </a:p>
        </p:txBody>
      </p:sp>
      <p:sp>
        <p:nvSpPr>
          <p:cNvPr id="3" name="Footer Placeholder 2">
            <a:extLst>
              <a:ext uri="{FF2B5EF4-FFF2-40B4-BE49-F238E27FC236}">
                <a16:creationId xmlns:a16="http://schemas.microsoft.com/office/drawing/2014/main" id="{C070734C-2E57-4FDA-A6F4-27EDAAB65908}"/>
              </a:ext>
            </a:extLst>
          </p:cNvPr>
          <p:cNvSpPr>
            <a:spLocks noGrp="1"/>
          </p:cNvSpPr>
          <p:nvPr>
            <p:ph type="ftr" sz="quarter" idx="11"/>
          </p:nvPr>
        </p:nvSpPr>
        <p:spPr/>
        <p:txBody>
          <a:bodyPr/>
          <a:lstStyle/>
          <a:p>
            <a:r>
              <a:rPr lang="en-AU"/>
              <a:t>6th November 2019</a:t>
            </a:r>
          </a:p>
        </p:txBody>
      </p:sp>
      <p:sp>
        <p:nvSpPr>
          <p:cNvPr id="4" name="Slide Number Placeholder 3">
            <a:extLst>
              <a:ext uri="{FF2B5EF4-FFF2-40B4-BE49-F238E27FC236}">
                <a16:creationId xmlns:a16="http://schemas.microsoft.com/office/drawing/2014/main" id="{169694A8-12F6-42A2-87E8-06146DB57C99}"/>
              </a:ext>
            </a:extLst>
          </p:cNvPr>
          <p:cNvSpPr>
            <a:spLocks noGrp="1"/>
          </p:cNvSpPr>
          <p:nvPr>
            <p:ph type="sldNum" sz="quarter" idx="12"/>
          </p:nvPr>
        </p:nvSpPr>
        <p:spPr/>
        <p:txBody>
          <a:bodyPr/>
          <a:lstStyle/>
          <a:p>
            <a:fld id="{36C4C41D-4512-47E3-A10E-BE4B16B4507E}" type="slidenum">
              <a:rPr lang="en-AU" smtClean="0"/>
              <a:t>‹#›</a:t>
            </a:fld>
            <a:endParaRPr lang="en-AU"/>
          </a:p>
        </p:txBody>
      </p:sp>
    </p:spTree>
    <p:extLst>
      <p:ext uri="{BB962C8B-B14F-4D97-AF65-F5344CB8AC3E}">
        <p14:creationId xmlns:p14="http://schemas.microsoft.com/office/powerpoint/2010/main" val="3784257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041D3-613B-48DF-BA9C-1B00C3E4B9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D1216CD4-06D9-452D-9389-64C3EA1615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61E7B40A-094D-4CA2-A34E-BF55AA6A77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6D7746-DD46-4D64-B135-4AE3A27DA86F}"/>
              </a:ext>
            </a:extLst>
          </p:cNvPr>
          <p:cNvSpPr>
            <a:spLocks noGrp="1"/>
          </p:cNvSpPr>
          <p:nvPr>
            <p:ph type="dt" sz="half" idx="10"/>
          </p:nvPr>
        </p:nvSpPr>
        <p:spPr/>
        <p:txBody>
          <a:bodyPr/>
          <a:lstStyle/>
          <a:p>
            <a:fld id="{DFEDD301-C351-412D-9FAC-FC7D2CC6FCC5}" type="datetime1">
              <a:rPr lang="en-AU" smtClean="0"/>
              <a:t>12/11/2019</a:t>
            </a:fld>
            <a:endParaRPr lang="en-AU"/>
          </a:p>
        </p:txBody>
      </p:sp>
      <p:sp>
        <p:nvSpPr>
          <p:cNvPr id="6" name="Footer Placeholder 5">
            <a:extLst>
              <a:ext uri="{FF2B5EF4-FFF2-40B4-BE49-F238E27FC236}">
                <a16:creationId xmlns:a16="http://schemas.microsoft.com/office/drawing/2014/main" id="{10FE0568-E67B-4FFC-98C6-351DDF315D21}"/>
              </a:ext>
            </a:extLst>
          </p:cNvPr>
          <p:cNvSpPr>
            <a:spLocks noGrp="1"/>
          </p:cNvSpPr>
          <p:nvPr>
            <p:ph type="ftr" sz="quarter" idx="11"/>
          </p:nvPr>
        </p:nvSpPr>
        <p:spPr/>
        <p:txBody>
          <a:bodyPr/>
          <a:lstStyle/>
          <a:p>
            <a:r>
              <a:rPr lang="en-AU"/>
              <a:t>6th November 2019</a:t>
            </a:r>
          </a:p>
        </p:txBody>
      </p:sp>
      <p:sp>
        <p:nvSpPr>
          <p:cNvPr id="7" name="Slide Number Placeholder 6">
            <a:extLst>
              <a:ext uri="{FF2B5EF4-FFF2-40B4-BE49-F238E27FC236}">
                <a16:creationId xmlns:a16="http://schemas.microsoft.com/office/drawing/2014/main" id="{88D8C5BA-D05D-4CA9-A957-ED22E9814EAA}"/>
              </a:ext>
            </a:extLst>
          </p:cNvPr>
          <p:cNvSpPr>
            <a:spLocks noGrp="1"/>
          </p:cNvSpPr>
          <p:nvPr>
            <p:ph type="sldNum" sz="quarter" idx="12"/>
          </p:nvPr>
        </p:nvSpPr>
        <p:spPr/>
        <p:txBody>
          <a:bodyPr/>
          <a:lstStyle/>
          <a:p>
            <a:fld id="{36C4C41D-4512-47E3-A10E-BE4B16B4507E}" type="slidenum">
              <a:rPr lang="en-AU" smtClean="0"/>
              <a:t>‹#›</a:t>
            </a:fld>
            <a:endParaRPr lang="en-AU"/>
          </a:p>
        </p:txBody>
      </p:sp>
    </p:spTree>
    <p:extLst>
      <p:ext uri="{BB962C8B-B14F-4D97-AF65-F5344CB8AC3E}">
        <p14:creationId xmlns:p14="http://schemas.microsoft.com/office/powerpoint/2010/main" val="2213995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F6C58-935F-4C20-9729-0C8A158939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C8A7D88E-488C-4322-A349-11DD867EBA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4EF087C2-D344-466E-B244-CF6FA3D8E4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290AFD-7547-4745-A60B-193EA37B3CE3}"/>
              </a:ext>
            </a:extLst>
          </p:cNvPr>
          <p:cNvSpPr>
            <a:spLocks noGrp="1"/>
          </p:cNvSpPr>
          <p:nvPr>
            <p:ph type="dt" sz="half" idx="10"/>
          </p:nvPr>
        </p:nvSpPr>
        <p:spPr/>
        <p:txBody>
          <a:bodyPr/>
          <a:lstStyle/>
          <a:p>
            <a:fld id="{BBD91EF6-4199-42D9-80D2-EC68784E5974}" type="datetime1">
              <a:rPr lang="en-AU" smtClean="0"/>
              <a:t>12/11/2019</a:t>
            </a:fld>
            <a:endParaRPr lang="en-AU"/>
          </a:p>
        </p:txBody>
      </p:sp>
      <p:sp>
        <p:nvSpPr>
          <p:cNvPr id="6" name="Footer Placeholder 5">
            <a:extLst>
              <a:ext uri="{FF2B5EF4-FFF2-40B4-BE49-F238E27FC236}">
                <a16:creationId xmlns:a16="http://schemas.microsoft.com/office/drawing/2014/main" id="{7DE3C326-C667-4A9A-BFE7-2CF3623CF9BF}"/>
              </a:ext>
            </a:extLst>
          </p:cNvPr>
          <p:cNvSpPr>
            <a:spLocks noGrp="1"/>
          </p:cNvSpPr>
          <p:nvPr>
            <p:ph type="ftr" sz="quarter" idx="11"/>
          </p:nvPr>
        </p:nvSpPr>
        <p:spPr/>
        <p:txBody>
          <a:bodyPr/>
          <a:lstStyle/>
          <a:p>
            <a:r>
              <a:rPr lang="en-AU"/>
              <a:t>6th November 2019</a:t>
            </a:r>
          </a:p>
        </p:txBody>
      </p:sp>
      <p:sp>
        <p:nvSpPr>
          <p:cNvPr id="7" name="Slide Number Placeholder 6">
            <a:extLst>
              <a:ext uri="{FF2B5EF4-FFF2-40B4-BE49-F238E27FC236}">
                <a16:creationId xmlns:a16="http://schemas.microsoft.com/office/drawing/2014/main" id="{93EFC970-2B7B-4E4B-B3CC-753FAEC5D752}"/>
              </a:ext>
            </a:extLst>
          </p:cNvPr>
          <p:cNvSpPr>
            <a:spLocks noGrp="1"/>
          </p:cNvSpPr>
          <p:nvPr>
            <p:ph type="sldNum" sz="quarter" idx="12"/>
          </p:nvPr>
        </p:nvSpPr>
        <p:spPr/>
        <p:txBody>
          <a:bodyPr/>
          <a:lstStyle/>
          <a:p>
            <a:fld id="{36C4C41D-4512-47E3-A10E-BE4B16B4507E}" type="slidenum">
              <a:rPr lang="en-AU" smtClean="0"/>
              <a:t>‹#›</a:t>
            </a:fld>
            <a:endParaRPr lang="en-AU"/>
          </a:p>
        </p:txBody>
      </p:sp>
    </p:spTree>
    <p:extLst>
      <p:ext uri="{BB962C8B-B14F-4D97-AF65-F5344CB8AC3E}">
        <p14:creationId xmlns:p14="http://schemas.microsoft.com/office/powerpoint/2010/main" val="527841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672639-A485-47F2-9307-02F9159448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9C8EB0D-0B32-4E14-A14E-653ABEFB40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800BFA2-4B94-4AE0-A8F4-91192FD8A6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0A4D79-61F5-45B3-9422-D05479948AFB}" type="datetime1">
              <a:rPr lang="en-AU" smtClean="0"/>
              <a:t>12/11/2019</a:t>
            </a:fld>
            <a:endParaRPr lang="en-AU"/>
          </a:p>
        </p:txBody>
      </p:sp>
      <p:sp>
        <p:nvSpPr>
          <p:cNvPr id="5" name="Footer Placeholder 4">
            <a:extLst>
              <a:ext uri="{FF2B5EF4-FFF2-40B4-BE49-F238E27FC236}">
                <a16:creationId xmlns:a16="http://schemas.microsoft.com/office/drawing/2014/main" id="{F4D78B1E-0C55-4333-8A19-13C155787F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AU"/>
              <a:t>6th November 2019</a:t>
            </a:r>
          </a:p>
        </p:txBody>
      </p:sp>
      <p:sp>
        <p:nvSpPr>
          <p:cNvPr id="6" name="Slide Number Placeholder 5">
            <a:extLst>
              <a:ext uri="{FF2B5EF4-FFF2-40B4-BE49-F238E27FC236}">
                <a16:creationId xmlns:a16="http://schemas.microsoft.com/office/drawing/2014/main" id="{D023C969-C62C-4583-8DB7-303605B1A1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C4C41D-4512-47E3-A10E-BE4B16B4507E}" type="slidenum">
              <a:rPr lang="en-AU" smtClean="0"/>
              <a:t>‹#›</a:t>
            </a:fld>
            <a:endParaRPr lang="en-AU"/>
          </a:p>
        </p:txBody>
      </p:sp>
    </p:spTree>
    <p:extLst>
      <p:ext uri="{BB962C8B-B14F-4D97-AF65-F5344CB8AC3E}">
        <p14:creationId xmlns:p14="http://schemas.microsoft.com/office/powerpoint/2010/main" val="3331556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actuaries.asn.au/microsites/climate-index"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4CCF1-C795-4861-8328-08309F0D793A}"/>
              </a:ext>
            </a:extLst>
          </p:cNvPr>
          <p:cNvSpPr>
            <a:spLocks noGrp="1"/>
          </p:cNvSpPr>
          <p:nvPr>
            <p:ph type="ctrTitle"/>
          </p:nvPr>
        </p:nvSpPr>
        <p:spPr>
          <a:xfrm>
            <a:off x="1524000" y="1122363"/>
            <a:ext cx="9144000" cy="840001"/>
          </a:xfrm>
        </p:spPr>
        <p:txBody>
          <a:bodyPr>
            <a:noAutofit/>
          </a:bodyPr>
          <a:lstStyle/>
          <a:p>
            <a:r>
              <a:rPr lang="en-US" sz="4400" dirty="0">
                <a:latin typeface="Franklin Gothic Book" panose="020B0503020102020204" pitchFamily="34" charset="0"/>
              </a:rPr>
              <a:t>CLIMATE CHANGE – AN ACTUARIAL PERSPECTIVE</a:t>
            </a:r>
            <a:endParaRPr lang="en-AU" sz="4400" dirty="0">
              <a:latin typeface="Franklin Gothic Book" panose="020B0503020102020204" pitchFamily="34" charset="0"/>
            </a:endParaRPr>
          </a:p>
        </p:txBody>
      </p:sp>
      <p:sp>
        <p:nvSpPr>
          <p:cNvPr id="3" name="Subtitle 2">
            <a:extLst>
              <a:ext uri="{FF2B5EF4-FFF2-40B4-BE49-F238E27FC236}">
                <a16:creationId xmlns:a16="http://schemas.microsoft.com/office/drawing/2014/main" id="{9D826273-24A9-4035-9D2B-F01972500077}"/>
              </a:ext>
            </a:extLst>
          </p:cNvPr>
          <p:cNvSpPr>
            <a:spLocks noGrp="1"/>
          </p:cNvSpPr>
          <p:nvPr>
            <p:ph type="subTitle" idx="1"/>
          </p:nvPr>
        </p:nvSpPr>
        <p:spPr>
          <a:xfrm>
            <a:off x="1524000" y="3635089"/>
            <a:ext cx="9144000" cy="2100548"/>
          </a:xfrm>
        </p:spPr>
        <p:txBody>
          <a:bodyPr>
            <a:normAutofit/>
          </a:bodyPr>
          <a:lstStyle/>
          <a:p>
            <a:r>
              <a:rPr lang="en-US" dirty="0"/>
              <a:t>Michael Howard</a:t>
            </a:r>
          </a:p>
          <a:p>
            <a:endParaRPr lang="en-US" sz="2000" dirty="0">
              <a:latin typeface="Franklin Gothic Book" panose="020B0503020102020204" pitchFamily="34" charset="0"/>
            </a:endParaRPr>
          </a:p>
          <a:p>
            <a:r>
              <a:rPr lang="en-US" sz="2000" dirty="0">
                <a:latin typeface="Franklin Gothic Book" panose="020B0503020102020204" pitchFamily="34" charset="0"/>
              </a:rPr>
              <a:t>Most slides are from the Actuaries Institute microsite </a:t>
            </a:r>
          </a:p>
          <a:p>
            <a:r>
              <a:rPr lang="en-US" sz="2000" dirty="0">
                <a:latin typeface="Franklin Gothic Book" panose="020B0503020102020204" pitchFamily="34" charset="0"/>
              </a:rPr>
              <a:t>which discusses the Australian Actuaries Climate Index</a:t>
            </a:r>
          </a:p>
          <a:p>
            <a:r>
              <a:rPr lang="en-AU" sz="2000" dirty="0">
                <a:solidFill>
                  <a:schemeClr val="tx1">
                    <a:lumMod val="75000"/>
                    <a:lumOff val="25000"/>
                  </a:schemeClr>
                </a:solidFill>
                <a:latin typeface="Franklin Gothic Book" panose="020B0503020102020204" pitchFamily="34" charset="0"/>
                <a:hlinkClick r:id="rId2">
                  <a:extLst>
                    <a:ext uri="{A12FA001-AC4F-418D-AE19-62706E023703}">
                      <ahyp:hlinkClr xmlns:ahyp="http://schemas.microsoft.com/office/drawing/2018/hyperlinkcolor" val="tx"/>
                    </a:ext>
                  </a:extLst>
                </a:hlinkClick>
              </a:rPr>
              <a:t>https://www.actuaries.asn.au/microsites/climate-index</a:t>
            </a:r>
            <a:endParaRPr lang="en-AU" sz="2000" dirty="0">
              <a:solidFill>
                <a:schemeClr val="tx1">
                  <a:lumMod val="75000"/>
                  <a:lumOff val="25000"/>
                </a:schemeClr>
              </a:solidFill>
              <a:latin typeface="Franklin Gothic Book" panose="020B0503020102020204" pitchFamily="34" charset="0"/>
            </a:endParaRPr>
          </a:p>
        </p:txBody>
      </p:sp>
      <p:sp>
        <p:nvSpPr>
          <p:cNvPr id="5" name="Footer Placeholder 4">
            <a:extLst>
              <a:ext uri="{FF2B5EF4-FFF2-40B4-BE49-F238E27FC236}">
                <a16:creationId xmlns:a16="http://schemas.microsoft.com/office/drawing/2014/main" id="{E37C2013-A519-4FC9-8D86-E7A42EDBEF10}"/>
              </a:ext>
            </a:extLst>
          </p:cNvPr>
          <p:cNvSpPr>
            <a:spLocks noGrp="1"/>
          </p:cNvSpPr>
          <p:nvPr>
            <p:ph type="ftr" sz="quarter" idx="11"/>
          </p:nvPr>
        </p:nvSpPr>
        <p:spPr/>
        <p:txBody>
          <a:bodyPr/>
          <a:lstStyle/>
          <a:p>
            <a:r>
              <a:rPr lang="en-AU"/>
              <a:t>6th November 2019</a:t>
            </a:r>
          </a:p>
        </p:txBody>
      </p:sp>
      <p:sp>
        <p:nvSpPr>
          <p:cNvPr id="6" name="Slide Number Placeholder 5">
            <a:extLst>
              <a:ext uri="{FF2B5EF4-FFF2-40B4-BE49-F238E27FC236}">
                <a16:creationId xmlns:a16="http://schemas.microsoft.com/office/drawing/2014/main" id="{7DD2563E-53FA-4B85-925C-160E9E39BB19}"/>
              </a:ext>
            </a:extLst>
          </p:cNvPr>
          <p:cNvSpPr>
            <a:spLocks noGrp="1"/>
          </p:cNvSpPr>
          <p:nvPr>
            <p:ph type="sldNum" sz="quarter" idx="12"/>
          </p:nvPr>
        </p:nvSpPr>
        <p:spPr/>
        <p:txBody>
          <a:bodyPr/>
          <a:lstStyle/>
          <a:p>
            <a:fld id="{36C4C41D-4512-47E3-A10E-BE4B16B4507E}" type="slidenum">
              <a:rPr lang="en-AU" smtClean="0"/>
              <a:t>1</a:t>
            </a:fld>
            <a:endParaRPr lang="en-AU"/>
          </a:p>
        </p:txBody>
      </p:sp>
    </p:spTree>
    <p:extLst>
      <p:ext uri="{BB962C8B-B14F-4D97-AF65-F5344CB8AC3E}">
        <p14:creationId xmlns:p14="http://schemas.microsoft.com/office/powerpoint/2010/main" val="796671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704C3-A480-49B9-86E4-39D2F7D2184B}"/>
              </a:ext>
            </a:extLst>
          </p:cNvPr>
          <p:cNvSpPr>
            <a:spLocks noGrp="1"/>
          </p:cNvSpPr>
          <p:nvPr>
            <p:ph type="title"/>
          </p:nvPr>
        </p:nvSpPr>
        <p:spPr/>
        <p:txBody>
          <a:bodyPr/>
          <a:lstStyle/>
          <a:p>
            <a:r>
              <a:rPr lang="en-US" dirty="0">
                <a:latin typeface="Franklin Gothic Book" panose="020B0503020102020204" pitchFamily="34" charset="0"/>
              </a:rPr>
              <a:t>Link between Extremes and Risk</a:t>
            </a:r>
            <a:endParaRPr lang="en-AU" dirty="0">
              <a:latin typeface="Franklin Gothic Book" panose="020B0503020102020204" pitchFamily="34" charset="0"/>
            </a:endParaRPr>
          </a:p>
        </p:txBody>
      </p:sp>
      <p:sp>
        <p:nvSpPr>
          <p:cNvPr id="4" name="Footer Placeholder 3">
            <a:extLst>
              <a:ext uri="{FF2B5EF4-FFF2-40B4-BE49-F238E27FC236}">
                <a16:creationId xmlns:a16="http://schemas.microsoft.com/office/drawing/2014/main" id="{631A82B6-854B-4125-9443-C36182D2A16A}"/>
              </a:ext>
            </a:extLst>
          </p:cNvPr>
          <p:cNvSpPr>
            <a:spLocks noGrp="1"/>
          </p:cNvSpPr>
          <p:nvPr>
            <p:ph type="ftr" sz="quarter" idx="11"/>
          </p:nvPr>
        </p:nvSpPr>
        <p:spPr/>
        <p:txBody>
          <a:bodyPr/>
          <a:lstStyle/>
          <a:p>
            <a:r>
              <a:rPr lang="en-AU"/>
              <a:t>6th November 2019</a:t>
            </a:r>
          </a:p>
        </p:txBody>
      </p:sp>
      <p:sp>
        <p:nvSpPr>
          <p:cNvPr id="5" name="Slide Number Placeholder 4">
            <a:extLst>
              <a:ext uri="{FF2B5EF4-FFF2-40B4-BE49-F238E27FC236}">
                <a16:creationId xmlns:a16="http://schemas.microsoft.com/office/drawing/2014/main" id="{35097322-E531-4CF3-B43C-91A3EB22DE71}"/>
              </a:ext>
            </a:extLst>
          </p:cNvPr>
          <p:cNvSpPr>
            <a:spLocks noGrp="1"/>
          </p:cNvSpPr>
          <p:nvPr>
            <p:ph type="sldNum" sz="quarter" idx="12"/>
          </p:nvPr>
        </p:nvSpPr>
        <p:spPr/>
        <p:txBody>
          <a:bodyPr/>
          <a:lstStyle/>
          <a:p>
            <a:fld id="{36C4C41D-4512-47E3-A10E-BE4B16B4507E}" type="slidenum">
              <a:rPr lang="en-AU" smtClean="0"/>
              <a:t>10</a:t>
            </a:fld>
            <a:endParaRPr lang="en-AU"/>
          </a:p>
        </p:txBody>
      </p:sp>
      <p:pic>
        <p:nvPicPr>
          <p:cNvPr id="6" name="Content Placeholder 5">
            <a:extLst>
              <a:ext uri="{FF2B5EF4-FFF2-40B4-BE49-F238E27FC236}">
                <a16:creationId xmlns:a16="http://schemas.microsoft.com/office/drawing/2014/main" id="{EA9A5E17-F1C6-482D-AE48-1FBB9B3643DD}"/>
              </a:ext>
            </a:extLst>
          </p:cNvPr>
          <p:cNvPicPr>
            <a:picLocks noGrp="1"/>
          </p:cNvPicPr>
          <p:nvPr>
            <p:ph idx="1"/>
          </p:nvPr>
        </p:nvPicPr>
        <p:blipFill>
          <a:blip r:embed="rId2"/>
          <a:stretch>
            <a:fillRect/>
          </a:stretch>
        </p:blipFill>
        <p:spPr>
          <a:xfrm>
            <a:off x="2058317" y="1825625"/>
            <a:ext cx="8075366" cy="4351338"/>
          </a:xfrm>
          <a:prstGeom prst="rect">
            <a:avLst/>
          </a:prstGeom>
        </p:spPr>
      </p:pic>
    </p:spTree>
    <p:extLst>
      <p:ext uri="{BB962C8B-B14F-4D97-AF65-F5344CB8AC3E}">
        <p14:creationId xmlns:p14="http://schemas.microsoft.com/office/powerpoint/2010/main" val="2742724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F4EE1-CBC1-4F75-BF42-E2A2A166069D}"/>
              </a:ext>
            </a:extLst>
          </p:cNvPr>
          <p:cNvSpPr>
            <a:spLocks noGrp="1"/>
          </p:cNvSpPr>
          <p:nvPr>
            <p:ph type="title"/>
          </p:nvPr>
        </p:nvSpPr>
        <p:spPr/>
        <p:txBody>
          <a:bodyPr/>
          <a:lstStyle/>
          <a:p>
            <a:r>
              <a:rPr lang="en-US" dirty="0"/>
              <a:t>Six components</a:t>
            </a:r>
            <a:endParaRPr lang="en-AU" dirty="0"/>
          </a:p>
        </p:txBody>
      </p:sp>
      <p:sp>
        <p:nvSpPr>
          <p:cNvPr id="3" name="Content Placeholder 2">
            <a:extLst>
              <a:ext uri="{FF2B5EF4-FFF2-40B4-BE49-F238E27FC236}">
                <a16:creationId xmlns:a16="http://schemas.microsoft.com/office/drawing/2014/main" id="{4D71D039-0239-48C3-A7E3-40E200C6FBE0}"/>
              </a:ext>
            </a:extLst>
          </p:cNvPr>
          <p:cNvSpPr>
            <a:spLocks noGrp="1"/>
          </p:cNvSpPr>
          <p:nvPr>
            <p:ph idx="1"/>
          </p:nvPr>
        </p:nvSpPr>
        <p:spPr/>
        <p:txBody>
          <a:bodyPr>
            <a:normAutofit/>
          </a:bodyPr>
          <a:lstStyle/>
          <a:p>
            <a:pPr lvl="0">
              <a:buFont typeface="Wingdings" panose="05000000000000000000" pitchFamily="2" charset="2"/>
              <a:buChar char="Ø"/>
            </a:pPr>
            <a:r>
              <a:rPr lang="en-AU" sz="2600" dirty="0">
                <a:latin typeface="Franklin Gothic Book" panose="020B0503020102020204" pitchFamily="34" charset="0"/>
              </a:rPr>
              <a:t>Frequency of daily maximum and minimum temperatures above the 99th percentile.</a:t>
            </a:r>
          </a:p>
          <a:p>
            <a:pPr lvl="0">
              <a:buFont typeface="Wingdings" panose="05000000000000000000" pitchFamily="2" charset="2"/>
              <a:buChar char="Ø"/>
            </a:pPr>
            <a:r>
              <a:rPr lang="en-AU" sz="2600" dirty="0">
                <a:latin typeface="Franklin Gothic Book" panose="020B0503020102020204" pitchFamily="34" charset="0"/>
              </a:rPr>
              <a:t>Frequency of daily maximum and minimum temperatures above the 1st percentile.</a:t>
            </a:r>
          </a:p>
          <a:p>
            <a:pPr lvl="0">
              <a:buFont typeface="Wingdings" panose="05000000000000000000" pitchFamily="2" charset="2"/>
              <a:buChar char="Ø"/>
            </a:pPr>
            <a:r>
              <a:rPr lang="en-AU" sz="2600" dirty="0">
                <a:latin typeface="Franklin Gothic Book" panose="020B0503020102020204" pitchFamily="34" charset="0"/>
              </a:rPr>
              <a:t>Frequency of rainfall over five consecutive days above the 99th percentile.</a:t>
            </a:r>
          </a:p>
          <a:p>
            <a:pPr lvl="0">
              <a:buFont typeface="Wingdings" panose="05000000000000000000" pitchFamily="2" charset="2"/>
              <a:buChar char="Ø"/>
            </a:pPr>
            <a:r>
              <a:rPr lang="en-AU" sz="2600" dirty="0">
                <a:latin typeface="Franklin Gothic Book" panose="020B0503020102020204" pitchFamily="34" charset="0"/>
              </a:rPr>
              <a:t>Seasonal maximum consecutive dry days.</a:t>
            </a:r>
          </a:p>
          <a:p>
            <a:pPr lvl="0">
              <a:buFont typeface="Wingdings" panose="05000000000000000000" pitchFamily="2" charset="2"/>
              <a:buChar char="Ø"/>
            </a:pPr>
            <a:r>
              <a:rPr lang="en-AU" sz="2600" dirty="0">
                <a:latin typeface="Franklin Gothic Book" panose="020B0503020102020204" pitchFamily="34" charset="0"/>
              </a:rPr>
              <a:t>Frequency of daily wind speed above the 99th percentile.</a:t>
            </a:r>
          </a:p>
          <a:p>
            <a:pPr lvl="0">
              <a:buFont typeface="Wingdings" panose="05000000000000000000" pitchFamily="2" charset="2"/>
              <a:buChar char="Ø"/>
            </a:pPr>
            <a:r>
              <a:rPr lang="en-AU" sz="2600" dirty="0">
                <a:latin typeface="Franklin Gothic Book" panose="020B0503020102020204" pitchFamily="34" charset="0"/>
              </a:rPr>
              <a:t>Seasonal maximum sea level.</a:t>
            </a:r>
          </a:p>
          <a:p>
            <a:endParaRPr lang="en-AU" dirty="0"/>
          </a:p>
        </p:txBody>
      </p:sp>
      <p:sp>
        <p:nvSpPr>
          <p:cNvPr id="4" name="Footer Placeholder 3">
            <a:extLst>
              <a:ext uri="{FF2B5EF4-FFF2-40B4-BE49-F238E27FC236}">
                <a16:creationId xmlns:a16="http://schemas.microsoft.com/office/drawing/2014/main" id="{D95459E1-CAEB-4F51-8CDA-2ACDD4664D99}"/>
              </a:ext>
            </a:extLst>
          </p:cNvPr>
          <p:cNvSpPr>
            <a:spLocks noGrp="1"/>
          </p:cNvSpPr>
          <p:nvPr>
            <p:ph type="ftr" sz="quarter" idx="11"/>
          </p:nvPr>
        </p:nvSpPr>
        <p:spPr/>
        <p:txBody>
          <a:bodyPr/>
          <a:lstStyle/>
          <a:p>
            <a:r>
              <a:rPr lang="en-AU"/>
              <a:t>6th November 2019</a:t>
            </a:r>
          </a:p>
        </p:txBody>
      </p:sp>
      <p:sp>
        <p:nvSpPr>
          <p:cNvPr id="5" name="Slide Number Placeholder 4">
            <a:extLst>
              <a:ext uri="{FF2B5EF4-FFF2-40B4-BE49-F238E27FC236}">
                <a16:creationId xmlns:a16="http://schemas.microsoft.com/office/drawing/2014/main" id="{CEC41103-D237-43DD-871C-8D3B5083212F}"/>
              </a:ext>
            </a:extLst>
          </p:cNvPr>
          <p:cNvSpPr>
            <a:spLocks noGrp="1"/>
          </p:cNvSpPr>
          <p:nvPr>
            <p:ph type="sldNum" sz="quarter" idx="12"/>
          </p:nvPr>
        </p:nvSpPr>
        <p:spPr/>
        <p:txBody>
          <a:bodyPr/>
          <a:lstStyle/>
          <a:p>
            <a:fld id="{36C4C41D-4512-47E3-A10E-BE4B16B4507E}" type="slidenum">
              <a:rPr lang="en-AU" smtClean="0"/>
              <a:t>11</a:t>
            </a:fld>
            <a:endParaRPr lang="en-AU"/>
          </a:p>
        </p:txBody>
      </p:sp>
    </p:spTree>
    <p:extLst>
      <p:ext uri="{BB962C8B-B14F-4D97-AF65-F5344CB8AC3E}">
        <p14:creationId xmlns:p14="http://schemas.microsoft.com/office/powerpoint/2010/main" val="3753132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26E12-FDA4-44B9-85D1-3367205261BA}"/>
              </a:ext>
            </a:extLst>
          </p:cNvPr>
          <p:cNvSpPr>
            <a:spLocks noGrp="1"/>
          </p:cNvSpPr>
          <p:nvPr>
            <p:ph type="title"/>
          </p:nvPr>
        </p:nvSpPr>
        <p:spPr>
          <a:xfrm>
            <a:off x="838200" y="365125"/>
            <a:ext cx="10515600" cy="1494497"/>
          </a:xfrm>
        </p:spPr>
        <p:txBody>
          <a:bodyPr/>
          <a:lstStyle/>
          <a:p>
            <a:r>
              <a:rPr lang="en-US" dirty="0">
                <a:latin typeface="Franklin Gothic Book" panose="020B0503020102020204" pitchFamily="34" charset="0"/>
              </a:rPr>
              <a:t>Index available by Region</a:t>
            </a:r>
            <a:endParaRPr lang="en-AU" dirty="0">
              <a:latin typeface="Franklin Gothic Book" panose="020B0503020102020204" pitchFamily="34" charset="0"/>
            </a:endParaRPr>
          </a:p>
        </p:txBody>
      </p:sp>
      <p:sp>
        <p:nvSpPr>
          <p:cNvPr id="3" name="Content Placeholder 2">
            <a:extLst>
              <a:ext uri="{FF2B5EF4-FFF2-40B4-BE49-F238E27FC236}">
                <a16:creationId xmlns:a16="http://schemas.microsoft.com/office/drawing/2014/main" id="{DC188CC6-6C8C-4A14-8459-94EAF123C286}"/>
              </a:ext>
            </a:extLst>
          </p:cNvPr>
          <p:cNvSpPr>
            <a:spLocks noGrp="1"/>
          </p:cNvSpPr>
          <p:nvPr>
            <p:ph idx="1"/>
          </p:nvPr>
        </p:nvSpPr>
        <p:spPr>
          <a:xfrm>
            <a:off x="704636" y="2434974"/>
            <a:ext cx="10515600" cy="3607051"/>
          </a:xfrm>
        </p:spPr>
        <p:txBody>
          <a:bodyPr/>
          <a:lstStyle/>
          <a:p>
            <a:pPr>
              <a:buFont typeface="Wingdings" panose="05000000000000000000" pitchFamily="2" charset="2"/>
              <a:buChar char="Ø"/>
            </a:pPr>
            <a:r>
              <a:rPr lang="en-AU" sz="2600" dirty="0">
                <a:latin typeface="Franklin Gothic Book" panose="020B0503020102020204" pitchFamily="34" charset="0"/>
              </a:rPr>
              <a:t>The regions are based on CSIRO’s 15 sub-clusters used for their ‘Climate Change in Australia’ data.  </a:t>
            </a:r>
          </a:p>
          <a:p>
            <a:pPr>
              <a:buFont typeface="Wingdings" panose="05000000000000000000" pitchFamily="2" charset="2"/>
              <a:buChar char="Ø"/>
            </a:pPr>
            <a:r>
              <a:rPr lang="en-AU" sz="2600" dirty="0">
                <a:latin typeface="Franklin Gothic Book" panose="020B0503020102020204" pitchFamily="34" charset="0"/>
              </a:rPr>
              <a:t>There are only 12 zones in the index as some clusters were grouped because there was insufficient data for them to be assessed in isolation.  </a:t>
            </a:r>
          </a:p>
          <a:p>
            <a:pPr>
              <a:buFont typeface="Wingdings" panose="05000000000000000000" pitchFamily="2" charset="2"/>
              <a:buChar char="Ø"/>
            </a:pPr>
            <a:r>
              <a:rPr lang="en-AU" sz="2600" dirty="0">
                <a:latin typeface="Franklin Gothic Book" panose="020B0503020102020204" pitchFamily="34" charset="0"/>
              </a:rPr>
              <a:t>These zones are intended to be climatologically consistent regions of Australia.</a:t>
            </a:r>
          </a:p>
          <a:p>
            <a:endParaRPr lang="en-AU" dirty="0"/>
          </a:p>
        </p:txBody>
      </p:sp>
      <p:sp>
        <p:nvSpPr>
          <p:cNvPr id="4" name="Footer Placeholder 3">
            <a:extLst>
              <a:ext uri="{FF2B5EF4-FFF2-40B4-BE49-F238E27FC236}">
                <a16:creationId xmlns:a16="http://schemas.microsoft.com/office/drawing/2014/main" id="{602651D7-69DD-4895-A66C-1215DAAC63A0}"/>
              </a:ext>
            </a:extLst>
          </p:cNvPr>
          <p:cNvSpPr>
            <a:spLocks noGrp="1"/>
          </p:cNvSpPr>
          <p:nvPr>
            <p:ph type="ftr" sz="quarter" idx="11"/>
          </p:nvPr>
        </p:nvSpPr>
        <p:spPr/>
        <p:txBody>
          <a:bodyPr/>
          <a:lstStyle/>
          <a:p>
            <a:r>
              <a:rPr lang="en-AU"/>
              <a:t>6th November 2019</a:t>
            </a:r>
          </a:p>
        </p:txBody>
      </p:sp>
      <p:sp>
        <p:nvSpPr>
          <p:cNvPr id="5" name="Slide Number Placeholder 4">
            <a:extLst>
              <a:ext uri="{FF2B5EF4-FFF2-40B4-BE49-F238E27FC236}">
                <a16:creationId xmlns:a16="http://schemas.microsoft.com/office/drawing/2014/main" id="{A6B4A517-CFA9-4598-B14A-09FA71BBD5E7}"/>
              </a:ext>
            </a:extLst>
          </p:cNvPr>
          <p:cNvSpPr>
            <a:spLocks noGrp="1"/>
          </p:cNvSpPr>
          <p:nvPr>
            <p:ph type="sldNum" sz="quarter" idx="12"/>
          </p:nvPr>
        </p:nvSpPr>
        <p:spPr/>
        <p:txBody>
          <a:bodyPr/>
          <a:lstStyle/>
          <a:p>
            <a:fld id="{36C4C41D-4512-47E3-A10E-BE4B16B4507E}" type="slidenum">
              <a:rPr lang="en-AU" smtClean="0"/>
              <a:t>12</a:t>
            </a:fld>
            <a:endParaRPr lang="en-AU"/>
          </a:p>
        </p:txBody>
      </p:sp>
    </p:spTree>
    <p:extLst>
      <p:ext uri="{BB962C8B-B14F-4D97-AF65-F5344CB8AC3E}">
        <p14:creationId xmlns:p14="http://schemas.microsoft.com/office/powerpoint/2010/main" val="1810966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4B844-716D-459B-B385-DF4FCE7D9C19}"/>
              </a:ext>
            </a:extLst>
          </p:cNvPr>
          <p:cNvSpPr>
            <a:spLocks noGrp="1"/>
          </p:cNvSpPr>
          <p:nvPr>
            <p:ph type="title"/>
          </p:nvPr>
        </p:nvSpPr>
        <p:spPr/>
        <p:txBody>
          <a:bodyPr/>
          <a:lstStyle/>
          <a:p>
            <a:endParaRPr lang="en-AU"/>
          </a:p>
        </p:txBody>
      </p:sp>
      <p:pic>
        <p:nvPicPr>
          <p:cNvPr id="4" name="Content Placeholder 3">
            <a:extLst>
              <a:ext uri="{FF2B5EF4-FFF2-40B4-BE49-F238E27FC236}">
                <a16:creationId xmlns:a16="http://schemas.microsoft.com/office/drawing/2014/main" id="{FADC504B-88EB-4D15-BE45-A42676360958}"/>
              </a:ext>
            </a:extLst>
          </p:cNvPr>
          <p:cNvPicPr>
            <a:picLocks noGrp="1" noChangeAspect="1"/>
          </p:cNvPicPr>
          <p:nvPr>
            <p:ph idx="1"/>
          </p:nvPr>
        </p:nvPicPr>
        <p:blipFill>
          <a:blip r:embed="rId2"/>
          <a:stretch>
            <a:fillRect/>
          </a:stretch>
        </p:blipFill>
        <p:spPr>
          <a:xfrm>
            <a:off x="986605" y="698643"/>
            <a:ext cx="9390293" cy="6069772"/>
          </a:xfrm>
          <a:prstGeom prst="rect">
            <a:avLst/>
          </a:prstGeom>
        </p:spPr>
      </p:pic>
      <p:sp>
        <p:nvSpPr>
          <p:cNvPr id="3" name="Footer Placeholder 2">
            <a:extLst>
              <a:ext uri="{FF2B5EF4-FFF2-40B4-BE49-F238E27FC236}">
                <a16:creationId xmlns:a16="http://schemas.microsoft.com/office/drawing/2014/main" id="{38B38757-67D2-4C3C-8489-5EA8516E44FB}"/>
              </a:ext>
            </a:extLst>
          </p:cNvPr>
          <p:cNvSpPr>
            <a:spLocks noGrp="1"/>
          </p:cNvSpPr>
          <p:nvPr>
            <p:ph type="ftr" sz="quarter" idx="11"/>
          </p:nvPr>
        </p:nvSpPr>
        <p:spPr/>
        <p:txBody>
          <a:bodyPr/>
          <a:lstStyle/>
          <a:p>
            <a:r>
              <a:rPr lang="en-AU"/>
              <a:t>6th November 2019</a:t>
            </a:r>
          </a:p>
        </p:txBody>
      </p:sp>
      <p:sp>
        <p:nvSpPr>
          <p:cNvPr id="5" name="Slide Number Placeholder 4">
            <a:extLst>
              <a:ext uri="{FF2B5EF4-FFF2-40B4-BE49-F238E27FC236}">
                <a16:creationId xmlns:a16="http://schemas.microsoft.com/office/drawing/2014/main" id="{926F4AAF-D682-44EF-9B0C-13DBB57F0CD3}"/>
              </a:ext>
            </a:extLst>
          </p:cNvPr>
          <p:cNvSpPr>
            <a:spLocks noGrp="1"/>
          </p:cNvSpPr>
          <p:nvPr>
            <p:ph type="sldNum" sz="quarter" idx="12"/>
          </p:nvPr>
        </p:nvSpPr>
        <p:spPr/>
        <p:txBody>
          <a:bodyPr/>
          <a:lstStyle/>
          <a:p>
            <a:fld id="{36C4C41D-4512-47E3-A10E-BE4B16B4507E}" type="slidenum">
              <a:rPr lang="en-AU" smtClean="0"/>
              <a:t>13</a:t>
            </a:fld>
            <a:endParaRPr lang="en-AU"/>
          </a:p>
        </p:txBody>
      </p:sp>
    </p:spTree>
    <p:extLst>
      <p:ext uri="{BB962C8B-B14F-4D97-AF65-F5344CB8AC3E}">
        <p14:creationId xmlns:p14="http://schemas.microsoft.com/office/powerpoint/2010/main" val="1808991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96964-2FAD-478F-AAC6-7A2A3304355B}"/>
              </a:ext>
            </a:extLst>
          </p:cNvPr>
          <p:cNvSpPr>
            <a:spLocks noGrp="1"/>
          </p:cNvSpPr>
          <p:nvPr>
            <p:ph type="title"/>
          </p:nvPr>
        </p:nvSpPr>
        <p:spPr/>
        <p:txBody>
          <a:bodyPr/>
          <a:lstStyle/>
          <a:p>
            <a:r>
              <a:rPr lang="en-US" dirty="0"/>
              <a:t>AACI Components</a:t>
            </a:r>
            <a:endParaRPr lang="en-AU" dirty="0"/>
          </a:p>
        </p:txBody>
      </p:sp>
      <p:sp>
        <p:nvSpPr>
          <p:cNvPr id="3" name="Content Placeholder 2">
            <a:extLst>
              <a:ext uri="{FF2B5EF4-FFF2-40B4-BE49-F238E27FC236}">
                <a16:creationId xmlns:a16="http://schemas.microsoft.com/office/drawing/2014/main" id="{6CB6648E-6C96-492F-A9B8-773646DF009E}"/>
              </a:ext>
            </a:extLst>
          </p:cNvPr>
          <p:cNvSpPr>
            <a:spLocks noGrp="1"/>
          </p:cNvSpPr>
          <p:nvPr>
            <p:ph idx="1"/>
          </p:nvPr>
        </p:nvSpPr>
        <p:spPr/>
        <p:txBody>
          <a:bodyPr>
            <a:normAutofit lnSpcReduction="10000"/>
          </a:bodyPr>
          <a:lstStyle/>
          <a:p>
            <a:pPr marL="0" indent="0">
              <a:buNone/>
            </a:pPr>
            <a:r>
              <a:rPr lang="en-US" dirty="0"/>
              <a:t>INCLUDE</a:t>
            </a:r>
          </a:p>
          <a:p>
            <a:r>
              <a:rPr lang="en-US" dirty="0"/>
              <a:t>High temperature</a:t>
            </a:r>
          </a:p>
          <a:p>
            <a:r>
              <a:rPr lang="en-US" dirty="0"/>
              <a:t>Rain fall</a:t>
            </a:r>
          </a:p>
          <a:p>
            <a:r>
              <a:rPr lang="en-US" dirty="0"/>
              <a:t>Sea level</a:t>
            </a:r>
          </a:p>
          <a:p>
            <a:endParaRPr lang="en-US" dirty="0"/>
          </a:p>
          <a:p>
            <a:pPr marL="0" indent="0">
              <a:buNone/>
            </a:pPr>
            <a:r>
              <a:rPr lang="en-US" dirty="0"/>
              <a:t>EXCLUDE</a:t>
            </a:r>
          </a:p>
          <a:p>
            <a:r>
              <a:rPr lang="en-US" dirty="0"/>
              <a:t>Wind data as data not available back to 1981</a:t>
            </a:r>
          </a:p>
          <a:p>
            <a:r>
              <a:rPr lang="en-US" dirty="0"/>
              <a:t>Low temperature so temperature not over weighted</a:t>
            </a:r>
          </a:p>
          <a:p>
            <a:r>
              <a:rPr lang="en-US" dirty="0"/>
              <a:t>Low rainfall as is naturally associated with consecutive dry days</a:t>
            </a:r>
            <a:endParaRPr lang="en-AU" dirty="0"/>
          </a:p>
        </p:txBody>
      </p:sp>
      <p:sp>
        <p:nvSpPr>
          <p:cNvPr id="4" name="Footer Placeholder 3">
            <a:extLst>
              <a:ext uri="{FF2B5EF4-FFF2-40B4-BE49-F238E27FC236}">
                <a16:creationId xmlns:a16="http://schemas.microsoft.com/office/drawing/2014/main" id="{EA7F19E6-90A4-4349-81D9-40DD73DED42E}"/>
              </a:ext>
            </a:extLst>
          </p:cNvPr>
          <p:cNvSpPr>
            <a:spLocks noGrp="1"/>
          </p:cNvSpPr>
          <p:nvPr>
            <p:ph type="ftr" sz="quarter" idx="11"/>
          </p:nvPr>
        </p:nvSpPr>
        <p:spPr/>
        <p:txBody>
          <a:bodyPr/>
          <a:lstStyle/>
          <a:p>
            <a:r>
              <a:rPr lang="en-AU"/>
              <a:t>6th November 2019</a:t>
            </a:r>
          </a:p>
        </p:txBody>
      </p:sp>
      <p:sp>
        <p:nvSpPr>
          <p:cNvPr id="5" name="Slide Number Placeholder 4">
            <a:extLst>
              <a:ext uri="{FF2B5EF4-FFF2-40B4-BE49-F238E27FC236}">
                <a16:creationId xmlns:a16="http://schemas.microsoft.com/office/drawing/2014/main" id="{F6FA3600-3635-41F6-B9CC-FF227B470ED9}"/>
              </a:ext>
            </a:extLst>
          </p:cNvPr>
          <p:cNvSpPr>
            <a:spLocks noGrp="1"/>
          </p:cNvSpPr>
          <p:nvPr>
            <p:ph type="sldNum" sz="quarter" idx="12"/>
          </p:nvPr>
        </p:nvSpPr>
        <p:spPr/>
        <p:txBody>
          <a:bodyPr/>
          <a:lstStyle/>
          <a:p>
            <a:fld id="{36C4C41D-4512-47E3-A10E-BE4B16B4507E}" type="slidenum">
              <a:rPr lang="en-AU" smtClean="0"/>
              <a:t>14</a:t>
            </a:fld>
            <a:endParaRPr lang="en-AU"/>
          </a:p>
        </p:txBody>
      </p:sp>
    </p:spTree>
    <p:extLst>
      <p:ext uri="{BB962C8B-B14F-4D97-AF65-F5344CB8AC3E}">
        <p14:creationId xmlns:p14="http://schemas.microsoft.com/office/powerpoint/2010/main" val="2871748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95951-F199-4461-9649-8A9EA31874D7}"/>
              </a:ext>
            </a:extLst>
          </p:cNvPr>
          <p:cNvSpPr>
            <a:spLocks noGrp="1"/>
          </p:cNvSpPr>
          <p:nvPr>
            <p:ph type="title"/>
          </p:nvPr>
        </p:nvSpPr>
        <p:spPr>
          <a:xfrm>
            <a:off x="838200" y="1037689"/>
            <a:ext cx="10515600" cy="1099335"/>
          </a:xfrm>
        </p:spPr>
        <p:txBody>
          <a:bodyPr>
            <a:normAutofit fontScale="90000"/>
          </a:bodyPr>
          <a:lstStyle/>
          <a:p>
            <a:r>
              <a:rPr lang="en-AU" sz="4900" b="1" dirty="0"/>
              <a:t>What does the index score represent for each component?</a:t>
            </a:r>
            <a:br>
              <a:rPr lang="en-AU" dirty="0"/>
            </a:br>
            <a:endParaRPr lang="en-AU" dirty="0"/>
          </a:p>
        </p:txBody>
      </p:sp>
      <p:sp>
        <p:nvSpPr>
          <p:cNvPr id="3" name="Content Placeholder 2">
            <a:extLst>
              <a:ext uri="{FF2B5EF4-FFF2-40B4-BE49-F238E27FC236}">
                <a16:creationId xmlns:a16="http://schemas.microsoft.com/office/drawing/2014/main" id="{3986176F-94F6-4137-A928-81799D8D015B}"/>
              </a:ext>
            </a:extLst>
          </p:cNvPr>
          <p:cNvSpPr>
            <a:spLocks noGrp="1"/>
          </p:cNvSpPr>
          <p:nvPr>
            <p:ph idx="1"/>
          </p:nvPr>
        </p:nvSpPr>
        <p:spPr>
          <a:xfrm>
            <a:off x="838200" y="2383603"/>
            <a:ext cx="10515600" cy="3793359"/>
          </a:xfrm>
        </p:spPr>
        <p:txBody>
          <a:bodyPr>
            <a:normAutofit fontScale="92500" lnSpcReduction="10000"/>
          </a:bodyPr>
          <a:lstStyle/>
          <a:p>
            <a:pPr>
              <a:buFont typeface="Wingdings" panose="05000000000000000000" pitchFamily="2" charset="2"/>
              <a:buChar char="Ø"/>
            </a:pPr>
            <a:r>
              <a:rPr lang="en-AU" sz="2600" dirty="0"/>
              <a:t>A positive value in the index represents an increase in climate-related extremes relative to the reference period.</a:t>
            </a:r>
          </a:p>
          <a:p>
            <a:pPr>
              <a:buFont typeface="Wingdings" panose="05000000000000000000" pitchFamily="2" charset="2"/>
              <a:buChar char="Ø"/>
            </a:pPr>
            <a:r>
              <a:rPr lang="en-AU" sz="2600" dirty="0"/>
              <a:t>The value is expressed as a standardised anomaly.  </a:t>
            </a:r>
          </a:p>
          <a:p>
            <a:pPr>
              <a:buFont typeface="Wingdings" panose="05000000000000000000" pitchFamily="2" charset="2"/>
              <a:buChar char="Ø"/>
            </a:pPr>
            <a:r>
              <a:rPr lang="en-AU" sz="2600" dirty="0"/>
              <a:t>This means that for an individual metric, the standardised anomaly corresponds to how unusual that season’s value is compared to the reference period mean and standard deviation for that season. </a:t>
            </a:r>
          </a:p>
          <a:p>
            <a:pPr>
              <a:buFont typeface="Wingdings" panose="05000000000000000000" pitchFamily="2" charset="2"/>
              <a:buChar char="Ø"/>
            </a:pPr>
            <a:r>
              <a:rPr lang="en-AU" sz="2600" dirty="0"/>
              <a:t>Each component is in units of the standard deviation of that quantity (e.g. an index of 0.5 means the metric has increased by half a standard deviation). </a:t>
            </a:r>
          </a:p>
          <a:p>
            <a:pPr>
              <a:buFont typeface="Wingdings" panose="05000000000000000000" pitchFamily="2" charset="2"/>
              <a:buChar char="Ø"/>
            </a:pPr>
            <a:r>
              <a:rPr lang="en-AU" sz="2600" dirty="0"/>
              <a:t> Using standardised anomalies allows us to combine underlying metrics in a consistent way relative to their natural variability.</a:t>
            </a:r>
          </a:p>
          <a:p>
            <a:endParaRPr lang="en-AU" dirty="0"/>
          </a:p>
        </p:txBody>
      </p:sp>
      <p:sp>
        <p:nvSpPr>
          <p:cNvPr id="4" name="Footer Placeholder 3">
            <a:extLst>
              <a:ext uri="{FF2B5EF4-FFF2-40B4-BE49-F238E27FC236}">
                <a16:creationId xmlns:a16="http://schemas.microsoft.com/office/drawing/2014/main" id="{3F07478A-B4BB-4139-A0AC-6AE85CE2A44A}"/>
              </a:ext>
            </a:extLst>
          </p:cNvPr>
          <p:cNvSpPr>
            <a:spLocks noGrp="1"/>
          </p:cNvSpPr>
          <p:nvPr>
            <p:ph type="ftr" sz="quarter" idx="11"/>
          </p:nvPr>
        </p:nvSpPr>
        <p:spPr/>
        <p:txBody>
          <a:bodyPr/>
          <a:lstStyle/>
          <a:p>
            <a:r>
              <a:rPr lang="en-AU"/>
              <a:t>6th November 2019</a:t>
            </a:r>
          </a:p>
        </p:txBody>
      </p:sp>
      <p:sp>
        <p:nvSpPr>
          <p:cNvPr id="5" name="Slide Number Placeholder 4">
            <a:extLst>
              <a:ext uri="{FF2B5EF4-FFF2-40B4-BE49-F238E27FC236}">
                <a16:creationId xmlns:a16="http://schemas.microsoft.com/office/drawing/2014/main" id="{B6A5A1B7-033A-4D87-BD5D-073BD37286A3}"/>
              </a:ext>
            </a:extLst>
          </p:cNvPr>
          <p:cNvSpPr>
            <a:spLocks noGrp="1"/>
          </p:cNvSpPr>
          <p:nvPr>
            <p:ph type="sldNum" sz="quarter" idx="12"/>
          </p:nvPr>
        </p:nvSpPr>
        <p:spPr/>
        <p:txBody>
          <a:bodyPr/>
          <a:lstStyle/>
          <a:p>
            <a:fld id="{36C4C41D-4512-47E3-A10E-BE4B16B4507E}" type="slidenum">
              <a:rPr lang="en-AU" smtClean="0"/>
              <a:t>15</a:t>
            </a:fld>
            <a:endParaRPr lang="en-AU"/>
          </a:p>
        </p:txBody>
      </p:sp>
    </p:spTree>
    <p:extLst>
      <p:ext uri="{BB962C8B-B14F-4D97-AF65-F5344CB8AC3E}">
        <p14:creationId xmlns:p14="http://schemas.microsoft.com/office/powerpoint/2010/main" val="1077164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25CDD-2B28-4D11-8210-9F138413B874}"/>
              </a:ext>
            </a:extLst>
          </p:cNvPr>
          <p:cNvSpPr>
            <a:spLocks noGrp="1"/>
          </p:cNvSpPr>
          <p:nvPr>
            <p:ph type="title"/>
          </p:nvPr>
        </p:nvSpPr>
        <p:spPr/>
        <p:txBody>
          <a:bodyPr/>
          <a:lstStyle/>
          <a:p>
            <a:endParaRPr lang="en-AU"/>
          </a:p>
        </p:txBody>
      </p:sp>
      <p:pic>
        <p:nvPicPr>
          <p:cNvPr id="6" name="Content Placeholder 5">
            <a:extLst>
              <a:ext uri="{FF2B5EF4-FFF2-40B4-BE49-F238E27FC236}">
                <a16:creationId xmlns:a16="http://schemas.microsoft.com/office/drawing/2014/main" id="{39B3F343-343A-4DF4-9A61-311DAB6E6BBB}"/>
              </a:ext>
            </a:extLst>
          </p:cNvPr>
          <p:cNvPicPr>
            <a:picLocks noGrp="1" noChangeAspect="1"/>
          </p:cNvPicPr>
          <p:nvPr>
            <p:ph idx="1"/>
          </p:nvPr>
        </p:nvPicPr>
        <p:blipFill>
          <a:blip r:embed="rId2"/>
          <a:stretch>
            <a:fillRect/>
          </a:stretch>
        </p:blipFill>
        <p:spPr>
          <a:xfrm>
            <a:off x="547545" y="936434"/>
            <a:ext cx="10988069" cy="5240529"/>
          </a:xfrm>
          <a:prstGeom prst="rect">
            <a:avLst/>
          </a:prstGeom>
        </p:spPr>
      </p:pic>
      <p:sp>
        <p:nvSpPr>
          <p:cNvPr id="4" name="Footer Placeholder 3">
            <a:extLst>
              <a:ext uri="{FF2B5EF4-FFF2-40B4-BE49-F238E27FC236}">
                <a16:creationId xmlns:a16="http://schemas.microsoft.com/office/drawing/2014/main" id="{D09BD243-19F7-4CB5-8089-523DB18D3CF0}"/>
              </a:ext>
            </a:extLst>
          </p:cNvPr>
          <p:cNvSpPr>
            <a:spLocks noGrp="1"/>
          </p:cNvSpPr>
          <p:nvPr>
            <p:ph type="ftr" sz="quarter" idx="11"/>
          </p:nvPr>
        </p:nvSpPr>
        <p:spPr/>
        <p:txBody>
          <a:bodyPr/>
          <a:lstStyle/>
          <a:p>
            <a:r>
              <a:rPr lang="en-AU"/>
              <a:t>6th November 2019</a:t>
            </a:r>
          </a:p>
        </p:txBody>
      </p:sp>
      <p:sp>
        <p:nvSpPr>
          <p:cNvPr id="5" name="Slide Number Placeholder 4">
            <a:extLst>
              <a:ext uri="{FF2B5EF4-FFF2-40B4-BE49-F238E27FC236}">
                <a16:creationId xmlns:a16="http://schemas.microsoft.com/office/drawing/2014/main" id="{2390FE28-2F6B-4002-902A-17FA94287E7B}"/>
              </a:ext>
            </a:extLst>
          </p:cNvPr>
          <p:cNvSpPr>
            <a:spLocks noGrp="1"/>
          </p:cNvSpPr>
          <p:nvPr>
            <p:ph type="sldNum" sz="quarter" idx="12"/>
          </p:nvPr>
        </p:nvSpPr>
        <p:spPr/>
        <p:txBody>
          <a:bodyPr/>
          <a:lstStyle/>
          <a:p>
            <a:fld id="{36C4C41D-4512-47E3-A10E-BE4B16B4507E}" type="slidenum">
              <a:rPr lang="en-AU" smtClean="0"/>
              <a:t>16</a:t>
            </a:fld>
            <a:endParaRPr lang="en-AU"/>
          </a:p>
        </p:txBody>
      </p:sp>
    </p:spTree>
    <p:extLst>
      <p:ext uri="{BB962C8B-B14F-4D97-AF65-F5344CB8AC3E}">
        <p14:creationId xmlns:p14="http://schemas.microsoft.com/office/powerpoint/2010/main" val="198503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32AFC-EE34-47EF-8858-31A9AA08C847}"/>
              </a:ext>
            </a:extLst>
          </p:cNvPr>
          <p:cNvSpPr>
            <a:spLocks noGrp="1"/>
          </p:cNvSpPr>
          <p:nvPr>
            <p:ph type="title"/>
          </p:nvPr>
        </p:nvSpPr>
        <p:spPr>
          <a:xfrm>
            <a:off x="838200" y="365125"/>
            <a:ext cx="10515600" cy="1000967"/>
          </a:xfrm>
        </p:spPr>
        <p:txBody>
          <a:bodyPr/>
          <a:lstStyle/>
          <a:p>
            <a:r>
              <a:rPr lang="en-US" dirty="0">
                <a:latin typeface="Franklin Gothic Book" panose="020B0503020102020204" pitchFamily="34" charset="0"/>
              </a:rPr>
              <a:t>Comparison with USA/Canada</a:t>
            </a:r>
            <a:endParaRPr lang="en-AU" dirty="0">
              <a:latin typeface="Franklin Gothic Book" panose="020B0503020102020204" pitchFamily="34" charset="0"/>
            </a:endParaRPr>
          </a:p>
        </p:txBody>
      </p:sp>
      <p:pic>
        <p:nvPicPr>
          <p:cNvPr id="6" name="Content Placeholder 5">
            <a:extLst>
              <a:ext uri="{FF2B5EF4-FFF2-40B4-BE49-F238E27FC236}">
                <a16:creationId xmlns:a16="http://schemas.microsoft.com/office/drawing/2014/main" id="{A0835BAE-E593-46AC-95AB-F45164F8E262}"/>
              </a:ext>
            </a:extLst>
          </p:cNvPr>
          <p:cNvPicPr>
            <a:picLocks noGrp="1" noChangeAspect="1"/>
          </p:cNvPicPr>
          <p:nvPr>
            <p:ph idx="1"/>
          </p:nvPr>
        </p:nvPicPr>
        <p:blipFill>
          <a:blip r:embed="rId2"/>
          <a:stretch>
            <a:fillRect/>
          </a:stretch>
        </p:blipFill>
        <p:spPr>
          <a:xfrm>
            <a:off x="982307" y="1366092"/>
            <a:ext cx="9683754" cy="4990258"/>
          </a:xfrm>
          <a:prstGeom prst="rect">
            <a:avLst/>
          </a:prstGeom>
        </p:spPr>
      </p:pic>
      <p:sp>
        <p:nvSpPr>
          <p:cNvPr id="4" name="Footer Placeholder 3">
            <a:extLst>
              <a:ext uri="{FF2B5EF4-FFF2-40B4-BE49-F238E27FC236}">
                <a16:creationId xmlns:a16="http://schemas.microsoft.com/office/drawing/2014/main" id="{C7AA254E-3178-421B-A4A3-6069289F5C6B}"/>
              </a:ext>
            </a:extLst>
          </p:cNvPr>
          <p:cNvSpPr>
            <a:spLocks noGrp="1"/>
          </p:cNvSpPr>
          <p:nvPr>
            <p:ph type="ftr" sz="quarter" idx="11"/>
          </p:nvPr>
        </p:nvSpPr>
        <p:spPr/>
        <p:txBody>
          <a:bodyPr/>
          <a:lstStyle/>
          <a:p>
            <a:r>
              <a:rPr lang="en-AU"/>
              <a:t>6th November 2019</a:t>
            </a:r>
          </a:p>
        </p:txBody>
      </p:sp>
      <p:sp>
        <p:nvSpPr>
          <p:cNvPr id="5" name="Slide Number Placeholder 4">
            <a:extLst>
              <a:ext uri="{FF2B5EF4-FFF2-40B4-BE49-F238E27FC236}">
                <a16:creationId xmlns:a16="http://schemas.microsoft.com/office/drawing/2014/main" id="{7AFB235A-8A7D-4F38-B891-ABE580EFCB51}"/>
              </a:ext>
            </a:extLst>
          </p:cNvPr>
          <p:cNvSpPr>
            <a:spLocks noGrp="1"/>
          </p:cNvSpPr>
          <p:nvPr>
            <p:ph type="sldNum" sz="quarter" idx="12"/>
          </p:nvPr>
        </p:nvSpPr>
        <p:spPr/>
        <p:txBody>
          <a:bodyPr/>
          <a:lstStyle/>
          <a:p>
            <a:fld id="{36C4C41D-4512-47E3-A10E-BE4B16B4507E}" type="slidenum">
              <a:rPr lang="en-AU" smtClean="0"/>
              <a:t>17</a:t>
            </a:fld>
            <a:endParaRPr lang="en-AU"/>
          </a:p>
        </p:txBody>
      </p:sp>
    </p:spTree>
    <p:extLst>
      <p:ext uri="{BB962C8B-B14F-4D97-AF65-F5344CB8AC3E}">
        <p14:creationId xmlns:p14="http://schemas.microsoft.com/office/powerpoint/2010/main" val="1938722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2AD69-635F-4F8B-9BD6-A428A30EAE2C}"/>
              </a:ext>
            </a:extLst>
          </p:cNvPr>
          <p:cNvSpPr>
            <a:spLocks noGrp="1"/>
          </p:cNvSpPr>
          <p:nvPr>
            <p:ph type="title"/>
          </p:nvPr>
        </p:nvSpPr>
        <p:spPr/>
        <p:txBody>
          <a:bodyPr/>
          <a:lstStyle/>
          <a:p>
            <a:r>
              <a:rPr lang="en-US" dirty="0"/>
              <a:t>Australia</a:t>
            </a:r>
            <a:endParaRPr lang="en-AU" dirty="0"/>
          </a:p>
        </p:txBody>
      </p:sp>
      <p:pic>
        <p:nvPicPr>
          <p:cNvPr id="4" name="Content Placeholder 3">
            <a:extLst>
              <a:ext uri="{FF2B5EF4-FFF2-40B4-BE49-F238E27FC236}">
                <a16:creationId xmlns:a16="http://schemas.microsoft.com/office/drawing/2014/main" id="{12C174BE-FBF7-459E-ACEB-4AACDBC4F102}"/>
              </a:ext>
            </a:extLst>
          </p:cNvPr>
          <p:cNvPicPr>
            <a:picLocks noGrp="1" noChangeAspect="1"/>
          </p:cNvPicPr>
          <p:nvPr>
            <p:ph idx="1"/>
          </p:nvPr>
        </p:nvPicPr>
        <p:blipFill>
          <a:blip r:embed="rId2"/>
          <a:stretch>
            <a:fillRect/>
          </a:stretch>
        </p:blipFill>
        <p:spPr>
          <a:xfrm>
            <a:off x="3173002" y="1484067"/>
            <a:ext cx="5845995" cy="5008808"/>
          </a:xfrm>
          <a:prstGeom prst="rect">
            <a:avLst/>
          </a:prstGeom>
        </p:spPr>
      </p:pic>
      <p:sp>
        <p:nvSpPr>
          <p:cNvPr id="3" name="Footer Placeholder 2">
            <a:extLst>
              <a:ext uri="{FF2B5EF4-FFF2-40B4-BE49-F238E27FC236}">
                <a16:creationId xmlns:a16="http://schemas.microsoft.com/office/drawing/2014/main" id="{2CF236DA-DCDA-4C37-BD56-2AD0C7E2BC51}"/>
              </a:ext>
            </a:extLst>
          </p:cNvPr>
          <p:cNvSpPr>
            <a:spLocks noGrp="1"/>
          </p:cNvSpPr>
          <p:nvPr>
            <p:ph type="ftr" sz="quarter" idx="11"/>
          </p:nvPr>
        </p:nvSpPr>
        <p:spPr/>
        <p:txBody>
          <a:bodyPr/>
          <a:lstStyle/>
          <a:p>
            <a:r>
              <a:rPr lang="en-AU"/>
              <a:t>6th November 2019</a:t>
            </a:r>
          </a:p>
        </p:txBody>
      </p:sp>
      <p:sp>
        <p:nvSpPr>
          <p:cNvPr id="5" name="Slide Number Placeholder 4">
            <a:extLst>
              <a:ext uri="{FF2B5EF4-FFF2-40B4-BE49-F238E27FC236}">
                <a16:creationId xmlns:a16="http://schemas.microsoft.com/office/drawing/2014/main" id="{E57C44E1-DF98-4B6B-9DC7-E36F7BD02F48}"/>
              </a:ext>
            </a:extLst>
          </p:cNvPr>
          <p:cNvSpPr>
            <a:spLocks noGrp="1"/>
          </p:cNvSpPr>
          <p:nvPr>
            <p:ph type="sldNum" sz="quarter" idx="12"/>
          </p:nvPr>
        </p:nvSpPr>
        <p:spPr/>
        <p:txBody>
          <a:bodyPr/>
          <a:lstStyle/>
          <a:p>
            <a:fld id="{36C4C41D-4512-47E3-A10E-BE4B16B4507E}" type="slidenum">
              <a:rPr lang="en-AU" smtClean="0"/>
              <a:t>18</a:t>
            </a:fld>
            <a:endParaRPr lang="en-AU"/>
          </a:p>
        </p:txBody>
      </p:sp>
    </p:spTree>
    <p:extLst>
      <p:ext uri="{BB962C8B-B14F-4D97-AF65-F5344CB8AC3E}">
        <p14:creationId xmlns:p14="http://schemas.microsoft.com/office/powerpoint/2010/main" val="65819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4B3C4-F745-4AE6-B4BE-55E4096B5E6A}"/>
              </a:ext>
            </a:extLst>
          </p:cNvPr>
          <p:cNvSpPr>
            <a:spLocks noGrp="1"/>
          </p:cNvSpPr>
          <p:nvPr>
            <p:ph type="title"/>
          </p:nvPr>
        </p:nvSpPr>
        <p:spPr/>
        <p:txBody>
          <a:bodyPr/>
          <a:lstStyle/>
          <a:p>
            <a:r>
              <a:rPr lang="en-US" dirty="0"/>
              <a:t>Southern Region (Victoria)</a:t>
            </a:r>
            <a:endParaRPr lang="en-AU" dirty="0"/>
          </a:p>
        </p:txBody>
      </p:sp>
      <p:pic>
        <p:nvPicPr>
          <p:cNvPr id="4" name="Content Placeholder 3">
            <a:extLst>
              <a:ext uri="{FF2B5EF4-FFF2-40B4-BE49-F238E27FC236}">
                <a16:creationId xmlns:a16="http://schemas.microsoft.com/office/drawing/2014/main" id="{EFE85CA8-3C07-4A0F-897F-81FE4B47A78C}"/>
              </a:ext>
            </a:extLst>
          </p:cNvPr>
          <p:cNvPicPr>
            <a:picLocks noGrp="1" noChangeAspect="1"/>
          </p:cNvPicPr>
          <p:nvPr>
            <p:ph idx="1"/>
          </p:nvPr>
        </p:nvPicPr>
        <p:blipFill>
          <a:blip r:embed="rId2"/>
          <a:stretch>
            <a:fillRect/>
          </a:stretch>
        </p:blipFill>
        <p:spPr>
          <a:xfrm>
            <a:off x="2609636" y="1408406"/>
            <a:ext cx="7073483" cy="5177329"/>
          </a:xfrm>
          <a:prstGeom prst="rect">
            <a:avLst/>
          </a:prstGeom>
        </p:spPr>
      </p:pic>
      <p:sp>
        <p:nvSpPr>
          <p:cNvPr id="3" name="Footer Placeholder 2">
            <a:extLst>
              <a:ext uri="{FF2B5EF4-FFF2-40B4-BE49-F238E27FC236}">
                <a16:creationId xmlns:a16="http://schemas.microsoft.com/office/drawing/2014/main" id="{F24114CC-7E21-4276-A562-3EA0DA90CC87}"/>
              </a:ext>
            </a:extLst>
          </p:cNvPr>
          <p:cNvSpPr>
            <a:spLocks noGrp="1"/>
          </p:cNvSpPr>
          <p:nvPr>
            <p:ph type="ftr" sz="quarter" idx="11"/>
          </p:nvPr>
        </p:nvSpPr>
        <p:spPr/>
        <p:txBody>
          <a:bodyPr/>
          <a:lstStyle/>
          <a:p>
            <a:r>
              <a:rPr lang="en-AU"/>
              <a:t>6th November 2019</a:t>
            </a:r>
          </a:p>
        </p:txBody>
      </p:sp>
      <p:sp>
        <p:nvSpPr>
          <p:cNvPr id="5" name="Slide Number Placeholder 4">
            <a:extLst>
              <a:ext uri="{FF2B5EF4-FFF2-40B4-BE49-F238E27FC236}">
                <a16:creationId xmlns:a16="http://schemas.microsoft.com/office/drawing/2014/main" id="{C7BC13CA-09A4-44CA-9183-2A5C102A1D62}"/>
              </a:ext>
            </a:extLst>
          </p:cNvPr>
          <p:cNvSpPr>
            <a:spLocks noGrp="1"/>
          </p:cNvSpPr>
          <p:nvPr>
            <p:ph type="sldNum" sz="quarter" idx="12"/>
          </p:nvPr>
        </p:nvSpPr>
        <p:spPr/>
        <p:txBody>
          <a:bodyPr/>
          <a:lstStyle/>
          <a:p>
            <a:fld id="{36C4C41D-4512-47E3-A10E-BE4B16B4507E}" type="slidenum">
              <a:rPr lang="en-AU" smtClean="0"/>
              <a:t>19</a:t>
            </a:fld>
            <a:endParaRPr lang="en-AU"/>
          </a:p>
        </p:txBody>
      </p:sp>
    </p:spTree>
    <p:extLst>
      <p:ext uri="{BB962C8B-B14F-4D97-AF65-F5344CB8AC3E}">
        <p14:creationId xmlns:p14="http://schemas.microsoft.com/office/powerpoint/2010/main" val="1492470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BE17F-69FE-4695-86BD-FC1F852F7471}"/>
              </a:ext>
            </a:extLst>
          </p:cNvPr>
          <p:cNvSpPr>
            <a:spLocks noGrp="1"/>
          </p:cNvSpPr>
          <p:nvPr>
            <p:ph type="title"/>
          </p:nvPr>
        </p:nvSpPr>
        <p:spPr/>
        <p:txBody>
          <a:bodyPr/>
          <a:lstStyle/>
          <a:p>
            <a:r>
              <a:rPr lang="en-US" dirty="0">
                <a:latin typeface="Franklin Gothic Book" panose="020B0503020102020204" pitchFamily="34" charset="0"/>
              </a:rPr>
              <a:t>What is an actuary?</a:t>
            </a:r>
            <a:endParaRPr lang="en-AU" dirty="0">
              <a:latin typeface="Franklin Gothic Book" panose="020B0503020102020204" pitchFamily="34" charset="0"/>
            </a:endParaRPr>
          </a:p>
        </p:txBody>
      </p:sp>
      <p:sp>
        <p:nvSpPr>
          <p:cNvPr id="3" name="Content Placeholder 2">
            <a:extLst>
              <a:ext uri="{FF2B5EF4-FFF2-40B4-BE49-F238E27FC236}">
                <a16:creationId xmlns:a16="http://schemas.microsoft.com/office/drawing/2014/main" id="{EAFBE165-FC54-4F51-85C6-C20641E7A67C}"/>
              </a:ext>
            </a:extLst>
          </p:cNvPr>
          <p:cNvSpPr>
            <a:spLocks noGrp="1"/>
          </p:cNvSpPr>
          <p:nvPr>
            <p:ph idx="1"/>
          </p:nvPr>
        </p:nvSpPr>
        <p:spPr>
          <a:xfrm>
            <a:off x="838200" y="1602769"/>
            <a:ext cx="10515600" cy="4574194"/>
          </a:xfrm>
        </p:spPr>
        <p:txBody>
          <a:bodyPr>
            <a:normAutofit fontScale="92500" lnSpcReduction="10000"/>
          </a:bodyPr>
          <a:lstStyle/>
          <a:p>
            <a:pPr>
              <a:buFont typeface="Wingdings" panose="05000000000000000000" pitchFamily="2" charset="2"/>
              <a:buChar char="Ø"/>
            </a:pPr>
            <a:r>
              <a:rPr lang="en-AU" dirty="0">
                <a:latin typeface="Franklin Gothic Book" panose="020B0503020102020204" pitchFamily="34" charset="0"/>
              </a:rPr>
              <a:t>Reputation for a high level of technical financial expertise and integrity. </a:t>
            </a:r>
          </a:p>
          <a:p>
            <a:pPr marL="0" indent="0">
              <a:buNone/>
            </a:pPr>
            <a:r>
              <a:rPr lang="en-AU" dirty="0">
                <a:latin typeface="Franklin Gothic Book" panose="020B0503020102020204" pitchFamily="34" charset="0"/>
              </a:rPr>
              <a:t> </a:t>
            </a:r>
          </a:p>
          <a:p>
            <a:pPr>
              <a:buFont typeface="Wingdings" panose="05000000000000000000" pitchFamily="2" charset="2"/>
              <a:buChar char="Ø"/>
            </a:pPr>
            <a:r>
              <a:rPr lang="en-AU" dirty="0">
                <a:latin typeface="Franklin Gothic Book" panose="020B0503020102020204" pitchFamily="34" charset="0"/>
              </a:rPr>
              <a:t>Actuaries are experienced in the assessment and management of the financial consequences of risks and in the summarisation and presentation of complex data.  They apply their risk management expertise to allocate capital efficiently, identify and mitigate emerging risks and help maintain system integrity across multiple segments of the financial and other sectors. </a:t>
            </a:r>
          </a:p>
          <a:p>
            <a:pPr marL="0" indent="0">
              <a:buNone/>
            </a:pPr>
            <a:r>
              <a:rPr lang="en-AU" dirty="0">
                <a:latin typeface="Franklin Gothic Book" panose="020B0503020102020204" pitchFamily="34" charset="0"/>
              </a:rPr>
              <a:t> </a:t>
            </a:r>
          </a:p>
          <a:p>
            <a:pPr>
              <a:buFont typeface="Wingdings" panose="05000000000000000000" pitchFamily="2" charset="2"/>
              <a:buChar char="Ø"/>
            </a:pPr>
            <a:r>
              <a:rPr lang="en-AU" dirty="0">
                <a:latin typeface="Franklin Gothic Book" panose="020B0503020102020204" pitchFamily="34" charset="0"/>
              </a:rPr>
              <a:t>Many of the organisations that actuaries support are concerned with climate risk and with how it will affect their business – for example general insurers, banks and investment managers.  </a:t>
            </a:r>
          </a:p>
          <a:p>
            <a:endParaRPr lang="en-AU" dirty="0"/>
          </a:p>
        </p:txBody>
      </p:sp>
      <p:sp>
        <p:nvSpPr>
          <p:cNvPr id="4" name="Footer Placeholder 3">
            <a:extLst>
              <a:ext uri="{FF2B5EF4-FFF2-40B4-BE49-F238E27FC236}">
                <a16:creationId xmlns:a16="http://schemas.microsoft.com/office/drawing/2014/main" id="{65AAA56A-C9AF-4BDB-AEA6-9DF35F6DB331}"/>
              </a:ext>
            </a:extLst>
          </p:cNvPr>
          <p:cNvSpPr>
            <a:spLocks noGrp="1"/>
          </p:cNvSpPr>
          <p:nvPr>
            <p:ph type="ftr" sz="quarter" idx="11"/>
          </p:nvPr>
        </p:nvSpPr>
        <p:spPr/>
        <p:txBody>
          <a:bodyPr/>
          <a:lstStyle/>
          <a:p>
            <a:r>
              <a:rPr lang="en-AU"/>
              <a:t>6th November 2019</a:t>
            </a:r>
          </a:p>
        </p:txBody>
      </p:sp>
      <p:sp>
        <p:nvSpPr>
          <p:cNvPr id="5" name="Slide Number Placeholder 4">
            <a:extLst>
              <a:ext uri="{FF2B5EF4-FFF2-40B4-BE49-F238E27FC236}">
                <a16:creationId xmlns:a16="http://schemas.microsoft.com/office/drawing/2014/main" id="{885BE938-CE2A-4809-B497-DDB4F367E219}"/>
              </a:ext>
            </a:extLst>
          </p:cNvPr>
          <p:cNvSpPr>
            <a:spLocks noGrp="1"/>
          </p:cNvSpPr>
          <p:nvPr>
            <p:ph type="sldNum" sz="quarter" idx="12"/>
          </p:nvPr>
        </p:nvSpPr>
        <p:spPr/>
        <p:txBody>
          <a:bodyPr/>
          <a:lstStyle/>
          <a:p>
            <a:fld id="{36C4C41D-4512-47E3-A10E-BE4B16B4507E}" type="slidenum">
              <a:rPr lang="en-AU" smtClean="0"/>
              <a:t>2</a:t>
            </a:fld>
            <a:endParaRPr lang="en-AU"/>
          </a:p>
        </p:txBody>
      </p:sp>
    </p:spTree>
    <p:extLst>
      <p:ext uri="{BB962C8B-B14F-4D97-AF65-F5344CB8AC3E}">
        <p14:creationId xmlns:p14="http://schemas.microsoft.com/office/powerpoint/2010/main" val="1181376218"/>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99399-1647-48B7-B346-9191E270A151}"/>
              </a:ext>
            </a:extLst>
          </p:cNvPr>
          <p:cNvSpPr>
            <a:spLocks noGrp="1"/>
          </p:cNvSpPr>
          <p:nvPr>
            <p:ph type="title"/>
          </p:nvPr>
        </p:nvSpPr>
        <p:spPr/>
        <p:txBody>
          <a:bodyPr/>
          <a:lstStyle/>
          <a:p>
            <a:r>
              <a:rPr lang="en-US" dirty="0"/>
              <a:t>AACI Summer 2018/19 Region High Temperatures</a:t>
            </a:r>
            <a:endParaRPr lang="en-AU" dirty="0"/>
          </a:p>
        </p:txBody>
      </p:sp>
      <p:pic>
        <p:nvPicPr>
          <p:cNvPr id="4" name="Content Placeholder 3">
            <a:extLst>
              <a:ext uri="{FF2B5EF4-FFF2-40B4-BE49-F238E27FC236}">
                <a16:creationId xmlns:a16="http://schemas.microsoft.com/office/drawing/2014/main" id="{8AB571F2-FCE3-4214-AAE0-7285530909FF}"/>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72867" y="1597446"/>
            <a:ext cx="8306719" cy="4781320"/>
          </a:xfrm>
          <a:prstGeom prst="rect">
            <a:avLst/>
          </a:prstGeom>
          <a:noFill/>
          <a:ln>
            <a:noFill/>
          </a:ln>
        </p:spPr>
      </p:pic>
      <p:sp>
        <p:nvSpPr>
          <p:cNvPr id="3" name="Footer Placeholder 2">
            <a:extLst>
              <a:ext uri="{FF2B5EF4-FFF2-40B4-BE49-F238E27FC236}">
                <a16:creationId xmlns:a16="http://schemas.microsoft.com/office/drawing/2014/main" id="{F6EA5C5A-170D-4C87-A680-F518FBCF5BAB}"/>
              </a:ext>
            </a:extLst>
          </p:cNvPr>
          <p:cNvSpPr>
            <a:spLocks noGrp="1"/>
          </p:cNvSpPr>
          <p:nvPr>
            <p:ph type="ftr" sz="quarter" idx="11"/>
          </p:nvPr>
        </p:nvSpPr>
        <p:spPr/>
        <p:txBody>
          <a:bodyPr/>
          <a:lstStyle/>
          <a:p>
            <a:r>
              <a:rPr lang="en-AU"/>
              <a:t>6th November 2019</a:t>
            </a:r>
          </a:p>
        </p:txBody>
      </p:sp>
      <p:sp>
        <p:nvSpPr>
          <p:cNvPr id="5" name="Slide Number Placeholder 4">
            <a:extLst>
              <a:ext uri="{FF2B5EF4-FFF2-40B4-BE49-F238E27FC236}">
                <a16:creationId xmlns:a16="http://schemas.microsoft.com/office/drawing/2014/main" id="{B3FED03B-94A2-48C1-BBE1-EC280ECE7CA0}"/>
              </a:ext>
            </a:extLst>
          </p:cNvPr>
          <p:cNvSpPr>
            <a:spLocks noGrp="1"/>
          </p:cNvSpPr>
          <p:nvPr>
            <p:ph type="sldNum" sz="quarter" idx="12"/>
          </p:nvPr>
        </p:nvSpPr>
        <p:spPr/>
        <p:txBody>
          <a:bodyPr/>
          <a:lstStyle/>
          <a:p>
            <a:fld id="{36C4C41D-4512-47E3-A10E-BE4B16B4507E}" type="slidenum">
              <a:rPr lang="en-AU" smtClean="0"/>
              <a:t>20</a:t>
            </a:fld>
            <a:endParaRPr lang="en-AU"/>
          </a:p>
        </p:txBody>
      </p:sp>
    </p:spTree>
    <p:extLst>
      <p:ext uri="{BB962C8B-B14F-4D97-AF65-F5344CB8AC3E}">
        <p14:creationId xmlns:p14="http://schemas.microsoft.com/office/powerpoint/2010/main" val="3024505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47862-ADD8-4DC1-87AF-91EE814868B2}"/>
              </a:ext>
            </a:extLst>
          </p:cNvPr>
          <p:cNvSpPr>
            <a:spLocks noGrp="1"/>
          </p:cNvSpPr>
          <p:nvPr>
            <p:ph type="title"/>
          </p:nvPr>
        </p:nvSpPr>
        <p:spPr/>
        <p:txBody>
          <a:bodyPr/>
          <a:lstStyle/>
          <a:p>
            <a:r>
              <a:rPr lang="en-US" dirty="0"/>
              <a:t>AACI Summer 2018/19 Region Rainfall </a:t>
            </a:r>
            <a:endParaRPr lang="en-AU" dirty="0"/>
          </a:p>
        </p:txBody>
      </p:sp>
      <p:pic>
        <p:nvPicPr>
          <p:cNvPr id="5" name="Content Placeholder 4">
            <a:extLst>
              <a:ext uri="{FF2B5EF4-FFF2-40B4-BE49-F238E27FC236}">
                <a16:creationId xmlns:a16="http://schemas.microsoft.com/office/drawing/2014/main" id="{152593C1-1F00-4907-A8F9-F4C5E673DADC}"/>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9615" y="1351899"/>
            <a:ext cx="6574554" cy="5059918"/>
          </a:xfrm>
          <a:prstGeom prst="rect">
            <a:avLst/>
          </a:prstGeom>
          <a:noFill/>
          <a:ln>
            <a:noFill/>
          </a:ln>
        </p:spPr>
      </p:pic>
      <p:sp>
        <p:nvSpPr>
          <p:cNvPr id="3" name="Footer Placeholder 2">
            <a:extLst>
              <a:ext uri="{FF2B5EF4-FFF2-40B4-BE49-F238E27FC236}">
                <a16:creationId xmlns:a16="http://schemas.microsoft.com/office/drawing/2014/main" id="{7E7FB49E-B0FF-4AE3-97F6-E9824AA4EDE2}"/>
              </a:ext>
            </a:extLst>
          </p:cNvPr>
          <p:cNvSpPr>
            <a:spLocks noGrp="1"/>
          </p:cNvSpPr>
          <p:nvPr>
            <p:ph type="ftr" sz="quarter" idx="11"/>
          </p:nvPr>
        </p:nvSpPr>
        <p:spPr/>
        <p:txBody>
          <a:bodyPr/>
          <a:lstStyle/>
          <a:p>
            <a:r>
              <a:rPr lang="en-AU"/>
              <a:t>6th November 2019</a:t>
            </a:r>
          </a:p>
        </p:txBody>
      </p:sp>
      <p:sp>
        <p:nvSpPr>
          <p:cNvPr id="4" name="Slide Number Placeholder 3">
            <a:extLst>
              <a:ext uri="{FF2B5EF4-FFF2-40B4-BE49-F238E27FC236}">
                <a16:creationId xmlns:a16="http://schemas.microsoft.com/office/drawing/2014/main" id="{94CAEEA2-8557-4A29-A739-6051572A9CF2}"/>
              </a:ext>
            </a:extLst>
          </p:cNvPr>
          <p:cNvSpPr>
            <a:spLocks noGrp="1"/>
          </p:cNvSpPr>
          <p:nvPr>
            <p:ph type="sldNum" sz="quarter" idx="12"/>
          </p:nvPr>
        </p:nvSpPr>
        <p:spPr/>
        <p:txBody>
          <a:bodyPr/>
          <a:lstStyle/>
          <a:p>
            <a:fld id="{36C4C41D-4512-47E3-A10E-BE4B16B4507E}" type="slidenum">
              <a:rPr lang="en-AU" smtClean="0"/>
              <a:t>21</a:t>
            </a:fld>
            <a:endParaRPr lang="en-AU"/>
          </a:p>
        </p:txBody>
      </p:sp>
    </p:spTree>
    <p:extLst>
      <p:ext uri="{BB962C8B-B14F-4D97-AF65-F5344CB8AC3E}">
        <p14:creationId xmlns:p14="http://schemas.microsoft.com/office/powerpoint/2010/main" val="2387857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85921-D254-43A7-AEBC-B0737F5B2BCC}"/>
              </a:ext>
            </a:extLst>
          </p:cNvPr>
          <p:cNvSpPr>
            <a:spLocks noGrp="1"/>
          </p:cNvSpPr>
          <p:nvPr>
            <p:ph type="title"/>
          </p:nvPr>
        </p:nvSpPr>
        <p:spPr>
          <a:xfrm>
            <a:off x="838200" y="365125"/>
            <a:ext cx="10515600" cy="1325563"/>
          </a:xfrm>
        </p:spPr>
        <p:txBody>
          <a:bodyPr>
            <a:normAutofit/>
          </a:bodyPr>
          <a:lstStyle/>
          <a:p>
            <a:r>
              <a:rPr lang="en-US" sz="3200" dirty="0">
                <a:latin typeface="Franklin Gothic Book" panose="020B0503020102020204" pitchFamily="34" charset="0"/>
              </a:rPr>
              <a:t>Drawdown, a global research and communication </a:t>
            </a:r>
            <a:r>
              <a:rPr lang="en-US" sz="3200" dirty="0" err="1">
                <a:latin typeface="Franklin Gothic Book" panose="020B0503020102020204" pitchFamily="34" charset="0"/>
              </a:rPr>
              <a:t>organisation</a:t>
            </a:r>
            <a:r>
              <a:rPr lang="en-US" sz="3200" dirty="0">
                <a:latin typeface="Franklin Gothic Book" panose="020B0503020102020204" pitchFamily="34" charset="0"/>
              </a:rPr>
              <a:t>, recently ranked 100 potential solutions</a:t>
            </a:r>
            <a:r>
              <a:rPr lang="en-US" sz="3200" dirty="0"/>
              <a:t>.</a:t>
            </a:r>
            <a:endParaRPr lang="en-AU" sz="3200" dirty="0"/>
          </a:p>
        </p:txBody>
      </p:sp>
      <p:pic>
        <p:nvPicPr>
          <p:cNvPr id="4" name="Content Placeholder 3">
            <a:extLst>
              <a:ext uri="{FF2B5EF4-FFF2-40B4-BE49-F238E27FC236}">
                <a16:creationId xmlns:a16="http://schemas.microsoft.com/office/drawing/2014/main" id="{FC8A4A8C-1115-47AB-ADA7-09BABA11B4A9}"/>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33890" y="1531345"/>
            <a:ext cx="9419422" cy="5177927"/>
          </a:xfrm>
          <a:prstGeom prst="rect">
            <a:avLst/>
          </a:prstGeom>
          <a:noFill/>
          <a:ln>
            <a:noFill/>
          </a:ln>
        </p:spPr>
      </p:pic>
      <p:sp>
        <p:nvSpPr>
          <p:cNvPr id="3" name="Footer Placeholder 2">
            <a:extLst>
              <a:ext uri="{FF2B5EF4-FFF2-40B4-BE49-F238E27FC236}">
                <a16:creationId xmlns:a16="http://schemas.microsoft.com/office/drawing/2014/main" id="{D34793B0-B590-4725-87AB-E9D635A42896}"/>
              </a:ext>
            </a:extLst>
          </p:cNvPr>
          <p:cNvSpPr>
            <a:spLocks noGrp="1"/>
          </p:cNvSpPr>
          <p:nvPr>
            <p:ph type="ftr" sz="quarter" idx="11"/>
          </p:nvPr>
        </p:nvSpPr>
        <p:spPr/>
        <p:txBody>
          <a:bodyPr/>
          <a:lstStyle/>
          <a:p>
            <a:r>
              <a:rPr lang="en-AU"/>
              <a:t>6th November 2019</a:t>
            </a:r>
          </a:p>
        </p:txBody>
      </p:sp>
      <p:sp>
        <p:nvSpPr>
          <p:cNvPr id="5" name="Slide Number Placeholder 4">
            <a:extLst>
              <a:ext uri="{FF2B5EF4-FFF2-40B4-BE49-F238E27FC236}">
                <a16:creationId xmlns:a16="http://schemas.microsoft.com/office/drawing/2014/main" id="{4BFB5F16-C10D-470D-8EEF-3EFD0733C9B8}"/>
              </a:ext>
            </a:extLst>
          </p:cNvPr>
          <p:cNvSpPr>
            <a:spLocks noGrp="1"/>
          </p:cNvSpPr>
          <p:nvPr>
            <p:ph type="sldNum" sz="quarter" idx="12"/>
          </p:nvPr>
        </p:nvSpPr>
        <p:spPr/>
        <p:txBody>
          <a:bodyPr/>
          <a:lstStyle/>
          <a:p>
            <a:fld id="{36C4C41D-4512-47E3-A10E-BE4B16B4507E}" type="slidenum">
              <a:rPr lang="en-AU" smtClean="0"/>
              <a:t>22</a:t>
            </a:fld>
            <a:endParaRPr lang="en-AU"/>
          </a:p>
        </p:txBody>
      </p:sp>
    </p:spTree>
    <p:extLst>
      <p:ext uri="{BB962C8B-B14F-4D97-AF65-F5344CB8AC3E}">
        <p14:creationId xmlns:p14="http://schemas.microsoft.com/office/powerpoint/2010/main" val="2297891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A26BE-8E2F-442B-91F7-7B984844D664}"/>
              </a:ext>
            </a:extLst>
          </p:cNvPr>
          <p:cNvSpPr>
            <a:spLocks noGrp="1"/>
          </p:cNvSpPr>
          <p:nvPr>
            <p:ph type="title"/>
          </p:nvPr>
        </p:nvSpPr>
        <p:spPr>
          <a:xfrm>
            <a:off x="838200" y="365126"/>
            <a:ext cx="10515600" cy="991064"/>
          </a:xfrm>
        </p:spPr>
        <p:txBody>
          <a:bodyPr/>
          <a:lstStyle/>
          <a:p>
            <a:r>
              <a:rPr lang="en-US" dirty="0">
                <a:latin typeface="Franklin Gothic Book" panose="020B0503020102020204" pitchFamily="34" charset="0"/>
              </a:rPr>
              <a:t>Australia</a:t>
            </a:r>
            <a:endParaRPr lang="en-AU" dirty="0">
              <a:latin typeface="Franklin Gothic Book" panose="020B0503020102020204" pitchFamily="34" charset="0"/>
            </a:endParaRPr>
          </a:p>
        </p:txBody>
      </p:sp>
      <p:pic>
        <p:nvPicPr>
          <p:cNvPr id="8" name="Content Placeholder 7">
            <a:extLst>
              <a:ext uri="{FF2B5EF4-FFF2-40B4-BE49-F238E27FC236}">
                <a16:creationId xmlns:a16="http://schemas.microsoft.com/office/drawing/2014/main" id="{14E34025-D435-4A2B-A48F-0D3BB336221E}"/>
              </a:ext>
            </a:extLst>
          </p:cNvPr>
          <p:cNvPicPr>
            <a:picLocks noGrp="1" noChangeAspect="1"/>
          </p:cNvPicPr>
          <p:nvPr>
            <p:ph idx="1"/>
          </p:nvPr>
        </p:nvPicPr>
        <p:blipFill>
          <a:blip r:embed="rId2"/>
          <a:stretch>
            <a:fillRect/>
          </a:stretch>
        </p:blipFill>
        <p:spPr>
          <a:xfrm>
            <a:off x="2638220" y="1253330"/>
            <a:ext cx="7164272" cy="5239543"/>
          </a:xfrm>
          <a:prstGeom prst="rect">
            <a:avLst/>
          </a:prstGeom>
        </p:spPr>
      </p:pic>
      <p:sp>
        <p:nvSpPr>
          <p:cNvPr id="3" name="Footer Placeholder 2">
            <a:extLst>
              <a:ext uri="{FF2B5EF4-FFF2-40B4-BE49-F238E27FC236}">
                <a16:creationId xmlns:a16="http://schemas.microsoft.com/office/drawing/2014/main" id="{F77F2011-5F9D-4C17-81A7-026C77D6B563}"/>
              </a:ext>
            </a:extLst>
          </p:cNvPr>
          <p:cNvSpPr>
            <a:spLocks noGrp="1"/>
          </p:cNvSpPr>
          <p:nvPr>
            <p:ph type="ftr" sz="quarter" idx="11"/>
          </p:nvPr>
        </p:nvSpPr>
        <p:spPr/>
        <p:txBody>
          <a:bodyPr/>
          <a:lstStyle/>
          <a:p>
            <a:r>
              <a:rPr lang="en-AU"/>
              <a:t>6th November 2019</a:t>
            </a:r>
          </a:p>
        </p:txBody>
      </p:sp>
      <p:sp>
        <p:nvSpPr>
          <p:cNvPr id="4" name="Slide Number Placeholder 3">
            <a:extLst>
              <a:ext uri="{FF2B5EF4-FFF2-40B4-BE49-F238E27FC236}">
                <a16:creationId xmlns:a16="http://schemas.microsoft.com/office/drawing/2014/main" id="{B96DAD20-3598-4EB5-954B-E8904BCCF813}"/>
              </a:ext>
            </a:extLst>
          </p:cNvPr>
          <p:cNvSpPr>
            <a:spLocks noGrp="1"/>
          </p:cNvSpPr>
          <p:nvPr>
            <p:ph type="sldNum" sz="quarter" idx="12"/>
          </p:nvPr>
        </p:nvSpPr>
        <p:spPr/>
        <p:txBody>
          <a:bodyPr/>
          <a:lstStyle/>
          <a:p>
            <a:fld id="{36C4C41D-4512-47E3-A10E-BE4B16B4507E}" type="slidenum">
              <a:rPr lang="en-AU" smtClean="0"/>
              <a:t>23</a:t>
            </a:fld>
            <a:endParaRPr lang="en-AU"/>
          </a:p>
        </p:txBody>
      </p:sp>
    </p:spTree>
    <p:extLst>
      <p:ext uri="{BB962C8B-B14F-4D97-AF65-F5344CB8AC3E}">
        <p14:creationId xmlns:p14="http://schemas.microsoft.com/office/powerpoint/2010/main" val="652269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31016-F867-4A9C-B9E0-753C65473A05}"/>
              </a:ext>
            </a:extLst>
          </p:cNvPr>
          <p:cNvSpPr>
            <a:spLocks noGrp="1"/>
          </p:cNvSpPr>
          <p:nvPr>
            <p:ph type="title"/>
          </p:nvPr>
        </p:nvSpPr>
        <p:spPr/>
        <p:txBody>
          <a:bodyPr/>
          <a:lstStyle/>
          <a:p>
            <a:r>
              <a:rPr lang="en-US" dirty="0"/>
              <a:t>Australia</a:t>
            </a:r>
            <a:endParaRPr lang="en-AU" dirty="0"/>
          </a:p>
        </p:txBody>
      </p:sp>
      <p:pic>
        <p:nvPicPr>
          <p:cNvPr id="4" name="Content Placeholder 3">
            <a:extLst>
              <a:ext uri="{FF2B5EF4-FFF2-40B4-BE49-F238E27FC236}">
                <a16:creationId xmlns:a16="http://schemas.microsoft.com/office/drawing/2014/main" id="{E264A06D-03E9-426E-9839-8B47AF0144A0}"/>
              </a:ext>
            </a:extLst>
          </p:cNvPr>
          <p:cNvPicPr>
            <a:picLocks noGrp="1" noChangeAspect="1"/>
          </p:cNvPicPr>
          <p:nvPr>
            <p:ph idx="1"/>
          </p:nvPr>
        </p:nvPicPr>
        <p:blipFill>
          <a:blip r:embed="rId2"/>
          <a:stretch>
            <a:fillRect/>
          </a:stretch>
        </p:blipFill>
        <p:spPr>
          <a:xfrm>
            <a:off x="2917861" y="1465202"/>
            <a:ext cx="6390526" cy="5099511"/>
          </a:xfrm>
          <a:prstGeom prst="rect">
            <a:avLst/>
          </a:prstGeom>
        </p:spPr>
      </p:pic>
      <p:sp>
        <p:nvSpPr>
          <p:cNvPr id="3" name="Footer Placeholder 2">
            <a:extLst>
              <a:ext uri="{FF2B5EF4-FFF2-40B4-BE49-F238E27FC236}">
                <a16:creationId xmlns:a16="http://schemas.microsoft.com/office/drawing/2014/main" id="{92AA483E-7D06-4B7F-B421-C61F2A1AB8CC}"/>
              </a:ext>
            </a:extLst>
          </p:cNvPr>
          <p:cNvSpPr>
            <a:spLocks noGrp="1"/>
          </p:cNvSpPr>
          <p:nvPr>
            <p:ph type="ftr" sz="quarter" idx="11"/>
          </p:nvPr>
        </p:nvSpPr>
        <p:spPr/>
        <p:txBody>
          <a:bodyPr/>
          <a:lstStyle/>
          <a:p>
            <a:r>
              <a:rPr lang="en-AU"/>
              <a:t>6th November 2019</a:t>
            </a:r>
          </a:p>
        </p:txBody>
      </p:sp>
      <p:sp>
        <p:nvSpPr>
          <p:cNvPr id="5" name="Slide Number Placeholder 4">
            <a:extLst>
              <a:ext uri="{FF2B5EF4-FFF2-40B4-BE49-F238E27FC236}">
                <a16:creationId xmlns:a16="http://schemas.microsoft.com/office/drawing/2014/main" id="{8E427426-AB31-4A83-89B1-684C25A18928}"/>
              </a:ext>
            </a:extLst>
          </p:cNvPr>
          <p:cNvSpPr>
            <a:spLocks noGrp="1"/>
          </p:cNvSpPr>
          <p:nvPr>
            <p:ph type="sldNum" sz="quarter" idx="12"/>
          </p:nvPr>
        </p:nvSpPr>
        <p:spPr/>
        <p:txBody>
          <a:bodyPr/>
          <a:lstStyle/>
          <a:p>
            <a:fld id="{36C4C41D-4512-47E3-A10E-BE4B16B4507E}" type="slidenum">
              <a:rPr lang="en-AU" smtClean="0"/>
              <a:t>24</a:t>
            </a:fld>
            <a:endParaRPr lang="en-AU"/>
          </a:p>
        </p:txBody>
      </p:sp>
    </p:spTree>
    <p:extLst>
      <p:ext uri="{BB962C8B-B14F-4D97-AF65-F5344CB8AC3E}">
        <p14:creationId xmlns:p14="http://schemas.microsoft.com/office/powerpoint/2010/main" val="2953167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E228-2ED4-4183-8F29-D3A1F4E01D35}"/>
              </a:ext>
            </a:extLst>
          </p:cNvPr>
          <p:cNvSpPr>
            <a:spLocks noGrp="1"/>
          </p:cNvSpPr>
          <p:nvPr>
            <p:ph type="title"/>
          </p:nvPr>
        </p:nvSpPr>
        <p:spPr/>
        <p:txBody>
          <a:bodyPr/>
          <a:lstStyle/>
          <a:p>
            <a:r>
              <a:rPr lang="en-US" dirty="0"/>
              <a:t>Australia</a:t>
            </a:r>
            <a:endParaRPr lang="en-AU" dirty="0"/>
          </a:p>
        </p:txBody>
      </p:sp>
      <p:pic>
        <p:nvPicPr>
          <p:cNvPr id="4" name="Content Placeholder 3">
            <a:extLst>
              <a:ext uri="{FF2B5EF4-FFF2-40B4-BE49-F238E27FC236}">
                <a16:creationId xmlns:a16="http://schemas.microsoft.com/office/drawing/2014/main" id="{F4C17DD0-F5DB-4404-979C-DBAB0756135F}"/>
              </a:ext>
            </a:extLst>
          </p:cNvPr>
          <p:cNvPicPr>
            <a:picLocks noGrp="1" noChangeAspect="1"/>
          </p:cNvPicPr>
          <p:nvPr>
            <p:ph idx="1"/>
          </p:nvPr>
        </p:nvPicPr>
        <p:blipFill>
          <a:blip r:embed="rId2"/>
          <a:stretch>
            <a:fillRect/>
          </a:stretch>
        </p:blipFill>
        <p:spPr>
          <a:xfrm>
            <a:off x="2737148" y="1397284"/>
            <a:ext cx="6550690" cy="5078537"/>
          </a:xfrm>
          <a:prstGeom prst="rect">
            <a:avLst/>
          </a:prstGeom>
        </p:spPr>
      </p:pic>
      <p:sp>
        <p:nvSpPr>
          <p:cNvPr id="3" name="Footer Placeholder 2">
            <a:extLst>
              <a:ext uri="{FF2B5EF4-FFF2-40B4-BE49-F238E27FC236}">
                <a16:creationId xmlns:a16="http://schemas.microsoft.com/office/drawing/2014/main" id="{3F57D36A-172B-4547-AA88-FEC7B2DCD823}"/>
              </a:ext>
            </a:extLst>
          </p:cNvPr>
          <p:cNvSpPr>
            <a:spLocks noGrp="1"/>
          </p:cNvSpPr>
          <p:nvPr>
            <p:ph type="ftr" sz="quarter" idx="11"/>
          </p:nvPr>
        </p:nvSpPr>
        <p:spPr/>
        <p:txBody>
          <a:bodyPr/>
          <a:lstStyle/>
          <a:p>
            <a:r>
              <a:rPr lang="en-AU"/>
              <a:t>6th November 2019</a:t>
            </a:r>
          </a:p>
        </p:txBody>
      </p:sp>
      <p:sp>
        <p:nvSpPr>
          <p:cNvPr id="5" name="Slide Number Placeholder 4">
            <a:extLst>
              <a:ext uri="{FF2B5EF4-FFF2-40B4-BE49-F238E27FC236}">
                <a16:creationId xmlns:a16="http://schemas.microsoft.com/office/drawing/2014/main" id="{77BF295E-BFE7-4A14-8E9A-8C98B24196C0}"/>
              </a:ext>
            </a:extLst>
          </p:cNvPr>
          <p:cNvSpPr>
            <a:spLocks noGrp="1"/>
          </p:cNvSpPr>
          <p:nvPr>
            <p:ph type="sldNum" sz="quarter" idx="12"/>
          </p:nvPr>
        </p:nvSpPr>
        <p:spPr/>
        <p:txBody>
          <a:bodyPr/>
          <a:lstStyle/>
          <a:p>
            <a:fld id="{36C4C41D-4512-47E3-A10E-BE4B16B4507E}" type="slidenum">
              <a:rPr lang="en-AU" smtClean="0"/>
              <a:t>25</a:t>
            </a:fld>
            <a:endParaRPr lang="en-AU"/>
          </a:p>
        </p:txBody>
      </p:sp>
    </p:spTree>
    <p:extLst>
      <p:ext uri="{BB962C8B-B14F-4D97-AF65-F5344CB8AC3E}">
        <p14:creationId xmlns:p14="http://schemas.microsoft.com/office/powerpoint/2010/main" val="2743796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9CBCD-7E8E-4916-91C0-D4E855063023}"/>
              </a:ext>
            </a:extLst>
          </p:cNvPr>
          <p:cNvSpPr>
            <a:spLocks noGrp="1"/>
          </p:cNvSpPr>
          <p:nvPr>
            <p:ph type="title"/>
          </p:nvPr>
        </p:nvSpPr>
        <p:spPr/>
        <p:txBody>
          <a:bodyPr/>
          <a:lstStyle/>
          <a:p>
            <a:r>
              <a:rPr lang="en-US" dirty="0"/>
              <a:t>Australia</a:t>
            </a:r>
            <a:endParaRPr lang="en-AU" dirty="0"/>
          </a:p>
        </p:txBody>
      </p:sp>
      <p:pic>
        <p:nvPicPr>
          <p:cNvPr id="4" name="Content Placeholder 3">
            <a:extLst>
              <a:ext uri="{FF2B5EF4-FFF2-40B4-BE49-F238E27FC236}">
                <a16:creationId xmlns:a16="http://schemas.microsoft.com/office/drawing/2014/main" id="{75AAC348-918C-49FA-BC0D-1B7FC1096758}"/>
              </a:ext>
            </a:extLst>
          </p:cNvPr>
          <p:cNvPicPr>
            <a:picLocks noGrp="1" noChangeAspect="1"/>
          </p:cNvPicPr>
          <p:nvPr>
            <p:ph idx="1"/>
          </p:nvPr>
        </p:nvPicPr>
        <p:blipFill>
          <a:blip r:embed="rId2"/>
          <a:stretch>
            <a:fillRect/>
          </a:stretch>
        </p:blipFill>
        <p:spPr>
          <a:xfrm>
            <a:off x="2856505" y="1263721"/>
            <a:ext cx="6410785" cy="5295517"/>
          </a:xfrm>
          <a:prstGeom prst="rect">
            <a:avLst/>
          </a:prstGeom>
        </p:spPr>
      </p:pic>
      <p:sp>
        <p:nvSpPr>
          <p:cNvPr id="3" name="Footer Placeholder 2">
            <a:extLst>
              <a:ext uri="{FF2B5EF4-FFF2-40B4-BE49-F238E27FC236}">
                <a16:creationId xmlns:a16="http://schemas.microsoft.com/office/drawing/2014/main" id="{1E552671-B78D-48A9-8DA5-E89236D106D3}"/>
              </a:ext>
            </a:extLst>
          </p:cNvPr>
          <p:cNvSpPr>
            <a:spLocks noGrp="1"/>
          </p:cNvSpPr>
          <p:nvPr>
            <p:ph type="ftr" sz="quarter" idx="11"/>
          </p:nvPr>
        </p:nvSpPr>
        <p:spPr/>
        <p:txBody>
          <a:bodyPr/>
          <a:lstStyle/>
          <a:p>
            <a:r>
              <a:rPr lang="en-AU"/>
              <a:t>6th November 2019</a:t>
            </a:r>
          </a:p>
        </p:txBody>
      </p:sp>
      <p:sp>
        <p:nvSpPr>
          <p:cNvPr id="5" name="Slide Number Placeholder 4">
            <a:extLst>
              <a:ext uri="{FF2B5EF4-FFF2-40B4-BE49-F238E27FC236}">
                <a16:creationId xmlns:a16="http://schemas.microsoft.com/office/drawing/2014/main" id="{46503479-3366-472F-B5A3-62E3B5A948E8}"/>
              </a:ext>
            </a:extLst>
          </p:cNvPr>
          <p:cNvSpPr>
            <a:spLocks noGrp="1"/>
          </p:cNvSpPr>
          <p:nvPr>
            <p:ph type="sldNum" sz="quarter" idx="12"/>
          </p:nvPr>
        </p:nvSpPr>
        <p:spPr/>
        <p:txBody>
          <a:bodyPr/>
          <a:lstStyle/>
          <a:p>
            <a:fld id="{36C4C41D-4512-47E3-A10E-BE4B16B4507E}" type="slidenum">
              <a:rPr lang="en-AU" smtClean="0"/>
              <a:t>26</a:t>
            </a:fld>
            <a:endParaRPr lang="en-AU"/>
          </a:p>
        </p:txBody>
      </p:sp>
    </p:spTree>
    <p:extLst>
      <p:ext uri="{BB962C8B-B14F-4D97-AF65-F5344CB8AC3E}">
        <p14:creationId xmlns:p14="http://schemas.microsoft.com/office/powerpoint/2010/main" val="594822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486E7-9505-4080-800D-2CE80BD97BE8}"/>
              </a:ext>
            </a:extLst>
          </p:cNvPr>
          <p:cNvSpPr>
            <a:spLocks noGrp="1"/>
          </p:cNvSpPr>
          <p:nvPr>
            <p:ph type="title"/>
          </p:nvPr>
        </p:nvSpPr>
        <p:spPr/>
        <p:txBody>
          <a:bodyPr/>
          <a:lstStyle/>
          <a:p>
            <a:r>
              <a:rPr lang="en-US" dirty="0"/>
              <a:t>Australia</a:t>
            </a:r>
            <a:endParaRPr lang="en-AU" dirty="0"/>
          </a:p>
        </p:txBody>
      </p:sp>
      <p:pic>
        <p:nvPicPr>
          <p:cNvPr id="4" name="Content Placeholder 3">
            <a:extLst>
              <a:ext uri="{FF2B5EF4-FFF2-40B4-BE49-F238E27FC236}">
                <a16:creationId xmlns:a16="http://schemas.microsoft.com/office/drawing/2014/main" id="{C6E93396-60C9-4265-8DFF-713ABB1C2229}"/>
              </a:ext>
            </a:extLst>
          </p:cNvPr>
          <p:cNvPicPr>
            <a:picLocks noGrp="1" noChangeAspect="1"/>
          </p:cNvPicPr>
          <p:nvPr>
            <p:ph idx="1"/>
          </p:nvPr>
        </p:nvPicPr>
        <p:blipFill>
          <a:blip r:embed="rId2"/>
          <a:stretch>
            <a:fillRect/>
          </a:stretch>
        </p:blipFill>
        <p:spPr>
          <a:xfrm>
            <a:off x="2917861" y="1266794"/>
            <a:ext cx="6073948" cy="5226081"/>
          </a:xfrm>
          <a:prstGeom prst="rect">
            <a:avLst/>
          </a:prstGeom>
        </p:spPr>
      </p:pic>
      <p:sp>
        <p:nvSpPr>
          <p:cNvPr id="3" name="Footer Placeholder 2">
            <a:extLst>
              <a:ext uri="{FF2B5EF4-FFF2-40B4-BE49-F238E27FC236}">
                <a16:creationId xmlns:a16="http://schemas.microsoft.com/office/drawing/2014/main" id="{78A67D11-187F-4817-8795-2A638FBAA838}"/>
              </a:ext>
            </a:extLst>
          </p:cNvPr>
          <p:cNvSpPr>
            <a:spLocks noGrp="1"/>
          </p:cNvSpPr>
          <p:nvPr>
            <p:ph type="ftr" sz="quarter" idx="11"/>
          </p:nvPr>
        </p:nvSpPr>
        <p:spPr/>
        <p:txBody>
          <a:bodyPr/>
          <a:lstStyle/>
          <a:p>
            <a:r>
              <a:rPr lang="en-AU"/>
              <a:t>6th November 2019</a:t>
            </a:r>
          </a:p>
        </p:txBody>
      </p:sp>
      <p:sp>
        <p:nvSpPr>
          <p:cNvPr id="5" name="Slide Number Placeholder 4">
            <a:extLst>
              <a:ext uri="{FF2B5EF4-FFF2-40B4-BE49-F238E27FC236}">
                <a16:creationId xmlns:a16="http://schemas.microsoft.com/office/drawing/2014/main" id="{126B76F8-BB6C-4036-844B-534B1F16DA9F}"/>
              </a:ext>
            </a:extLst>
          </p:cNvPr>
          <p:cNvSpPr>
            <a:spLocks noGrp="1"/>
          </p:cNvSpPr>
          <p:nvPr>
            <p:ph type="sldNum" sz="quarter" idx="12"/>
          </p:nvPr>
        </p:nvSpPr>
        <p:spPr/>
        <p:txBody>
          <a:bodyPr/>
          <a:lstStyle/>
          <a:p>
            <a:fld id="{36C4C41D-4512-47E3-A10E-BE4B16B4507E}" type="slidenum">
              <a:rPr lang="en-AU" smtClean="0"/>
              <a:t>27</a:t>
            </a:fld>
            <a:endParaRPr lang="en-AU"/>
          </a:p>
        </p:txBody>
      </p:sp>
    </p:spTree>
    <p:extLst>
      <p:ext uri="{BB962C8B-B14F-4D97-AF65-F5344CB8AC3E}">
        <p14:creationId xmlns:p14="http://schemas.microsoft.com/office/powerpoint/2010/main" val="11898915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7435F-0124-4B4A-8B8B-4B1B0CB3F6AE}"/>
              </a:ext>
            </a:extLst>
          </p:cNvPr>
          <p:cNvSpPr>
            <a:spLocks noGrp="1"/>
          </p:cNvSpPr>
          <p:nvPr>
            <p:ph type="title"/>
          </p:nvPr>
        </p:nvSpPr>
        <p:spPr/>
        <p:txBody>
          <a:bodyPr/>
          <a:lstStyle/>
          <a:p>
            <a:r>
              <a:rPr lang="en-US" dirty="0"/>
              <a:t>Australia</a:t>
            </a:r>
            <a:endParaRPr lang="en-AU" dirty="0"/>
          </a:p>
        </p:txBody>
      </p:sp>
      <p:pic>
        <p:nvPicPr>
          <p:cNvPr id="4" name="Content Placeholder 3">
            <a:extLst>
              <a:ext uri="{FF2B5EF4-FFF2-40B4-BE49-F238E27FC236}">
                <a16:creationId xmlns:a16="http://schemas.microsoft.com/office/drawing/2014/main" id="{44EE9ECC-1343-479A-A3C9-5643BCDD1AB1}"/>
              </a:ext>
            </a:extLst>
          </p:cNvPr>
          <p:cNvPicPr>
            <a:picLocks noGrp="1" noChangeAspect="1"/>
          </p:cNvPicPr>
          <p:nvPr>
            <p:ph idx="1"/>
          </p:nvPr>
        </p:nvPicPr>
        <p:blipFill>
          <a:blip r:embed="rId2"/>
          <a:stretch>
            <a:fillRect/>
          </a:stretch>
        </p:blipFill>
        <p:spPr>
          <a:xfrm>
            <a:off x="2258791" y="1438382"/>
            <a:ext cx="7414383" cy="4952144"/>
          </a:xfrm>
          <a:prstGeom prst="rect">
            <a:avLst/>
          </a:prstGeom>
        </p:spPr>
      </p:pic>
      <p:sp>
        <p:nvSpPr>
          <p:cNvPr id="3" name="Footer Placeholder 2">
            <a:extLst>
              <a:ext uri="{FF2B5EF4-FFF2-40B4-BE49-F238E27FC236}">
                <a16:creationId xmlns:a16="http://schemas.microsoft.com/office/drawing/2014/main" id="{EB300D04-A3B4-4829-8492-42CC97AED901}"/>
              </a:ext>
            </a:extLst>
          </p:cNvPr>
          <p:cNvSpPr>
            <a:spLocks noGrp="1"/>
          </p:cNvSpPr>
          <p:nvPr>
            <p:ph type="ftr" sz="quarter" idx="11"/>
          </p:nvPr>
        </p:nvSpPr>
        <p:spPr/>
        <p:txBody>
          <a:bodyPr/>
          <a:lstStyle/>
          <a:p>
            <a:r>
              <a:rPr lang="en-AU"/>
              <a:t>6th November 2019</a:t>
            </a:r>
          </a:p>
        </p:txBody>
      </p:sp>
      <p:sp>
        <p:nvSpPr>
          <p:cNvPr id="5" name="Slide Number Placeholder 4">
            <a:extLst>
              <a:ext uri="{FF2B5EF4-FFF2-40B4-BE49-F238E27FC236}">
                <a16:creationId xmlns:a16="http://schemas.microsoft.com/office/drawing/2014/main" id="{2DA2CB62-ED4B-4611-8CD4-478E00E3176C}"/>
              </a:ext>
            </a:extLst>
          </p:cNvPr>
          <p:cNvSpPr>
            <a:spLocks noGrp="1"/>
          </p:cNvSpPr>
          <p:nvPr>
            <p:ph type="sldNum" sz="quarter" idx="12"/>
          </p:nvPr>
        </p:nvSpPr>
        <p:spPr/>
        <p:txBody>
          <a:bodyPr/>
          <a:lstStyle/>
          <a:p>
            <a:fld id="{36C4C41D-4512-47E3-A10E-BE4B16B4507E}" type="slidenum">
              <a:rPr lang="en-AU" smtClean="0"/>
              <a:t>28</a:t>
            </a:fld>
            <a:endParaRPr lang="en-AU"/>
          </a:p>
        </p:txBody>
      </p:sp>
    </p:spTree>
    <p:extLst>
      <p:ext uri="{BB962C8B-B14F-4D97-AF65-F5344CB8AC3E}">
        <p14:creationId xmlns:p14="http://schemas.microsoft.com/office/powerpoint/2010/main" val="24671033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D76FB-2D5A-4E5A-A465-E023C1CEDE96}"/>
              </a:ext>
            </a:extLst>
          </p:cNvPr>
          <p:cNvSpPr>
            <a:spLocks noGrp="1"/>
          </p:cNvSpPr>
          <p:nvPr>
            <p:ph type="title"/>
          </p:nvPr>
        </p:nvSpPr>
        <p:spPr/>
        <p:txBody>
          <a:bodyPr/>
          <a:lstStyle/>
          <a:p>
            <a:r>
              <a:rPr lang="en-US" dirty="0"/>
              <a:t>Southern Slopes (Victoria)</a:t>
            </a:r>
            <a:endParaRPr lang="en-AU" dirty="0"/>
          </a:p>
        </p:txBody>
      </p:sp>
      <p:pic>
        <p:nvPicPr>
          <p:cNvPr id="4" name="Content Placeholder 3">
            <a:extLst>
              <a:ext uri="{FF2B5EF4-FFF2-40B4-BE49-F238E27FC236}">
                <a16:creationId xmlns:a16="http://schemas.microsoft.com/office/drawing/2014/main" id="{DF678401-40C0-48FD-8545-595A1BED1464}"/>
              </a:ext>
            </a:extLst>
          </p:cNvPr>
          <p:cNvPicPr>
            <a:picLocks noGrp="1" noChangeAspect="1"/>
          </p:cNvPicPr>
          <p:nvPr>
            <p:ph idx="1"/>
          </p:nvPr>
        </p:nvPicPr>
        <p:blipFill>
          <a:blip r:embed="rId2"/>
          <a:stretch>
            <a:fillRect/>
          </a:stretch>
        </p:blipFill>
        <p:spPr>
          <a:xfrm>
            <a:off x="1828733" y="1426664"/>
            <a:ext cx="8317802" cy="5033160"/>
          </a:xfrm>
          <a:prstGeom prst="rect">
            <a:avLst/>
          </a:prstGeom>
        </p:spPr>
      </p:pic>
      <p:sp>
        <p:nvSpPr>
          <p:cNvPr id="3" name="Footer Placeholder 2">
            <a:extLst>
              <a:ext uri="{FF2B5EF4-FFF2-40B4-BE49-F238E27FC236}">
                <a16:creationId xmlns:a16="http://schemas.microsoft.com/office/drawing/2014/main" id="{35B00E6C-9F63-4570-BF7B-B75042A671D0}"/>
              </a:ext>
            </a:extLst>
          </p:cNvPr>
          <p:cNvSpPr>
            <a:spLocks noGrp="1"/>
          </p:cNvSpPr>
          <p:nvPr>
            <p:ph type="ftr" sz="quarter" idx="11"/>
          </p:nvPr>
        </p:nvSpPr>
        <p:spPr/>
        <p:txBody>
          <a:bodyPr/>
          <a:lstStyle/>
          <a:p>
            <a:r>
              <a:rPr lang="en-AU"/>
              <a:t>6th November 2019</a:t>
            </a:r>
          </a:p>
        </p:txBody>
      </p:sp>
      <p:sp>
        <p:nvSpPr>
          <p:cNvPr id="5" name="Slide Number Placeholder 4">
            <a:extLst>
              <a:ext uri="{FF2B5EF4-FFF2-40B4-BE49-F238E27FC236}">
                <a16:creationId xmlns:a16="http://schemas.microsoft.com/office/drawing/2014/main" id="{7F0C4EBF-E93B-4710-8438-FC603B2A6A4C}"/>
              </a:ext>
            </a:extLst>
          </p:cNvPr>
          <p:cNvSpPr>
            <a:spLocks noGrp="1"/>
          </p:cNvSpPr>
          <p:nvPr>
            <p:ph type="sldNum" sz="quarter" idx="12"/>
          </p:nvPr>
        </p:nvSpPr>
        <p:spPr/>
        <p:txBody>
          <a:bodyPr/>
          <a:lstStyle/>
          <a:p>
            <a:fld id="{36C4C41D-4512-47E3-A10E-BE4B16B4507E}" type="slidenum">
              <a:rPr lang="en-AU" smtClean="0"/>
              <a:t>29</a:t>
            </a:fld>
            <a:endParaRPr lang="en-AU"/>
          </a:p>
        </p:txBody>
      </p:sp>
    </p:spTree>
    <p:extLst>
      <p:ext uri="{BB962C8B-B14F-4D97-AF65-F5344CB8AC3E}">
        <p14:creationId xmlns:p14="http://schemas.microsoft.com/office/powerpoint/2010/main" val="3008578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48DBD3-6446-4FD0-BDE3-BC7CF7C06410}"/>
              </a:ext>
            </a:extLst>
          </p:cNvPr>
          <p:cNvSpPr>
            <a:spLocks noGrp="1"/>
          </p:cNvSpPr>
          <p:nvPr>
            <p:ph idx="1"/>
          </p:nvPr>
        </p:nvSpPr>
        <p:spPr>
          <a:xfrm>
            <a:off x="838200" y="873303"/>
            <a:ext cx="10515600" cy="5303660"/>
          </a:xfrm>
        </p:spPr>
        <p:txBody>
          <a:bodyPr>
            <a:normAutofit/>
          </a:bodyPr>
          <a:lstStyle/>
          <a:p>
            <a:pPr marL="0" indent="0">
              <a:buNone/>
            </a:pPr>
            <a:r>
              <a:rPr lang="en-AU" sz="2600" dirty="0">
                <a:latin typeface="Franklin Gothic Book" panose="020B0503020102020204" pitchFamily="34" charset="0"/>
              </a:rPr>
              <a:t>Last week we looked at long term cycles (&gt;10,000 years)</a:t>
            </a:r>
          </a:p>
          <a:p>
            <a:pPr marL="0" indent="0">
              <a:buNone/>
            </a:pPr>
            <a:r>
              <a:rPr lang="en-AU" sz="2600" dirty="0">
                <a:latin typeface="Franklin Gothic Book" panose="020B0503020102020204" pitchFamily="34" charset="0"/>
              </a:rPr>
              <a:t> </a:t>
            </a:r>
          </a:p>
          <a:p>
            <a:pPr marL="0" indent="0">
              <a:buNone/>
            </a:pPr>
            <a:r>
              <a:rPr lang="en-AU" sz="2600" dirty="0">
                <a:latin typeface="Franklin Gothic Book" panose="020B0503020102020204" pitchFamily="34" charset="0"/>
              </a:rPr>
              <a:t>We know our weather is volatile, being influenced by </a:t>
            </a:r>
          </a:p>
          <a:p>
            <a:pPr>
              <a:buFont typeface="Wingdings" panose="05000000000000000000" pitchFamily="2" charset="2"/>
              <a:buChar char="Ø"/>
            </a:pPr>
            <a:r>
              <a:rPr lang="en-AU" sz="2600" dirty="0">
                <a:latin typeface="Franklin Gothic Book" panose="020B0503020102020204" pitchFamily="34" charset="0"/>
              </a:rPr>
              <a:t>ENSO (El Nino Southern Oscillation)</a:t>
            </a:r>
          </a:p>
          <a:p>
            <a:pPr>
              <a:buFont typeface="Wingdings" panose="05000000000000000000" pitchFamily="2" charset="2"/>
              <a:buChar char="Ø"/>
            </a:pPr>
            <a:r>
              <a:rPr lang="en-AU" sz="2600" dirty="0">
                <a:latin typeface="Franklin Gothic Book" panose="020B0503020102020204" pitchFamily="34" charset="0"/>
              </a:rPr>
              <a:t>IOD (Indian Ocean Dipole)</a:t>
            </a:r>
          </a:p>
          <a:p>
            <a:pPr>
              <a:buFont typeface="Wingdings" panose="05000000000000000000" pitchFamily="2" charset="2"/>
              <a:buChar char="Ø"/>
            </a:pPr>
            <a:r>
              <a:rPr lang="en-AU" sz="2600" dirty="0">
                <a:latin typeface="Franklin Gothic Book" panose="020B0503020102020204" pitchFamily="34" charset="0"/>
              </a:rPr>
              <a:t>SAM (Southern Annular Mode)</a:t>
            </a:r>
          </a:p>
          <a:p>
            <a:pPr marL="0" indent="0">
              <a:buNone/>
            </a:pPr>
            <a:endParaRPr lang="en-AU" sz="2600" dirty="0">
              <a:latin typeface="Franklin Gothic Book" panose="020B0503020102020204" pitchFamily="34" charset="0"/>
            </a:endParaRPr>
          </a:p>
          <a:p>
            <a:pPr marL="0" indent="0">
              <a:buNone/>
            </a:pPr>
            <a:r>
              <a:rPr lang="en-AU" sz="2600" dirty="0">
                <a:latin typeface="Franklin Gothic Book" panose="020B0503020102020204" pitchFamily="34" charset="0"/>
              </a:rPr>
              <a:t>Posit that there is an additional increase in volatility due to our activities leading to an adverse impact on the “greenhouse gas effect”.</a:t>
            </a:r>
          </a:p>
          <a:p>
            <a:pPr marL="0" indent="0">
              <a:buNone/>
            </a:pPr>
            <a:endParaRPr lang="en-AU" dirty="0"/>
          </a:p>
          <a:p>
            <a:endParaRPr lang="en-AU" dirty="0"/>
          </a:p>
        </p:txBody>
      </p:sp>
      <p:sp>
        <p:nvSpPr>
          <p:cNvPr id="2" name="Footer Placeholder 1">
            <a:extLst>
              <a:ext uri="{FF2B5EF4-FFF2-40B4-BE49-F238E27FC236}">
                <a16:creationId xmlns:a16="http://schemas.microsoft.com/office/drawing/2014/main" id="{9013D20C-6F20-41AC-84CE-95811140BB90}"/>
              </a:ext>
            </a:extLst>
          </p:cNvPr>
          <p:cNvSpPr>
            <a:spLocks noGrp="1"/>
          </p:cNvSpPr>
          <p:nvPr>
            <p:ph type="ftr" sz="quarter" idx="11"/>
          </p:nvPr>
        </p:nvSpPr>
        <p:spPr/>
        <p:txBody>
          <a:bodyPr/>
          <a:lstStyle/>
          <a:p>
            <a:r>
              <a:rPr lang="en-AU"/>
              <a:t>6th November 2019</a:t>
            </a:r>
          </a:p>
        </p:txBody>
      </p:sp>
      <p:sp>
        <p:nvSpPr>
          <p:cNvPr id="4" name="Slide Number Placeholder 3">
            <a:extLst>
              <a:ext uri="{FF2B5EF4-FFF2-40B4-BE49-F238E27FC236}">
                <a16:creationId xmlns:a16="http://schemas.microsoft.com/office/drawing/2014/main" id="{6011F5B4-40B8-4083-BE82-7AB348124C46}"/>
              </a:ext>
            </a:extLst>
          </p:cNvPr>
          <p:cNvSpPr>
            <a:spLocks noGrp="1"/>
          </p:cNvSpPr>
          <p:nvPr>
            <p:ph type="sldNum" sz="quarter" idx="12"/>
          </p:nvPr>
        </p:nvSpPr>
        <p:spPr/>
        <p:txBody>
          <a:bodyPr/>
          <a:lstStyle/>
          <a:p>
            <a:fld id="{36C4C41D-4512-47E3-A10E-BE4B16B4507E}" type="slidenum">
              <a:rPr lang="en-AU" smtClean="0"/>
              <a:t>3</a:t>
            </a:fld>
            <a:endParaRPr lang="en-AU"/>
          </a:p>
        </p:txBody>
      </p:sp>
    </p:spTree>
    <p:extLst>
      <p:ext uri="{BB962C8B-B14F-4D97-AF65-F5344CB8AC3E}">
        <p14:creationId xmlns:p14="http://schemas.microsoft.com/office/powerpoint/2010/main" val="14400178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3B82C-B22E-4750-8193-E9171AC9DDE8}"/>
              </a:ext>
            </a:extLst>
          </p:cNvPr>
          <p:cNvSpPr>
            <a:spLocks noGrp="1"/>
          </p:cNvSpPr>
          <p:nvPr>
            <p:ph type="title"/>
          </p:nvPr>
        </p:nvSpPr>
        <p:spPr/>
        <p:txBody>
          <a:bodyPr/>
          <a:lstStyle/>
          <a:p>
            <a:r>
              <a:rPr lang="en-US" dirty="0"/>
              <a:t>Southern Slopes (Victoria)</a:t>
            </a:r>
            <a:endParaRPr lang="en-AU" dirty="0"/>
          </a:p>
        </p:txBody>
      </p:sp>
      <p:pic>
        <p:nvPicPr>
          <p:cNvPr id="5" name="Content Placeholder 4">
            <a:extLst>
              <a:ext uri="{FF2B5EF4-FFF2-40B4-BE49-F238E27FC236}">
                <a16:creationId xmlns:a16="http://schemas.microsoft.com/office/drawing/2014/main" id="{93FEEE17-A354-4E2F-A237-3A4AFD0279A0}"/>
              </a:ext>
            </a:extLst>
          </p:cNvPr>
          <p:cNvPicPr>
            <a:picLocks noGrp="1" noChangeAspect="1"/>
          </p:cNvPicPr>
          <p:nvPr>
            <p:ph idx="1"/>
          </p:nvPr>
        </p:nvPicPr>
        <p:blipFill>
          <a:blip r:embed="rId2"/>
          <a:stretch>
            <a:fillRect/>
          </a:stretch>
        </p:blipFill>
        <p:spPr>
          <a:xfrm>
            <a:off x="2930486" y="1332257"/>
            <a:ext cx="6223311" cy="5160617"/>
          </a:xfrm>
          <a:prstGeom prst="rect">
            <a:avLst/>
          </a:prstGeom>
        </p:spPr>
      </p:pic>
      <p:sp>
        <p:nvSpPr>
          <p:cNvPr id="3" name="Footer Placeholder 2">
            <a:extLst>
              <a:ext uri="{FF2B5EF4-FFF2-40B4-BE49-F238E27FC236}">
                <a16:creationId xmlns:a16="http://schemas.microsoft.com/office/drawing/2014/main" id="{C64006BB-E3A6-47B8-AECE-12683D0EF4EA}"/>
              </a:ext>
            </a:extLst>
          </p:cNvPr>
          <p:cNvSpPr>
            <a:spLocks noGrp="1"/>
          </p:cNvSpPr>
          <p:nvPr>
            <p:ph type="ftr" sz="quarter" idx="11"/>
          </p:nvPr>
        </p:nvSpPr>
        <p:spPr/>
        <p:txBody>
          <a:bodyPr/>
          <a:lstStyle/>
          <a:p>
            <a:r>
              <a:rPr lang="en-AU"/>
              <a:t>6th November 2019</a:t>
            </a:r>
          </a:p>
        </p:txBody>
      </p:sp>
      <p:sp>
        <p:nvSpPr>
          <p:cNvPr id="4" name="Slide Number Placeholder 3">
            <a:extLst>
              <a:ext uri="{FF2B5EF4-FFF2-40B4-BE49-F238E27FC236}">
                <a16:creationId xmlns:a16="http://schemas.microsoft.com/office/drawing/2014/main" id="{AA184307-DF00-43B7-AE3F-71948AF84E41}"/>
              </a:ext>
            </a:extLst>
          </p:cNvPr>
          <p:cNvSpPr>
            <a:spLocks noGrp="1"/>
          </p:cNvSpPr>
          <p:nvPr>
            <p:ph type="sldNum" sz="quarter" idx="12"/>
          </p:nvPr>
        </p:nvSpPr>
        <p:spPr/>
        <p:txBody>
          <a:bodyPr/>
          <a:lstStyle/>
          <a:p>
            <a:fld id="{36C4C41D-4512-47E3-A10E-BE4B16B4507E}" type="slidenum">
              <a:rPr lang="en-AU" smtClean="0"/>
              <a:t>30</a:t>
            </a:fld>
            <a:endParaRPr lang="en-AU"/>
          </a:p>
        </p:txBody>
      </p:sp>
    </p:spTree>
    <p:extLst>
      <p:ext uri="{BB962C8B-B14F-4D97-AF65-F5344CB8AC3E}">
        <p14:creationId xmlns:p14="http://schemas.microsoft.com/office/powerpoint/2010/main" val="27297686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D9A2C-D982-4664-905B-8A374690A0A7}"/>
              </a:ext>
            </a:extLst>
          </p:cNvPr>
          <p:cNvSpPr>
            <a:spLocks noGrp="1"/>
          </p:cNvSpPr>
          <p:nvPr>
            <p:ph type="title"/>
          </p:nvPr>
        </p:nvSpPr>
        <p:spPr/>
        <p:txBody>
          <a:bodyPr/>
          <a:lstStyle/>
          <a:p>
            <a:r>
              <a:rPr lang="en-US" dirty="0"/>
              <a:t>Southern Slopes (Victoria)</a:t>
            </a:r>
            <a:endParaRPr lang="en-AU" dirty="0"/>
          </a:p>
        </p:txBody>
      </p:sp>
      <p:pic>
        <p:nvPicPr>
          <p:cNvPr id="4" name="Content Placeholder 3">
            <a:extLst>
              <a:ext uri="{FF2B5EF4-FFF2-40B4-BE49-F238E27FC236}">
                <a16:creationId xmlns:a16="http://schemas.microsoft.com/office/drawing/2014/main" id="{F83FC1C9-E806-4135-B28F-19BACDEC7DD1}"/>
              </a:ext>
            </a:extLst>
          </p:cNvPr>
          <p:cNvPicPr>
            <a:picLocks noGrp="1" noChangeAspect="1"/>
          </p:cNvPicPr>
          <p:nvPr>
            <p:ph idx="1"/>
          </p:nvPr>
        </p:nvPicPr>
        <p:blipFill>
          <a:blip r:embed="rId2"/>
          <a:stretch>
            <a:fillRect/>
          </a:stretch>
        </p:blipFill>
        <p:spPr>
          <a:xfrm>
            <a:off x="2809300" y="1272678"/>
            <a:ext cx="6481069" cy="5315409"/>
          </a:xfrm>
          <a:prstGeom prst="rect">
            <a:avLst/>
          </a:prstGeom>
        </p:spPr>
      </p:pic>
      <p:sp>
        <p:nvSpPr>
          <p:cNvPr id="3" name="Footer Placeholder 2">
            <a:extLst>
              <a:ext uri="{FF2B5EF4-FFF2-40B4-BE49-F238E27FC236}">
                <a16:creationId xmlns:a16="http://schemas.microsoft.com/office/drawing/2014/main" id="{D887217C-B56E-468F-A34B-67CBA465EFE2}"/>
              </a:ext>
            </a:extLst>
          </p:cNvPr>
          <p:cNvSpPr>
            <a:spLocks noGrp="1"/>
          </p:cNvSpPr>
          <p:nvPr>
            <p:ph type="ftr" sz="quarter" idx="11"/>
          </p:nvPr>
        </p:nvSpPr>
        <p:spPr/>
        <p:txBody>
          <a:bodyPr/>
          <a:lstStyle/>
          <a:p>
            <a:r>
              <a:rPr lang="en-AU"/>
              <a:t>6th November 2019</a:t>
            </a:r>
          </a:p>
        </p:txBody>
      </p:sp>
      <p:sp>
        <p:nvSpPr>
          <p:cNvPr id="5" name="Slide Number Placeholder 4">
            <a:extLst>
              <a:ext uri="{FF2B5EF4-FFF2-40B4-BE49-F238E27FC236}">
                <a16:creationId xmlns:a16="http://schemas.microsoft.com/office/drawing/2014/main" id="{4E052CA1-A3F1-4F35-915A-C4338FFB289F}"/>
              </a:ext>
            </a:extLst>
          </p:cNvPr>
          <p:cNvSpPr>
            <a:spLocks noGrp="1"/>
          </p:cNvSpPr>
          <p:nvPr>
            <p:ph type="sldNum" sz="quarter" idx="12"/>
          </p:nvPr>
        </p:nvSpPr>
        <p:spPr/>
        <p:txBody>
          <a:bodyPr/>
          <a:lstStyle/>
          <a:p>
            <a:fld id="{36C4C41D-4512-47E3-A10E-BE4B16B4507E}" type="slidenum">
              <a:rPr lang="en-AU" smtClean="0"/>
              <a:t>31</a:t>
            </a:fld>
            <a:endParaRPr lang="en-AU"/>
          </a:p>
        </p:txBody>
      </p:sp>
    </p:spTree>
    <p:extLst>
      <p:ext uri="{BB962C8B-B14F-4D97-AF65-F5344CB8AC3E}">
        <p14:creationId xmlns:p14="http://schemas.microsoft.com/office/powerpoint/2010/main" val="33752463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88760-1B69-46DF-A2EF-C51252F01C56}"/>
              </a:ext>
            </a:extLst>
          </p:cNvPr>
          <p:cNvSpPr>
            <a:spLocks noGrp="1"/>
          </p:cNvSpPr>
          <p:nvPr>
            <p:ph type="title"/>
          </p:nvPr>
        </p:nvSpPr>
        <p:spPr/>
        <p:txBody>
          <a:bodyPr/>
          <a:lstStyle/>
          <a:p>
            <a:r>
              <a:rPr lang="en-US" dirty="0"/>
              <a:t>Southern Slopes (Victoria)</a:t>
            </a:r>
            <a:endParaRPr lang="en-AU" dirty="0"/>
          </a:p>
        </p:txBody>
      </p:sp>
      <p:pic>
        <p:nvPicPr>
          <p:cNvPr id="4" name="Content Placeholder 3">
            <a:extLst>
              <a:ext uri="{FF2B5EF4-FFF2-40B4-BE49-F238E27FC236}">
                <a16:creationId xmlns:a16="http://schemas.microsoft.com/office/drawing/2014/main" id="{358B0CFD-AD84-44E7-B27F-2FE041E71748}"/>
              </a:ext>
            </a:extLst>
          </p:cNvPr>
          <p:cNvPicPr>
            <a:picLocks noGrp="1" noChangeAspect="1"/>
          </p:cNvPicPr>
          <p:nvPr>
            <p:ph idx="1"/>
          </p:nvPr>
        </p:nvPicPr>
        <p:blipFill>
          <a:blip r:embed="rId2"/>
          <a:stretch>
            <a:fillRect/>
          </a:stretch>
        </p:blipFill>
        <p:spPr>
          <a:xfrm>
            <a:off x="2842352" y="1307251"/>
            <a:ext cx="6340567" cy="5185623"/>
          </a:xfrm>
          <a:prstGeom prst="rect">
            <a:avLst/>
          </a:prstGeom>
        </p:spPr>
      </p:pic>
      <p:sp>
        <p:nvSpPr>
          <p:cNvPr id="3" name="Footer Placeholder 2">
            <a:extLst>
              <a:ext uri="{FF2B5EF4-FFF2-40B4-BE49-F238E27FC236}">
                <a16:creationId xmlns:a16="http://schemas.microsoft.com/office/drawing/2014/main" id="{B03EEFC1-EA03-438B-BBFC-90D03596F572}"/>
              </a:ext>
            </a:extLst>
          </p:cNvPr>
          <p:cNvSpPr>
            <a:spLocks noGrp="1"/>
          </p:cNvSpPr>
          <p:nvPr>
            <p:ph type="ftr" sz="quarter" idx="11"/>
          </p:nvPr>
        </p:nvSpPr>
        <p:spPr/>
        <p:txBody>
          <a:bodyPr/>
          <a:lstStyle/>
          <a:p>
            <a:r>
              <a:rPr lang="en-AU"/>
              <a:t>6th November 2019</a:t>
            </a:r>
          </a:p>
        </p:txBody>
      </p:sp>
      <p:sp>
        <p:nvSpPr>
          <p:cNvPr id="5" name="Slide Number Placeholder 4">
            <a:extLst>
              <a:ext uri="{FF2B5EF4-FFF2-40B4-BE49-F238E27FC236}">
                <a16:creationId xmlns:a16="http://schemas.microsoft.com/office/drawing/2014/main" id="{7E60D17C-E97D-4E29-B17D-751F6690BD5E}"/>
              </a:ext>
            </a:extLst>
          </p:cNvPr>
          <p:cNvSpPr>
            <a:spLocks noGrp="1"/>
          </p:cNvSpPr>
          <p:nvPr>
            <p:ph type="sldNum" sz="quarter" idx="12"/>
          </p:nvPr>
        </p:nvSpPr>
        <p:spPr/>
        <p:txBody>
          <a:bodyPr/>
          <a:lstStyle/>
          <a:p>
            <a:fld id="{36C4C41D-4512-47E3-A10E-BE4B16B4507E}" type="slidenum">
              <a:rPr lang="en-AU" smtClean="0"/>
              <a:t>32</a:t>
            </a:fld>
            <a:endParaRPr lang="en-AU"/>
          </a:p>
        </p:txBody>
      </p:sp>
    </p:spTree>
    <p:extLst>
      <p:ext uri="{BB962C8B-B14F-4D97-AF65-F5344CB8AC3E}">
        <p14:creationId xmlns:p14="http://schemas.microsoft.com/office/powerpoint/2010/main" val="8277387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1511D-64C6-487E-A03C-5B339586B660}"/>
              </a:ext>
            </a:extLst>
          </p:cNvPr>
          <p:cNvSpPr>
            <a:spLocks noGrp="1"/>
          </p:cNvSpPr>
          <p:nvPr>
            <p:ph type="title"/>
          </p:nvPr>
        </p:nvSpPr>
        <p:spPr/>
        <p:txBody>
          <a:bodyPr/>
          <a:lstStyle/>
          <a:p>
            <a:r>
              <a:rPr lang="en-US" dirty="0"/>
              <a:t>Southern Slopes (Victoria)</a:t>
            </a:r>
            <a:endParaRPr lang="en-AU" dirty="0"/>
          </a:p>
        </p:txBody>
      </p:sp>
      <p:pic>
        <p:nvPicPr>
          <p:cNvPr id="4" name="Content Placeholder 3">
            <a:extLst>
              <a:ext uri="{FF2B5EF4-FFF2-40B4-BE49-F238E27FC236}">
                <a16:creationId xmlns:a16="http://schemas.microsoft.com/office/drawing/2014/main" id="{E9C2B532-7E63-4305-9DA4-3AA7E81381CC}"/>
              </a:ext>
            </a:extLst>
          </p:cNvPr>
          <p:cNvPicPr>
            <a:picLocks noGrp="1" noChangeAspect="1"/>
          </p:cNvPicPr>
          <p:nvPr>
            <p:ph idx="1"/>
          </p:nvPr>
        </p:nvPicPr>
        <p:blipFill>
          <a:blip r:embed="rId2"/>
          <a:stretch>
            <a:fillRect/>
          </a:stretch>
        </p:blipFill>
        <p:spPr>
          <a:xfrm>
            <a:off x="3194892" y="1330714"/>
            <a:ext cx="5662669" cy="5212702"/>
          </a:xfrm>
          <a:prstGeom prst="rect">
            <a:avLst/>
          </a:prstGeom>
        </p:spPr>
      </p:pic>
      <p:sp>
        <p:nvSpPr>
          <p:cNvPr id="3" name="Footer Placeholder 2">
            <a:extLst>
              <a:ext uri="{FF2B5EF4-FFF2-40B4-BE49-F238E27FC236}">
                <a16:creationId xmlns:a16="http://schemas.microsoft.com/office/drawing/2014/main" id="{53790D21-899E-405F-A503-EF7F41945271}"/>
              </a:ext>
            </a:extLst>
          </p:cNvPr>
          <p:cNvSpPr>
            <a:spLocks noGrp="1"/>
          </p:cNvSpPr>
          <p:nvPr>
            <p:ph type="ftr" sz="quarter" idx="11"/>
          </p:nvPr>
        </p:nvSpPr>
        <p:spPr/>
        <p:txBody>
          <a:bodyPr/>
          <a:lstStyle/>
          <a:p>
            <a:r>
              <a:rPr lang="en-AU"/>
              <a:t>6th November 2019</a:t>
            </a:r>
          </a:p>
        </p:txBody>
      </p:sp>
      <p:sp>
        <p:nvSpPr>
          <p:cNvPr id="5" name="Slide Number Placeholder 4">
            <a:extLst>
              <a:ext uri="{FF2B5EF4-FFF2-40B4-BE49-F238E27FC236}">
                <a16:creationId xmlns:a16="http://schemas.microsoft.com/office/drawing/2014/main" id="{0717E807-71E1-46B6-9032-7F1C8E7DAEEE}"/>
              </a:ext>
            </a:extLst>
          </p:cNvPr>
          <p:cNvSpPr>
            <a:spLocks noGrp="1"/>
          </p:cNvSpPr>
          <p:nvPr>
            <p:ph type="sldNum" sz="quarter" idx="12"/>
          </p:nvPr>
        </p:nvSpPr>
        <p:spPr/>
        <p:txBody>
          <a:bodyPr/>
          <a:lstStyle/>
          <a:p>
            <a:fld id="{36C4C41D-4512-47E3-A10E-BE4B16B4507E}" type="slidenum">
              <a:rPr lang="en-AU" smtClean="0"/>
              <a:t>33</a:t>
            </a:fld>
            <a:endParaRPr lang="en-AU"/>
          </a:p>
        </p:txBody>
      </p:sp>
    </p:spTree>
    <p:extLst>
      <p:ext uri="{BB962C8B-B14F-4D97-AF65-F5344CB8AC3E}">
        <p14:creationId xmlns:p14="http://schemas.microsoft.com/office/powerpoint/2010/main" val="7751274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1A803-8858-4AB5-967B-4EED8224D370}"/>
              </a:ext>
            </a:extLst>
          </p:cNvPr>
          <p:cNvSpPr>
            <a:spLocks noGrp="1"/>
          </p:cNvSpPr>
          <p:nvPr>
            <p:ph type="title"/>
          </p:nvPr>
        </p:nvSpPr>
        <p:spPr/>
        <p:txBody>
          <a:bodyPr/>
          <a:lstStyle/>
          <a:p>
            <a:r>
              <a:rPr lang="en-US" dirty="0"/>
              <a:t>Southern Slopes (Victoria)</a:t>
            </a:r>
            <a:endParaRPr lang="en-AU" dirty="0"/>
          </a:p>
        </p:txBody>
      </p:sp>
      <p:pic>
        <p:nvPicPr>
          <p:cNvPr id="4" name="Content Placeholder 3">
            <a:extLst>
              <a:ext uri="{FF2B5EF4-FFF2-40B4-BE49-F238E27FC236}">
                <a16:creationId xmlns:a16="http://schemas.microsoft.com/office/drawing/2014/main" id="{A5EB6BD4-0672-4664-B538-0CFB8D738BFD}"/>
              </a:ext>
            </a:extLst>
          </p:cNvPr>
          <p:cNvPicPr>
            <a:picLocks noGrp="1" noChangeAspect="1"/>
          </p:cNvPicPr>
          <p:nvPr>
            <p:ph idx="1"/>
          </p:nvPr>
        </p:nvPicPr>
        <p:blipFill>
          <a:blip r:embed="rId2"/>
          <a:stretch>
            <a:fillRect/>
          </a:stretch>
        </p:blipFill>
        <p:spPr>
          <a:xfrm>
            <a:off x="2273438" y="1299989"/>
            <a:ext cx="7645123" cy="5303031"/>
          </a:xfrm>
          <a:prstGeom prst="rect">
            <a:avLst/>
          </a:prstGeom>
        </p:spPr>
      </p:pic>
      <p:sp>
        <p:nvSpPr>
          <p:cNvPr id="3" name="Footer Placeholder 2">
            <a:extLst>
              <a:ext uri="{FF2B5EF4-FFF2-40B4-BE49-F238E27FC236}">
                <a16:creationId xmlns:a16="http://schemas.microsoft.com/office/drawing/2014/main" id="{DD13D01E-B6E9-4A7D-9F17-B658C248BD1C}"/>
              </a:ext>
            </a:extLst>
          </p:cNvPr>
          <p:cNvSpPr>
            <a:spLocks noGrp="1"/>
          </p:cNvSpPr>
          <p:nvPr>
            <p:ph type="ftr" sz="quarter" idx="11"/>
          </p:nvPr>
        </p:nvSpPr>
        <p:spPr/>
        <p:txBody>
          <a:bodyPr/>
          <a:lstStyle/>
          <a:p>
            <a:r>
              <a:rPr lang="en-AU"/>
              <a:t>6th November 2019</a:t>
            </a:r>
          </a:p>
        </p:txBody>
      </p:sp>
      <p:sp>
        <p:nvSpPr>
          <p:cNvPr id="5" name="Slide Number Placeholder 4">
            <a:extLst>
              <a:ext uri="{FF2B5EF4-FFF2-40B4-BE49-F238E27FC236}">
                <a16:creationId xmlns:a16="http://schemas.microsoft.com/office/drawing/2014/main" id="{1AD9C0D3-65F3-475E-93C4-6C2B03654796}"/>
              </a:ext>
            </a:extLst>
          </p:cNvPr>
          <p:cNvSpPr>
            <a:spLocks noGrp="1"/>
          </p:cNvSpPr>
          <p:nvPr>
            <p:ph type="sldNum" sz="quarter" idx="12"/>
          </p:nvPr>
        </p:nvSpPr>
        <p:spPr/>
        <p:txBody>
          <a:bodyPr/>
          <a:lstStyle/>
          <a:p>
            <a:fld id="{36C4C41D-4512-47E3-A10E-BE4B16B4507E}" type="slidenum">
              <a:rPr lang="en-AU" smtClean="0"/>
              <a:t>34</a:t>
            </a:fld>
            <a:endParaRPr lang="en-AU"/>
          </a:p>
        </p:txBody>
      </p:sp>
    </p:spTree>
    <p:extLst>
      <p:ext uri="{BB962C8B-B14F-4D97-AF65-F5344CB8AC3E}">
        <p14:creationId xmlns:p14="http://schemas.microsoft.com/office/powerpoint/2010/main" val="24145686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F2433-08A1-4778-8979-541FCB8C158D}"/>
              </a:ext>
            </a:extLst>
          </p:cNvPr>
          <p:cNvSpPr>
            <a:spLocks noGrp="1"/>
          </p:cNvSpPr>
          <p:nvPr>
            <p:ph type="title"/>
          </p:nvPr>
        </p:nvSpPr>
        <p:spPr/>
        <p:txBody>
          <a:bodyPr/>
          <a:lstStyle/>
          <a:p>
            <a:r>
              <a:rPr lang="en-US" dirty="0"/>
              <a:t>Southern Slopes (Victoria)</a:t>
            </a:r>
            <a:endParaRPr lang="en-AU" dirty="0"/>
          </a:p>
        </p:txBody>
      </p:sp>
      <p:pic>
        <p:nvPicPr>
          <p:cNvPr id="4" name="Content Placeholder 3">
            <a:extLst>
              <a:ext uri="{FF2B5EF4-FFF2-40B4-BE49-F238E27FC236}">
                <a16:creationId xmlns:a16="http://schemas.microsoft.com/office/drawing/2014/main" id="{6AA28764-D808-4690-956B-2E9DB4F19F48}"/>
              </a:ext>
            </a:extLst>
          </p:cNvPr>
          <p:cNvPicPr>
            <a:picLocks noGrp="1" noChangeAspect="1"/>
          </p:cNvPicPr>
          <p:nvPr>
            <p:ph idx="1"/>
          </p:nvPr>
        </p:nvPicPr>
        <p:blipFill>
          <a:blip r:embed="rId2"/>
          <a:stretch>
            <a:fillRect/>
          </a:stretch>
        </p:blipFill>
        <p:spPr>
          <a:xfrm>
            <a:off x="2963536" y="1394804"/>
            <a:ext cx="6267733" cy="5215316"/>
          </a:xfrm>
          <a:prstGeom prst="rect">
            <a:avLst/>
          </a:prstGeom>
        </p:spPr>
      </p:pic>
      <p:sp>
        <p:nvSpPr>
          <p:cNvPr id="3" name="Footer Placeholder 2">
            <a:extLst>
              <a:ext uri="{FF2B5EF4-FFF2-40B4-BE49-F238E27FC236}">
                <a16:creationId xmlns:a16="http://schemas.microsoft.com/office/drawing/2014/main" id="{BC50710C-2702-46F1-905E-01E002417D02}"/>
              </a:ext>
            </a:extLst>
          </p:cNvPr>
          <p:cNvSpPr>
            <a:spLocks noGrp="1"/>
          </p:cNvSpPr>
          <p:nvPr>
            <p:ph type="ftr" sz="quarter" idx="11"/>
          </p:nvPr>
        </p:nvSpPr>
        <p:spPr/>
        <p:txBody>
          <a:bodyPr/>
          <a:lstStyle/>
          <a:p>
            <a:r>
              <a:rPr lang="en-AU"/>
              <a:t>6th November 2019</a:t>
            </a:r>
          </a:p>
        </p:txBody>
      </p:sp>
      <p:sp>
        <p:nvSpPr>
          <p:cNvPr id="5" name="Slide Number Placeholder 4">
            <a:extLst>
              <a:ext uri="{FF2B5EF4-FFF2-40B4-BE49-F238E27FC236}">
                <a16:creationId xmlns:a16="http://schemas.microsoft.com/office/drawing/2014/main" id="{9BE4823E-CA19-48A2-972C-B90D9A210837}"/>
              </a:ext>
            </a:extLst>
          </p:cNvPr>
          <p:cNvSpPr>
            <a:spLocks noGrp="1"/>
          </p:cNvSpPr>
          <p:nvPr>
            <p:ph type="sldNum" sz="quarter" idx="12"/>
          </p:nvPr>
        </p:nvSpPr>
        <p:spPr/>
        <p:txBody>
          <a:bodyPr/>
          <a:lstStyle/>
          <a:p>
            <a:fld id="{36C4C41D-4512-47E3-A10E-BE4B16B4507E}" type="slidenum">
              <a:rPr lang="en-AU" smtClean="0"/>
              <a:t>35</a:t>
            </a:fld>
            <a:endParaRPr lang="en-AU"/>
          </a:p>
        </p:txBody>
      </p:sp>
    </p:spTree>
    <p:extLst>
      <p:ext uri="{BB962C8B-B14F-4D97-AF65-F5344CB8AC3E}">
        <p14:creationId xmlns:p14="http://schemas.microsoft.com/office/powerpoint/2010/main" val="1462821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EDD74-ABD9-4CD2-9704-9BDC0285B9CB}"/>
              </a:ext>
            </a:extLst>
          </p:cNvPr>
          <p:cNvSpPr>
            <a:spLocks noGrp="1"/>
          </p:cNvSpPr>
          <p:nvPr>
            <p:ph type="title"/>
          </p:nvPr>
        </p:nvSpPr>
        <p:spPr/>
        <p:txBody>
          <a:bodyPr/>
          <a:lstStyle/>
          <a:p>
            <a:endParaRPr lang="en-AU"/>
          </a:p>
        </p:txBody>
      </p:sp>
      <p:pic>
        <p:nvPicPr>
          <p:cNvPr id="6" name="Content Placeholder 5">
            <a:extLst>
              <a:ext uri="{FF2B5EF4-FFF2-40B4-BE49-F238E27FC236}">
                <a16:creationId xmlns:a16="http://schemas.microsoft.com/office/drawing/2014/main" id="{A9447572-EF0C-4502-89BF-E94914BD3CC4}"/>
              </a:ext>
            </a:extLst>
          </p:cNvPr>
          <p:cNvPicPr>
            <a:picLocks noGrp="1" noChangeAspect="1"/>
          </p:cNvPicPr>
          <p:nvPr>
            <p:ph idx="1"/>
          </p:nvPr>
        </p:nvPicPr>
        <p:blipFill>
          <a:blip r:embed="rId2"/>
          <a:stretch>
            <a:fillRect/>
          </a:stretch>
        </p:blipFill>
        <p:spPr>
          <a:xfrm>
            <a:off x="294442" y="256526"/>
            <a:ext cx="11174117" cy="5777218"/>
          </a:xfrm>
          <a:prstGeom prst="rect">
            <a:avLst/>
          </a:prstGeom>
        </p:spPr>
      </p:pic>
      <p:sp>
        <p:nvSpPr>
          <p:cNvPr id="4" name="Footer Placeholder 3">
            <a:extLst>
              <a:ext uri="{FF2B5EF4-FFF2-40B4-BE49-F238E27FC236}">
                <a16:creationId xmlns:a16="http://schemas.microsoft.com/office/drawing/2014/main" id="{A91E8799-7551-4CD4-A0CD-68012BF419C8}"/>
              </a:ext>
            </a:extLst>
          </p:cNvPr>
          <p:cNvSpPr>
            <a:spLocks noGrp="1"/>
          </p:cNvSpPr>
          <p:nvPr>
            <p:ph type="ftr" sz="quarter" idx="11"/>
          </p:nvPr>
        </p:nvSpPr>
        <p:spPr/>
        <p:txBody>
          <a:bodyPr/>
          <a:lstStyle/>
          <a:p>
            <a:r>
              <a:rPr lang="en-AU"/>
              <a:t>6th November 2019</a:t>
            </a:r>
          </a:p>
        </p:txBody>
      </p:sp>
      <p:sp>
        <p:nvSpPr>
          <p:cNvPr id="5" name="Slide Number Placeholder 4">
            <a:extLst>
              <a:ext uri="{FF2B5EF4-FFF2-40B4-BE49-F238E27FC236}">
                <a16:creationId xmlns:a16="http://schemas.microsoft.com/office/drawing/2014/main" id="{9178ACF6-0071-42D8-8696-482F43E8D31F}"/>
              </a:ext>
            </a:extLst>
          </p:cNvPr>
          <p:cNvSpPr>
            <a:spLocks noGrp="1"/>
          </p:cNvSpPr>
          <p:nvPr>
            <p:ph type="sldNum" sz="quarter" idx="12"/>
          </p:nvPr>
        </p:nvSpPr>
        <p:spPr/>
        <p:txBody>
          <a:bodyPr/>
          <a:lstStyle/>
          <a:p>
            <a:fld id="{36C4C41D-4512-47E3-A10E-BE4B16B4507E}" type="slidenum">
              <a:rPr lang="en-AU" smtClean="0"/>
              <a:t>36</a:t>
            </a:fld>
            <a:endParaRPr lang="en-AU"/>
          </a:p>
        </p:txBody>
      </p:sp>
    </p:spTree>
    <p:extLst>
      <p:ext uri="{BB962C8B-B14F-4D97-AF65-F5344CB8AC3E}">
        <p14:creationId xmlns:p14="http://schemas.microsoft.com/office/powerpoint/2010/main" val="213523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BF15B-1DB6-4B78-908B-261C082B6043}"/>
              </a:ext>
            </a:extLst>
          </p:cNvPr>
          <p:cNvSpPr>
            <a:spLocks noGrp="1"/>
          </p:cNvSpPr>
          <p:nvPr>
            <p:ph type="title"/>
          </p:nvPr>
        </p:nvSpPr>
        <p:spPr/>
        <p:txBody>
          <a:bodyPr/>
          <a:lstStyle/>
          <a:p>
            <a:r>
              <a:rPr lang="en-US" dirty="0"/>
              <a:t>Global financial losses </a:t>
            </a:r>
            <a:br>
              <a:rPr lang="en-US" dirty="0"/>
            </a:br>
            <a:r>
              <a:rPr lang="en-US" sz="3600" dirty="0"/>
              <a:t>(</a:t>
            </a:r>
            <a:r>
              <a:rPr lang="en-US" sz="3600" dirty="0" err="1"/>
              <a:t>US$billion</a:t>
            </a:r>
            <a:r>
              <a:rPr lang="en-US" sz="3600" dirty="0"/>
              <a:t> adjusted for inflation)</a:t>
            </a:r>
            <a:endParaRPr lang="en-AU" sz="3600" dirty="0"/>
          </a:p>
        </p:txBody>
      </p:sp>
      <p:pic>
        <p:nvPicPr>
          <p:cNvPr id="7" name="Content Placeholder 6">
            <a:extLst>
              <a:ext uri="{FF2B5EF4-FFF2-40B4-BE49-F238E27FC236}">
                <a16:creationId xmlns:a16="http://schemas.microsoft.com/office/drawing/2014/main" id="{1BDFE932-AC9C-4D03-810B-C36A0980EC53}"/>
              </a:ext>
            </a:extLst>
          </p:cNvPr>
          <p:cNvPicPr>
            <a:picLocks noGrp="1"/>
          </p:cNvPicPr>
          <p:nvPr>
            <p:ph idx="1"/>
          </p:nvPr>
        </p:nvPicPr>
        <p:blipFill>
          <a:blip r:embed="rId2"/>
          <a:stretch>
            <a:fillRect/>
          </a:stretch>
        </p:blipFill>
        <p:spPr>
          <a:xfrm>
            <a:off x="2704630" y="1689100"/>
            <a:ext cx="7277570" cy="4667250"/>
          </a:xfrm>
          <a:prstGeom prst="rect">
            <a:avLst/>
          </a:prstGeom>
        </p:spPr>
      </p:pic>
      <p:sp>
        <p:nvSpPr>
          <p:cNvPr id="3" name="Footer Placeholder 2">
            <a:extLst>
              <a:ext uri="{FF2B5EF4-FFF2-40B4-BE49-F238E27FC236}">
                <a16:creationId xmlns:a16="http://schemas.microsoft.com/office/drawing/2014/main" id="{7A68CA50-6761-4485-AA2D-CADB99656E16}"/>
              </a:ext>
            </a:extLst>
          </p:cNvPr>
          <p:cNvSpPr>
            <a:spLocks noGrp="1"/>
          </p:cNvSpPr>
          <p:nvPr>
            <p:ph type="ftr" sz="quarter" idx="11"/>
          </p:nvPr>
        </p:nvSpPr>
        <p:spPr/>
        <p:txBody>
          <a:bodyPr/>
          <a:lstStyle/>
          <a:p>
            <a:r>
              <a:rPr lang="en-AU"/>
              <a:t>6th November 2019</a:t>
            </a:r>
          </a:p>
        </p:txBody>
      </p:sp>
      <p:sp>
        <p:nvSpPr>
          <p:cNvPr id="4" name="Slide Number Placeholder 3">
            <a:extLst>
              <a:ext uri="{FF2B5EF4-FFF2-40B4-BE49-F238E27FC236}">
                <a16:creationId xmlns:a16="http://schemas.microsoft.com/office/drawing/2014/main" id="{A358D78D-9CF8-495D-806C-3021D9DA8769}"/>
              </a:ext>
            </a:extLst>
          </p:cNvPr>
          <p:cNvSpPr>
            <a:spLocks noGrp="1"/>
          </p:cNvSpPr>
          <p:nvPr>
            <p:ph type="sldNum" sz="quarter" idx="12"/>
          </p:nvPr>
        </p:nvSpPr>
        <p:spPr/>
        <p:txBody>
          <a:bodyPr/>
          <a:lstStyle/>
          <a:p>
            <a:fld id="{36C4C41D-4512-47E3-A10E-BE4B16B4507E}" type="slidenum">
              <a:rPr lang="en-AU" smtClean="0"/>
              <a:t>4</a:t>
            </a:fld>
            <a:endParaRPr lang="en-AU"/>
          </a:p>
        </p:txBody>
      </p:sp>
    </p:spTree>
    <p:extLst>
      <p:ext uri="{BB962C8B-B14F-4D97-AF65-F5344CB8AC3E}">
        <p14:creationId xmlns:p14="http://schemas.microsoft.com/office/powerpoint/2010/main" val="461810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517F-CC94-4F6C-8D0B-21938C83FAD8}"/>
              </a:ext>
            </a:extLst>
          </p:cNvPr>
          <p:cNvSpPr>
            <a:spLocks noGrp="1"/>
          </p:cNvSpPr>
          <p:nvPr>
            <p:ph type="title"/>
          </p:nvPr>
        </p:nvSpPr>
        <p:spPr/>
        <p:txBody>
          <a:bodyPr/>
          <a:lstStyle/>
          <a:p>
            <a:endParaRPr lang="en-AU"/>
          </a:p>
        </p:txBody>
      </p:sp>
      <p:pic>
        <p:nvPicPr>
          <p:cNvPr id="4" name="Content Placeholder 3">
            <a:extLst>
              <a:ext uri="{FF2B5EF4-FFF2-40B4-BE49-F238E27FC236}">
                <a16:creationId xmlns:a16="http://schemas.microsoft.com/office/drawing/2014/main" id="{440BA6EF-CCB6-46C5-B909-A04E8A8879D7}"/>
              </a:ext>
            </a:extLst>
          </p:cNvPr>
          <p:cNvPicPr>
            <a:picLocks noGrp="1"/>
          </p:cNvPicPr>
          <p:nvPr>
            <p:ph idx="1"/>
          </p:nvPr>
        </p:nvPicPr>
        <p:blipFill>
          <a:blip r:embed="rId2"/>
          <a:stretch>
            <a:fillRect/>
          </a:stretch>
        </p:blipFill>
        <p:spPr>
          <a:xfrm>
            <a:off x="183614" y="614190"/>
            <a:ext cx="11824771" cy="5255046"/>
          </a:xfrm>
          <a:prstGeom prst="rect">
            <a:avLst/>
          </a:prstGeom>
        </p:spPr>
      </p:pic>
      <p:sp>
        <p:nvSpPr>
          <p:cNvPr id="3" name="Footer Placeholder 2">
            <a:extLst>
              <a:ext uri="{FF2B5EF4-FFF2-40B4-BE49-F238E27FC236}">
                <a16:creationId xmlns:a16="http://schemas.microsoft.com/office/drawing/2014/main" id="{7DD038F8-D3E8-48D5-88F3-B15DDABB0A99}"/>
              </a:ext>
            </a:extLst>
          </p:cNvPr>
          <p:cNvSpPr>
            <a:spLocks noGrp="1"/>
          </p:cNvSpPr>
          <p:nvPr>
            <p:ph type="ftr" sz="quarter" idx="11"/>
          </p:nvPr>
        </p:nvSpPr>
        <p:spPr/>
        <p:txBody>
          <a:bodyPr/>
          <a:lstStyle/>
          <a:p>
            <a:r>
              <a:rPr lang="en-AU"/>
              <a:t>6th November 2019</a:t>
            </a:r>
          </a:p>
        </p:txBody>
      </p:sp>
      <p:sp>
        <p:nvSpPr>
          <p:cNvPr id="5" name="Slide Number Placeholder 4">
            <a:extLst>
              <a:ext uri="{FF2B5EF4-FFF2-40B4-BE49-F238E27FC236}">
                <a16:creationId xmlns:a16="http://schemas.microsoft.com/office/drawing/2014/main" id="{073348DB-36FF-4EE3-B230-0D68A6C76925}"/>
              </a:ext>
            </a:extLst>
          </p:cNvPr>
          <p:cNvSpPr>
            <a:spLocks noGrp="1"/>
          </p:cNvSpPr>
          <p:nvPr>
            <p:ph type="sldNum" sz="quarter" idx="12"/>
          </p:nvPr>
        </p:nvSpPr>
        <p:spPr/>
        <p:txBody>
          <a:bodyPr/>
          <a:lstStyle/>
          <a:p>
            <a:fld id="{36C4C41D-4512-47E3-A10E-BE4B16B4507E}" type="slidenum">
              <a:rPr lang="en-AU" smtClean="0"/>
              <a:t>5</a:t>
            </a:fld>
            <a:endParaRPr lang="en-AU"/>
          </a:p>
        </p:txBody>
      </p:sp>
    </p:spTree>
    <p:extLst>
      <p:ext uri="{BB962C8B-B14F-4D97-AF65-F5344CB8AC3E}">
        <p14:creationId xmlns:p14="http://schemas.microsoft.com/office/powerpoint/2010/main" val="3927489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0DFA4-528B-4766-AD01-533C237CE170}"/>
              </a:ext>
            </a:extLst>
          </p:cNvPr>
          <p:cNvSpPr>
            <a:spLocks noGrp="1"/>
          </p:cNvSpPr>
          <p:nvPr>
            <p:ph type="title"/>
          </p:nvPr>
        </p:nvSpPr>
        <p:spPr>
          <a:xfrm>
            <a:off x="2291509" y="753506"/>
            <a:ext cx="6709272" cy="1325563"/>
          </a:xfrm>
        </p:spPr>
        <p:txBody>
          <a:bodyPr/>
          <a:lstStyle/>
          <a:p>
            <a:pPr algn="ctr"/>
            <a:r>
              <a:rPr lang="en-US" dirty="0"/>
              <a:t>Some Broad Categories of Climate Change Risks</a:t>
            </a:r>
            <a:endParaRPr lang="en-AU" dirty="0"/>
          </a:p>
        </p:txBody>
      </p:sp>
      <p:sp>
        <p:nvSpPr>
          <p:cNvPr id="3" name="Content Placeholder 2">
            <a:extLst>
              <a:ext uri="{FF2B5EF4-FFF2-40B4-BE49-F238E27FC236}">
                <a16:creationId xmlns:a16="http://schemas.microsoft.com/office/drawing/2014/main" id="{5340ABFA-3DC9-4BE3-9F5D-CD8B44ABA7F7}"/>
              </a:ext>
            </a:extLst>
          </p:cNvPr>
          <p:cNvSpPr>
            <a:spLocks noGrp="1"/>
          </p:cNvSpPr>
          <p:nvPr>
            <p:ph idx="1"/>
          </p:nvPr>
        </p:nvSpPr>
        <p:spPr>
          <a:xfrm>
            <a:off x="5012674" y="3249976"/>
            <a:ext cx="6341125" cy="1894901"/>
          </a:xfrm>
        </p:spPr>
        <p:txBody>
          <a:bodyPr/>
          <a:lstStyle/>
          <a:p>
            <a:r>
              <a:rPr lang="en-US" dirty="0">
                <a:latin typeface="Franklin Gothic Book" panose="020B0503020102020204" pitchFamily="34" charset="0"/>
              </a:rPr>
              <a:t>Physical </a:t>
            </a:r>
          </a:p>
          <a:p>
            <a:r>
              <a:rPr lang="en-US" dirty="0">
                <a:latin typeface="Franklin Gothic Book" panose="020B0503020102020204" pitchFamily="34" charset="0"/>
              </a:rPr>
              <a:t>Liability</a:t>
            </a:r>
          </a:p>
          <a:p>
            <a:r>
              <a:rPr lang="en-US" dirty="0">
                <a:latin typeface="Franklin Gothic Book" panose="020B0503020102020204" pitchFamily="34" charset="0"/>
              </a:rPr>
              <a:t>Transition</a:t>
            </a:r>
            <a:endParaRPr lang="en-AU" dirty="0">
              <a:latin typeface="Franklin Gothic Book" panose="020B0503020102020204" pitchFamily="34" charset="0"/>
            </a:endParaRPr>
          </a:p>
        </p:txBody>
      </p:sp>
      <p:sp>
        <p:nvSpPr>
          <p:cNvPr id="4" name="Footer Placeholder 3">
            <a:extLst>
              <a:ext uri="{FF2B5EF4-FFF2-40B4-BE49-F238E27FC236}">
                <a16:creationId xmlns:a16="http://schemas.microsoft.com/office/drawing/2014/main" id="{263043BF-CF2A-44AF-9010-E2577D9A18DB}"/>
              </a:ext>
            </a:extLst>
          </p:cNvPr>
          <p:cNvSpPr>
            <a:spLocks noGrp="1"/>
          </p:cNvSpPr>
          <p:nvPr>
            <p:ph type="ftr" sz="quarter" idx="11"/>
          </p:nvPr>
        </p:nvSpPr>
        <p:spPr/>
        <p:txBody>
          <a:bodyPr/>
          <a:lstStyle/>
          <a:p>
            <a:r>
              <a:rPr lang="en-AU"/>
              <a:t>6th November 2019</a:t>
            </a:r>
          </a:p>
        </p:txBody>
      </p:sp>
      <p:sp>
        <p:nvSpPr>
          <p:cNvPr id="5" name="Slide Number Placeholder 4">
            <a:extLst>
              <a:ext uri="{FF2B5EF4-FFF2-40B4-BE49-F238E27FC236}">
                <a16:creationId xmlns:a16="http://schemas.microsoft.com/office/drawing/2014/main" id="{9740C023-B59B-4450-B28E-AB53A87AFA23}"/>
              </a:ext>
            </a:extLst>
          </p:cNvPr>
          <p:cNvSpPr>
            <a:spLocks noGrp="1"/>
          </p:cNvSpPr>
          <p:nvPr>
            <p:ph type="sldNum" sz="quarter" idx="12"/>
          </p:nvPr>
        </p:nvSpPr>
        <p:spPr/>
        <p:txBody>
          <a:bodyPr/>
          <a:lstStyle/>
          <a:p>
            <a:fld id="{36C4C41D-4512-47E3-A10E-BE4B16B4507E}" type="slidenum">
              <a:rPr lang="en-AU" smtClean="0"/>
              <a:t>6</a:t>
            </a:fld>
            <a:endParaRPr lang="en-AU"/>
          </a:p>
        </p:txBody>
      </p:sp>
    </p:spTree>
    <p:extLst>
      <p:ext uri="{BB962C8B-B14F-4D97-AF65-F5344CB8AC3E}">
        <p14:creationId xmlns:p14="http://schemas.microsoft.com/office/powerpoint/2010/main" val="2234516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20BE7-2EE4-46D6-80D0-8ED254D75B0F}"/>
              </a:ext>
            </a:extLst>
          </p:cNvPr>
          <p:cNvSpPr>
            <a:spLocks noGrp="1"/>
          </p:cNvSpPr>
          <p:nvPr>
            <p:ph type="title"/>
          </p:nvPr>
        </p:nvSpPr>
        <p:spPr/>
        <p:txBody>
          <a:bodyPr/>
          <a:lstStyle/>
          <a:p>
            <a:r>
              <a:rPr lang="en-US" dirty="0">
                <a:latin typeface="Franklin Gothic Book" panose="020B0503020102020204" pitchFamily="34" charset="0"/>
              </a:rPr>
              <a:t>Australian Actuaries Climate Index (AACI)</a:t>
            </a:r>
            <a:endParaRPr lang="en-AU" dirty="0">
              <a:latin typeface="Franklin Gothic Book" panose="020B0503020102020204" pitchFamily="34" charset="0"/>
            </a:endParaRPr>
          </a:p>
        </p:txBody>
      </p:sp>
      <p:sp>
        <p:nvSpPr>
          <p:cNvPr id="3" name="Content Placeholder 2">
            <a:extLst>
              <a:ext uri="{FF2B5EF4-FFF2-40B4-BE49-F238E27FC236}">
                <a16:creationId xmlns:a16="http://schemas.microsoft.com/office/drawing/2014/main" id="{EDB05F7C-78DF-4C9B-9120-09D4921F32C5}"/>
              </a:ext>
            </a:extLst>
          </p:cNvPr>
          <p:cNvSpPr>
            <a:spLocks noGrp="1"/>
          </p:cNvSpPr>
          <p:nvPr>
            <p:ph idx="1"/>
          </p:nvPr>
        </p:nvSpPr>
        <p:spPr>
          <a:xfrm>
            <a:off x="838200" y="1825625"/>
            <a:ext cx="10515600" cy="1325563"/>
          </a:xfrm>
        </p:spPr>
        <p:txBody>
          <a:bodyPr>
            <a:normAutofit/>
          </a:bodyPr>
          <a:lstStyle/>
          <a:p>
            <a:pPr>
              <a:buFont typeface="Wingdings" panose="05000000000000000000" pitchFamily="2" charset="2"/>
              <a:buChar char="Ø"/>
            </a:pPr>
            <a:r>
              <a:rPr lang="en-AU" sz="2600" dirty="0">
                <a:latin typeface="Franklin Gothic Book" panose="020B0503020102020204" pitchFamily="34" charset="0"/>
              </a:rPr>
              <a:t>The index is intended to provide a useful measure of how the extremes of weather are changing in order to support assessment of the change in risk.  </a:t>
            </a:r>
            <a:endParaRPr lang="en-AU" sz="2600" dirty="0"/>
          </a:p>
        </p:txBody>
      </p:sp>
      <p:sp>
        <p:nvSpPr>
          <p:cNvPr id="4" name="TextBox 3">
            <a:extLst>
              <a:ext uri="{FF2B5EF4-FFF2-40B4-BE49-F238E27FC236}">
                <a16:creationId xmlns:a16="http://schemas.microsoft.com/office/drawing/2014/main" id="{5F5286C3-46F5-4B99-AA4A-A96C20FFFFD7}"/>
              </a:ext>
            </a:extLst>
          </p:cNvPr>
          <p:cNvSpPr txBox="1"/>
          <p:nvPr/>
        </p:nvSpPr>
        <p:spPr>
          <a:xfrm>
            <a:off x="1109610" y="3578386"/>
            <a:ext cx="9729626" cy="1692771"/>
          </a:xfrm>
          <a:prstGeom prst="rect">
            <a:avLst/>
          </a:prstGeom>
          <a:noFill/>
        </p:spPr>
        <p:txBody>
          <a:bodyPr wrap="square" rtlCol="0">
            <a:spAutoFit/>
          </a:bodyPr>
          <a:lstStyle/>
          <a:p>
            <a:pPr marL="342900" indent="-342900">
              <a:buFont typeface="Wingdings" panose="05000000000000000000" pitchFamily="2" charset="2"/>
              <a:buChar char="Ø"/>
            </a:pPr>
            <a:r>
              <a:rPr lang="en-AU" sz="2600" dirty="0">
                <a:latin typeface="Franklin Gothic Book" panose="020B0503020102020204" pitchFamily="34" charset="0"/>
              </a:rPr>
              <a:t>It examines changes in the frequency and duration of extreme temperatures (high and low separately), heavy precipitation, drought, strong wind, and changes in sea level. The index is available for 12 regions of Australia.</a:t>
            </a:r>
          </a:p>
        </p:txBody>
      </p:sp>
      <p:sp>
        <p:nvSpPr>
          <p:cNvPr id="5" name="TextBox 4">
            <a:extLst>
              <a:ext uri="{FF2B5EF4-FFF2-40B4-BE49-F238E27FC236}">
                <a16:creationId xmlns:a16="http://schemas.microsoft.com/office/drawing/2014/main" id="{C1D33B87-288A-4BA2-845F-3580BBE73FA8}"/>
              </a:ext>
            </a:extLst>
          </p:cNvPr>
          <p:cNvSpPr txBox="1"/>
          <p:nvPr/>
        </p:nvSpPr>
        <p:spPr>
          <a:xfrm>
            <a:off x="1109610" y="5564970"/>
            <a:ext cx="9729626" cy="492443"/>
          </a:xfrm>
          <a:prstGeom prst="rect">
            <a:avLst/>
          </a:prstGeom>
          <a:noFill/>
        </p:spPr>
        <p:txBody>
          <a:bodyPr wrap="square" rtlCol="0">
            <a:spAutoFit/>
          </a:bodyPr>
          <a:lstStyle/>
          <a:p>
            <a:pPr algn="ctr"/>
            <a:r>
              <a:rPr lang="en-AU" sz="2600" b="1" dirty="0">
                <a:latin typeface="Franklin Gothic Book" panose="020B0503020102020204" pitchFamily="34" charset="0"/>
              </a:rPr>
              <a:t> It is easy to understand but not simplistic</a:t>
            </a:r>
          </a:p>
        </p:txBody>
      </p:sp>
      <p:sp>
        <p:nvSpPr>
          <p:cNvPr id="6" name="Footer Placeholder 5">
            <a:extLst>
              <a:ext uri="{FF2B5EF4-FFF2-40B4-BE49-F238E27FC236}">
                <a16:creationId xmlns:a16="http://schemas.microsoft.com/office/drawing/2014/main" id="{B72FAE9B-A03C-4091-B759-A5B08001E52F}"/>
              </a:ext>
            </a:extLst>
          </p:cNvPr>
          <p:cNvSpPr>
            <a:spLocks noGrp="1"/>
          </p:cNvSpPr>
          <p:nvPr>
            <p:ph type="ftr" sz="quarter" idx="11"/>
          </p:nvPr>
        </p:nvSpPr>
        <p:spPr/>
        <p:txBody>
          <a:bodyPr/>
          <a:lstStyle/>
          <a:p>
            <a:r>
              <a:rPr lang="en-AU"/>
              <a:t>6th November 2019</a:t>
            </a:r>
          </a:p>
        </p:txBody>
      </p:sp>
      <p:sp>
        <p:nvSpPr>
          <p:cNvPr id="7" name="Slide Number Placeholder 6">
            <a:extLst>
              <a:ext uri="{FF2B5EF4-FFF2-40B4-BE49-F238E27FC236}">
                <a16:creationId xmlns:a16="http://schemas.microsoft.com/office/drawing/2014/main" id="{E018BF71-D5D9-4930-A869-B57243B59ED5}"/>
              </a:ext>
            </a:extLst>
          </p:cNvPr>
          <p:cNvSpPr>
            <a:spLocks noGrp="1"/>
          </p:cNvSpPr>
          <p:nvPr>
            <p:ph type="sldNum" sz="quarter" idx="12"/>
          </p:nvPr>
        </p:nvSpPr>
        <p:spPr/>
        <p:txBody>
          <a:bodyPr/>
          <a:lstStyle/>
          <a:p>
            <a:fld id="{36C4C41D-4512-47E3-A10E-BE4B16B4507E}" type="slidenum">
              <a:rPr lang="en-AU" smtClean="0"/>
              <a:t>7</a:t>
            </a:fld>
            <a:endParaRPr lang="en-AU"/>
          </a:p>
        </p:txBody>
      </p:sp>
    </p:spTree>
    <p:extLst>
      <p:ext uri="{BB962C8B-B14F-4D97-AF65-F5344CB8AC3E}">
        <p14:creationId xmlns:p14="http://schemas.microsoft.com/office/powerpoint/2010/main" val="2246854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5C505-9CFB-4C96-B22B-E03EEDEA7218}"/>
              </a:ext>
            </a:extLst>
          </p:cNvPr>
          <p:cNvSpPr>
            <a:spLocks noGrp="1"/>
          </p:cNvSpPr>
          <p:nvPr>
            <p:ph type="title"/>
          </p:nvPr>
        </p:nvSpPr>
        <p:spPr/>
        <p:txBody>
          <a:bodyPr/>
          <a:lstStyle/>
          <a:p>
            <a:r>
              <a:rPr lang="en-US" dirty="0">
                <a:latin typeface="Franklin Gothic Book" panose="020B0503020102020204" pitchFamily="34" charset="0"/>
              </a:rPr>
              <a:t>Extremes – in theory</a:t>
            </a:r>
            <a:endParaRPr lang="en-AU" dirty="0">
              <a:latin typeface="Franklin Gothic Book" panose="020B0503020102020204" pitchFamily="34" charset="0"/>
            </a:endParaRPr>
          </a:p>
        </p:txBody>
      </p:sp>
      <p:sp>
        <p:nvSpPr>
          <p:cNvPr id="4" name="Footer Placeholder 3">
            <a:extLst>
              <a:ext uri="{FF2B5EF4-FFF2-40B4-BE49-F238E27FC236}">
                <a16:creationId xmlns:a16="http://schemas.microsoft.com/office/drawing/2014/main" id="{616AD5F2-1102-4907-B671-5E3ADDFE3BEC}"/>
              </a:ext>
            </a:extLst>
          </p:cNvPr>
          <p:cNvSpPr>
            <a:spLocks noGrp="1"/>
          </p:cNvSpPr>
          <p:nvPr>
            <p:ph type="ftr" sz="quarter" idx="11"/>
          </p:nvPr>
        </p:nvSpPr>
        <p:spPr/>
        <p:txBody>
          <a:bodyPr/>
          <a:lstStyle/>
          <a:p>
            <a:r>
              <a:rPr lang="en-AU"/>
              <a:t>6th November 2019</a:t>
            </a:r>
          </a:p>
        </p:txBody>
      </p:sp>
      <p:sp>
        <p:nvSpPr>
          <p:cNvPr id="5" name="Slide Number Placeholder 4">
            <a:extLst>
              <a:ext uri="{FF2B5EF4-FFF2-40B4-BE49-F238E27FC236}">
                <a16:creationId xmlns:a16="http://schemas.microsoft.com/office/drawing/2014/main" id="{637AD885-4EA1-4B92-B0FC-2D9D256619A1}"/>
              </a:ext>
            </a:extLst>
          </p:cNvPr>
          <p:cNvSpPr>
            <a:spLocks noGrp="1"/>
          </p:cNvSpPr>
          <p:nvPr>
            <p:ph type="sldNum" sz="quarter" idx="12"/>
          </p:nvPr>
        </p:nvSpPr>
        <p:spPr/>
        <p:txBody>
          <a:bodyPr/>
          <a:lstStyle/>
          <a:p>
            <a:fld id="{36C4C41D-4512-47E3-A10E-BE4B16B4507E}" type="slidenum">
              <a:rPr lang="en-AU" smtClean="0"/>
              <a:t>8</a:t>
            </a:fld>
            <a:endParaRPr lang="en-AU"/>
          </a:p>
        </p:txBody>
      </p:sp>
      <p:pic>
        <p:nvPicPr>
          <p:cNvPr id="6" name="Content Placeholder 5">
            <a:extLst>
              <a:ext uri="{FF2B5EF4-FFF2-40B4-BE49-F238E27FC236}">
                <a16:creationId xmlns:a16="http://schemas.microsoft.com/office/drawing/2014/main" id="{7890DA0B-6204-4018-BA7E-5E7A13930F0E}"/>
              </a:ext>
            </a:extLst>
          </p:cNvPr>
          <p:cNvPicPr>
            <a:picLocks noGrp="1"/>
          </p:cNvPicPr>
          <p:nvPr>
            <p:ph idx="1"/>
          </p:nvPr>
        </p:nvPicPr>
        <p:blipFill>
          <a:blip r:embed="rId2"/>
          <a:stretch>
            <a:fillRect/>
          </a:stretch>
        </p:blipFill>
        <p:spPr>
          <a:xfrm>
            <a:off x="1057619" y="1509311"/>
            <a:ext cx="9780895" cy="4711719"/>
          </a:xfrm>
          <a:prstGeom prst="rect">
            <a:avLst/>
          </a:prstGeom>
        </p:spPr>
      </p:pic>
    </p:spTree>
    <p:extLst>
      <p:ext uri="{BB962C8B-B14F-4D97-AF65-F5344CB8AC3E}">
        <p14:creationId xmlns:p14="http://schemas.microsoft.com/office/powerpoint/2010/main" val="1498244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EB30D-E01F-4A93-94C7-E2320E61260E}"/>
              </a:ext>
            </a:extLst>
          </p:cNvPr>
          <p:cNvSpPr>
            <a:spLocks noGrp="1"/>
          </p:cNvSpPr>
          <p:nvPr>
            <p:ph type="title"/>
          </p:nvPr>
        </p:nvSpPr>
        <p:spPr>
          <a:xfrm>
            <a:off x="838200" y="365125"/>
            <a:ext cx="10515600" cy="934865"/>
          </a:xfrm>
        </p:spPr>
        <p:txBody>
          <a:bodyPr/>
          <a:lstStyle/>
          <a:p>
            <a:r>
              <a:rPr lang="en-US" dirty="0">
                <a:latin typeface="Franklin Gothic Book" panose="020B0503020102020204" pitchFamily="34" charset="0"/>
              </a:rPr>
              <a:t>In practice - Victoria</a:t>
            </a:r>
            <a:endParaRPr lang="en-AU" dirty="0">
              <a:latin typeface="Franklin Gothic Book" panose="020B0503020102020204" pitchFamily="34" charset="0"/>
            </a:endParaRPr>
          </a:p>
        </p:txBody>
      </p:sp>
      <p:sp>
        <p:nvSpPr>
          <p:cNvPr id="4" name="Footer Placeholder 3">
            <a:extLst>
              <a:ext uri="{FF2B5EF4-FFF2-40B4-BE49-F238E27FC236}">
                <a16:creationId xmlns:a16="http://schemas.microsoft.com/office/drawing/2014/main" id="{E576DD75-4FB6-47DE-B622-980A268E9803}"/>
              </a:ext>
            </a:extLst>
          </p:cNvPr>
          <p:cNvSpPr>
            <a:spLocks noGrp="1"/>
          </p:cNvSpPr>
          <p:nvPr>
            <p:ph type="ftr" sz="quarter" idx="11"/>
          </p:nvPr>
        </p:nvSpPr>
        <p:spPr/>
        <p:txBody>
          <a:bodyPr/>
          <a:lstStyle/>
          <a:p>
            <a:r>
              <a:rPr lang="en-AU"/>
              <a:t>6th November 2019</a:t>
            </a:r>
          </a:p>
        </p:txBody>
      </p:sp>
      <p:sp>
        <p:nvSpPr>
          <p:cNvPr id="5" name="Slide Number Placeholder 4">
            <a:extLst>
              <a:ext uri="{FF2B5EF4-FFF2-40B4-BE49-F238E27FC236}">
                <a16:creationId xmlns:a16="http://schemas.microsoft.com/office/drawing/2014/main" id="{5CA70960-F2C5-4440-8CD8-B3AE8DCC7BA6}"/>
              </a:ext>
            </a:extLst>
          </p:cNvPr>
          <p:cNvSpPr>
            <a:spLocks noGrp="1"/>
          </p:cNvSpPr>
          <p:nvPr>
            <p:ph type="sldNum" sz="quarter" idx="12"/>
          </p:nvPr>
        </p:nvSpPr>
        <p:spPr/>
        <p:txBody>
          <a:bodyPr/>
          <a:lstStyle/>
          <a:p>
            <a:fld id="{36C4C41D-4512-47E3-A10E-BE4B16B4507E}" type="slidenum">
              <a:rPr lang="en-AU" smtClean="0"/>
              <a:t>9</a:t>
            </a:fld>
            <a:endParaRPr lang="en-AU"/>
          </a:p>
        </p:txBody>
      </p:sp>
      <p:pic>
        <p:nvPicPr>
          <p:cNvPr id="9" name="Content Placeholder 8">
            <a:extLst>
              <a:ext uri="{FF2B5EF4-FFF2-40B4-BE49-F238E27FC236}">
                <a16:creationId xmlns:a16="http://schemas.microsoft.com/office/drawing/2014/main" id="{C49FB97E-BAE7-4D91-842C-AB2C761C2591}"/>
              </a:ext>
            </a:extLst>
          </p:cNvPr>
          <p:cNvPicPr>
            <a:picLocks noGrp="1" noChangeAspect="1"/>
          </p:cNvPicPr>
          <p:nvPr>
            <p:ph idx="1"/>
          </p:nvPr>
        </p:nvPicPr>
        <p:blipFill>
          <a:blip r:embed="rId2"/>
          <a:stretch>
            <a:fillRect/>
          </a:stretch>
        </p:blipFill>
        <p:spPr>
          <a:xfrm>
            <a:off x="2298495" y="1299990"/>
            <a:ext cx="7190742" cy="5056360"/>
          </a:xfrm>
          <a:prstGeom prst="rect">
            <a:avLst/>
          </a:prstGeom>
        </p:spPr>
      </p:pic>
    </p:spTree>
    <p:extLst>
      <p:ext uri="{BB962C8B-B14F-4D97-AF65-F5344CB8AC3E}">
        <p14:creationId xmlns:p14="http://schemas.microsoft.com/office/powerpoint/2010/main" val="25153761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219</TotalTime>
  <Words>828</Words>
  <Application>Microsoft Office PowerPoint</Application>
  <PresentationFormat>Widescreen</PresentationFormat>
  <Paragraphs>150</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Calibri Light</vt:lpstr>
      <vt:lpstr>Franklin Gothic Book</vt:lpstr>
      <vt:lpstr>Wingdings</vt:lpstr>
      <vt:lpstr>Office Theme</vt:lpstr>
      <vt:lpstr>CLIMATE CHANGE – AN ACTUARIAL PERSPECTIVE</vt:lpstr>
      <vt:lpstr>What is an actuary?</vt:lpstr>
      <vt:lpstr>PowerPoint Presentation</vt:lpstr>
      <vt:lpstr>Global financial losses  (US$billion adjusted for inflation)</vt:lpstr>
      <vt:lpstr>PowerPoint Presentation</vt:lpstr>
      <vt:lpstr>Some Broad Categories of Climate Change Risks</vt:lpstr>
      <vt:lpstr>Australian Actuaries Climate Index (AACI)</vt:lpstr>
      <vt:lpstr>Extremes – in theory</vt:lpstr>
      <vt:lpstr>In practice - Victoria</vt:lpstr>
      <vt:lpstr>Link between Extremes and Risk</vt:lpstr>
      <vt:lpstr>Six components</vt:lpstr>
      <vt:lpstr>Index available by Region</vt:lpstr>
      <vt:lpstr>PowerPoint Presentation</vt:lpstr>
      <vt:lpstr>AACI Components</vt:lpstr>
      <vt:lpstr>What does the index score represent for each component? </vt:lpstr>
      <vt:lpstr>PowerPoint Presentation</vt:lpstr>
      <vt:lpstr>Comparison with USA/Canada</vt:lpstr>
      <vt:lpstr>Australia</vt:lpstr>
      <vt:lpstr>Southern Region (Victoria)</vt:lpstr>
      <vt:lpstr>AACI Summer 2018/19 Region High Temperatures</vt:lpstr>
      <vt:lpstr>AACI Summer 2018/19 Region Rainfall </vt:lpstr>
      <vt:lpstr>Drawdown, a global research and communication organisation, recently ranked 100 potential solutions.</vt:lpstr>
      <vt:lpstr>Australia</vt:lpstr>
      <vt:lpstr>Australia</vt:lpstr>
      <vt:lpstr>Australia</vt:lpstr>
      <vt:lpstr>Australia</vt:lpstr>
      <vt:lpstr>Australia</vt:lpstr>
      <vt:lpstr>Australia</vt:lpstr>
      <vt:lpstr>Southern Slopes (Victoria)</vt:lpstr>
      <vt:lpstr>Southern Slopes (Victoria)</vt:lpstr>
      <vt:lpstr>Southern Slopes (Victoria)</vt:lpstr>
      <vt:lpstr>Southern Slopes (Victoria)</vt:lpstr>
      <vt:lpstr>Southern Slopes (Victoria)</vt:lpstr>
      <vt:lpstr>Southern Slopes (Victoria)</vt:lpstr>
      <vt:lpstr>Southern Slopes (Victoria)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 AN ACTUARIAL PERSPECTIVE</dc:title>
  <dc:creator>Michael Howard</dc:creator>
  <cp:lastModifiedBy>Michael Howard</cp:lastModifiedBy>
  <cp:revision>32</cp:revision>
  <cp:lastPrinted>2019-11-06T01:03:51Z</cp:lastPrinted>
  <dcterms:created xsi:type="dcterms:W3CDTF">2019-11-05T22:14:40Z</dcterms:created>
  <dcterms:modified xsi:type="dcterms:W3CDTF">2019-11-12T12:20:29Z</dcterms:modified>
</cp:coreProperties>
</file>