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A75A0-397E-4A82-B740-8328B0433D3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FC657F0-BA54-467B-A8C5-11727D773560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semangat</a:t>
          </a:r>
          <a:r>
            <a:rPr lang="en-US" dirty="0" smtClean="0"/>
            <a:t> </a:t>
          </a:r>
          <a:r>
            <a:rPr lang="en-US" dirty="0" err="1" smtClean="0"/>
            <a:t>menuntut</a:t>
          </a:r>
          <a:r>
            <a:rPr lang="en-US" dirty="0" smtClean="0"/>
            <a:t> </a:t>
          </a:r>
          <a:r>
            <a:rPr lang="en-US" dirty="0" err="1" smtClean="0"/>
            <a:t>ilmu</a:t>
          </a:r>
          <a:endParaRPr lang="id-ID" dirty="0"/>
        </a:p>
      </dgm:t>
    </dgm:pt>
    <dgm:pt modelId="{C7255C4D-AD3C-4504-8B45-8F21EC51D7C1}" type="parTrans" cxnId="{62B686C9-A50D-4848-B454-B63A7578F673}">
      <dgm:prSet/>
      <dgm:spPr/>
      <dgm:t>
        <a:bodyPr/>
        <a:lstStyle/>
        <a:p>
          <a:endParaRPr lang="id-ID"/>
        </a:p>
      </dgm:t>
    </dgm:pt>
    <dgm:pt modelId="{9ADB48C6-9775-432A-934D-B9F88A025B77}" type="sibTrans" cxnId="{62B686C9-A50D-4848-B454-B63A7578F673}">
      <dgm:prSet/>
      <dgm:spPr/>
      <dgm:t>
        <a:bodyPr/>
        <a:lstStyle/>
        <a:p>
          <a:endParaRPr lang="id-ID"/>
        </a:p>
      </dgm:t>
    </dgm:pt>
    <dgm:pt modelId="{8F36E0E9-08A7-4259-95D7-E6C385528F29}">
      <dgm:prSet phldrT="[Text]"/>
      <dgm:spPr/>
      <dgm:t>
        <a:bodyPr/>
        <a:lstStyle/>
        <a:p>
          <a:pPr algn="just"/>
          <a:r>
            <a:rPr lang="en-US" dirty="0" smtClean="0"/>
            <a:t>3. 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semangat</a:t>
          </a:r>
          <a:r>
            <a:rPr lang="en-US" dirty="0" smtClean="0"/>
            <a:t> </a:t>
          </a:r>
          <a:r>
            <a:rPr lang="en-US" dirty="0" err="1" smtClean="0"/>
            <a:t>menyampaikan</a:t>
          </a:r>
          <a:r>
            <a:rPr lang="en-US" dirty="0" smtClean="0"/>
            <a:t> </a:t>
          </a:r>
          <a:r>
            <a:rPr lang="en-US" dirty="0" err="1" smtClean="0"/>
            <a:t>ilmu</a:t>
          </a:r>
          <a:endParaRPr lang="id-ID" dirty="0"/>
        </a:p>
      </dgm:t>
    </dgm:pt>
    <dgm:pt modelId="{8275A3ED-B8E6-4A3E-A80A-161E8F3A3604}" type="parTrans" cxnId="{FA0DA33C-9695-488F-ACE0-44175F1E90F3}">
      <dgm:prSet/>
      <dgm:spPr/>
      <dgm:t>
        <a:bodyPr/>
        <a:lstStyle/>
        <a:p>
          <a:endParaRPr lang="id-ID"/>
        </a:p>
      </dgm:t>
    </dgm:pt>
    <dgm:pt modelId="{A6635AEB-6E10-42BE-B6DA-D0D3980DD172}" type="sibTrans" cxnId="{FA0DA33C-9695-488F-ACE0-44175F1E90F3}">
      <dgm:prSet/>
      <dgm:spPr/>
      <dgm:t>
        <a:bodyPr/>
        <a:lstStyle/>
        <a:p>
          <a:endParaRPr lang="id-ID"/>
        </a:p>
      </dgm:t>
    </dgm:pt>
    <dgm:pt modelId="{A700703A-20EC-45E5-9327-C96C7BB8C7F4}">
      <dgm:prSet phldrT="[Text]"/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semangat</a:t>
          </a:r>
          <a:r>
            <a:rPr lang="en-US" dirty="0" smtClean="0"/>
            <a:t> </a:t>
          </a:r>
          <a:r>
            <a:rPr lang="en-US" dirty="0" err="1" smtClean="0"/>
            <a:t>mengamalkan</a:t>
          </a:r>
          <a:r>
            <a:rPr lang="en-US" dirty="0" smtClean="0"/>
            <a:t> </a:t>
          </a:r>
          <a:r>
            <a:rPr lang="en-US" dirty="0" err="1" smtClean="0"/>
            <a:t>ilmu</a:t>
          </a:r>
          <a:endParaRPr lang="id-ID" dirty="0"/>
        </a:p>
      </dgm:t>
    </dgm:pt>
    <dgm:pt modelId="{5FDDF234-E89C-412A-8752-7A4E13035ED8}" type="parTrans" cxnId="{43C8E427-B2C4-48BC-8BCE-0D0916BB8E98}">
      <dgm:prSet/>
      <dgm:spPr/>
      <dgm:t>
        <a:bodyPr/>
        <a:lstStyle/>
        <a:p>
          <a:endParaRPr lang="id-ID"/>
        </a:p>
      </dgm:t>
    </dgm:pt>
    <dgm:pt modelId="{AC132409-BD08-489F-9173-4EEDCEDC5E47}" type="sibTrans" cxnId="{43C8E427-B2C4-48BC-8BCE-0D0916BB8E98}">
      <dgm:prSet/>
      <dgm:spPr/>
      <dgm:t>
        <a:bodyPr/>
        <a:lstStyle/>
        <a:p>
          <a:endParaRPr lang="id-ID"/>
        </a:p>
      </dgm:t>
    </dgm:pt>
    <dgm:pt modelId="{1031E956-DFE9-4C3C-AC2D-A14CF6638F7A}" type="pres">
      <dgm:prSet presAssocID="{301A75A0-397E-4A82-B740-8328B0433D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B2CC237-0BC9-44A7-94F2-F75A7EBE100E}" type="pres">
      <dgm:prSet presAssocID="{AFC657F0-BA54-467B-A8C5-11727D773560}" presName="node" presStyleLbl="node1" presStyleIdx="0" presStyleCnt="3" custScaleY="548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58724A-24E0-4926-9502-48B3E364E91C}" type="pres">
      <dgm:prSet presAssocID="{AFC657F0-BA54-467B-A8C5-11727D773560}" presName="spNode" presStyleCnt="0"/>
      <dgm:spPr/>
    </dgm:pt>
    <dgm:pt modelId="{4657E397-6625-4C8F-B70B-EC598F926F15}" type="pres">
      <dgm:prSet presAssocID="{9ADB48C6-9775-432A-934D-B9F88A025B77}" presName="sibTrans" presStyleLbl="sibTrans1D1" presStyleIdx="0" presStyleCnt="3"/>
      <dgm:spPr/>
      <dgm:t>
        <a:bodyPr/>
        <a:lstStyle/>
        <a:p>
          <a:endParaRPr lang="id-ID"/>
        </a:p>
      </dgm:t>
    </dgm:pt>
    <dgm:pt modelId="{7AD5ECE4-FF6A-4BAC-8652-D974A93DF9F7}" type="pres">
      <dgm:prSet presAssocID="{8F36E0E9-08A7-4259-95D7-E6C385528F29}" presName="node" presStyleLbl="node1" presStyleIdx="1" presStyleCnt="3" custScaleY="582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1E01EC-8611-4C7C-A347-E84BD0CE253B}" type="pres">
      <dgm:prSet presAssocID="{8F36E0E9-08A7-4259-95D7-E6C385528F29}" presName="spNode" presStyleCnt="0"/>
      <dgm:spPr/>
    </dgm:pt>
    <dgm:pt modelId="{4B22FB33-47B2-45B8-A8AF-3400985C518D}" type="pres">
      <dgm:prSet presAssocID="{A6635AEB-6E10-42BE-B6DA-D0D3980DD172}" presName="sibTrans" presStyleLbl="sibTrans1D1" presStyleIdx="1" presStyleCnt="3"/>
      <dgm:spPr/>
      <dgm:t>
        <a:bodyPr/>
        <a:lstStyle/>
        <a:p>
          <a:endParaRPr lang="id-ID"/>
        </a:p>
      </dgm:t>
    </dgm:pt>
    <dgm:pt modelId="{8F101042-5AA1-4920-A63F-089E2F0EF2D2}" type="pres">
      <dgm:prSet presAssocID="{A700703A-20EC-45E5-9327-C96C7BB8C7F4}" presName="node" presStyleLbl="node1" presStyleIdx="2" presStyleCnt="3" custScaleY="582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AC56D4E-5369-4CC2-9D5B-F5BD65C36EDB}" type="pres">
      <dgm:prSet presAssocID="{A700703A-20EC-45E5-9327-C96C7BB8C7F4}" presName="spNode" presStyleCnt="0"/>
      <dgm:spPr/>
    </dgm:pt>
    <dgm:pt modelId="{E62C9E41-6328-4433-A0FB-CBF5734A1D4A}" type="pres">
      <dgm:prSet presAssocID="{AC132409-BD08-489F-9173-4EEDCEDC5E47}" presName="sibTrans" presStyleLbl="sibTrans1D1" presStyleIdx="2" presStyleCnt="3"/>
      <dgm:spPr/>
      <dgm:t>
        <a:bodyPr/>
        <a:lstStyle/>
        <a:p>
          <a:endParaRPr lang="id-ID"/>
        </a:p>
      </dgm:t>
    </dgm:pt>
  </dgm:ptLst>
  <dgm:cxnLst>
    <dgm:cxn modelId="{5554C6B6-AB27-40EF-A501-A0F5FBFC2292}" type="presOf" srcId="{AFC657F0-BA54-467B-A8C5-11727D773560}" destId="{3B2CC237-0BC9-44A7-94F2-F75A7EBE100E}" srcOrd="0" destOrd="0" presId="urn:microsoft.com/office/officeart/2005/8/layout/cycle6"/>
    <dgm:cxn modelId="{87B9A640-9EE0-4ECA-B59B-9A654BBD511B}" type="presOf" srcId="{A700703A-20EC-45E5-9327-C96C7BB8C7F4}" destId="{8F101042-5AA1-4920-A63F-089E2F0EF2D2}" srcOrd="0" destOrd="0" presId="urn:microsoft.com/office/officeart/2005/8/layout/cycle6"/>
    <dgm:cxn modelId="{62B686C9-A50D-4848-B454-B63A7578F673}" srcId="{301A75A0-397E-4A82-B740-8328B0433D37}" destId="{AFC657F0-BA54-467B-A8C5-11727D773560}" srcOrd="0" destOrd="0" parTransId="{C7255C4D-AD3C-4504-8B45-8F21EC51D7C1}" sibTransId="{9ADB48C6-9775-432A-934D-B9F88A025B77}"/>
    <dgm:cxn modelId="{14DCB146-B768-4CE1-8AE8-EFCD371A4FB1}" type="presOf" srcId="{9ADB48C6-9775-432A-934D-B9F88A025B77}" destId="{4657E397-6625-4C8F-B70B-EC598F926F15}" srcOrd="0" destOrd="0" presId="urn:microsoft.com/office/officeart/2005/8/layout/cycle6"/>
    <dgm:cxn modelId="{1F3D2808-3D6D-41BA-8587-EB098E6B9CAF}" type="presOf" srcId="{8F36E0E9-08A7-4259-95D7-E6C385528F29}" destId="{7AD5ECE4-FF6A-4BAC-8652-D974A93DF9F7}" srcOrd="0" destOrd="0" presId="urn:microsoft.com/office/officeart/2005/8/layout/cycle6"/>
    <dgm:cxn modelId="{EFA57480-7D1B-4D9A-989A-8CB167B738B2}" type="presOf" srcId="{301A75A0-397E-4A82-B740-8328B0433D37}" destId="{1031E956-DFE9-4C3C-AC2D-A14CF6638F7A}" srcOrd="0" destOrd="0" presId="urn:microsoft.com/office/officeart/2005/8/layout/cycle6"/>
    <dgm:cxn modelId="{FA0DA33C-9695-488F-ACE0-44175F1E90F3}" srcId="{301A75A0-397E-4A82-B740-8328B0433D37}" destId="{8F36E0E9-08A7-4259-95D7-E6C385528F29}" srcOrd="1" destOrd="0" parTransId="{8275A3ED-B8E6-4A3E-A80A-161E8F3A3604}" sibTransId="{A6635AEB-6E10-42BE-B6DA-D0D3980DD172}"/>
    <dgm:cxn modelId="{B6636C0A-DC3B-4C7B-BA63-ED065EFA15AF}" type="presOf" srcId="{A6635AEB-6E10-42BE-B6DA-D0D3980DD172}" destId="{4B22FB33-47B2-45B8-A8AF-3400985C518D}" srcOrd="0" destOrd="0" presId="urn:microsoft.com/office/officeart/2005/8/layout/cycle6"/>
    <dgm:cxn modelId="{43C8E427-B2C4-48BC-8BCE-0D0916BB8E98}" srcId="{301A75A0-397E-4A82-B740-8328B0433D37}" destId="{A700703A-20EC-45E5-9327-C96C7BB8C7F4}" srcOrd="2" destOrd="0" parTransId="{5FDDF234-E89C-412A-8752-7A4E13035ED8}" sibTransId="{AC132409-BD08-489F-9173-4EEDCEDC5E47}"/>
    <dgm:cxn modelId="{249E885E-4D8A-46B6-8C69-0C4E4A5F2DCF}" type="presOf" srcId="{AC132409-BD08-489F-9173-4EEDCEDC5E47}" destId="{E62C9E41-6328-4433-A0FB-CBF5734A1D4A}" srcOrd="0" destOrd="0" presId="urn:microsoft.com/office/officeart/2005/8/layout/cycle6"/>
    <dgm:cxn modelId="{6B339646-26C5-402B-9628-4D23E584E94C}" type="presParOf" srcId="{1031E956-DFE9-4C3C-AC2D-A14CF6638F7A}" destId="{3B2CC237-0BC9-44A7-94F2-F75A7EBE100E}" srcOrd="0" destOrd="0" presId="urn:microsoft.com/office/officeart/2005/8/layout/cycle6"/>
    <dgm:cxn modelId="{AF58A627-9D3F-4979-95F5-7952B5155769}" type="presParOf" srcId="{1031E956-DFE9-4C3C-AC2D-A14CF6638F7A}" destId="{C558724A-24E0-4926-9502-48B3E364E91C}" srcOrd="1" destOrd="0" presId="urn:microsoft.com/office/officeart/2005/8/layout/cycle6"/>
    <dgm:cxn modelId="{DD2ECF51-AB1C-41FC-9D88-D4857FABCF25}" type="presParOf" srcId="{1031E956-DFE9-4C3C-AC2D-A14CF6638F7A}" destId="{4657E397-6625-4C8F-B70B-EC598F926F15}" srcOrd="2" destOrd="0" presId="urn:microsoft.com/office/officeart/2005/8/layout/cycle6"/>
    <dgm:cxn modelId="{144A3E17-A559-448E-A296-0F18309CA64E}" type="presParOf" srcId="{1031E956-DFE9-4C3C-AC2D-A14CF6638F7A}" destId="{7AD5ECE4-FF6A-4BAC-8652-D974A93DF9F7}" srcOrd="3" destOrd="0" presId="urn:microsoft.com/office/officeart/2005/8/layout/cycle6"/>
    <dgm:cxn modelId="{A77B19BE-8D6A-416C-8444-538F3147E443}" type="presParOf" srcId="{1031E956-DFE9-4C3C-AC2D-A14CF6638F7A}" destId="{3C1E01EC-8611-4C7C-A347-E84BD0CE253B}" srcOrd="4" destOrd="0" presId="urn:microsoft.com/office/officeart/2005/8/layout/cycle6"/>
    <dgm:cxn modelId="{527C13C4-CE34-481E-AB5A-B59FBF0059F4}" type="presParOf" srcId="{1031E956-DFE9-4C3C-AC2D-A14CF6638F7A}" destId="{4B22FB33-47B2-45B8-A8AF-3400985C518D}" srcOrd="5" destOrd="0" presId="urn:microsoft.com/office/officeart/2005/8/layout/cycle6"/>
    <dgm:cxn modelId="{63A90EB6-4A37-4D4A-A88B-D24A4CA39E25}" type="presParOf" srcId="{1031E956-DFE9-4C3C-AC2D-A14CF6638F7A}" destId="{8F101042-5AA1-4920-A63F-089E2F0EF2D2}" srcOrd="6" destOrd="0" presId="urn:microsoft.com/office/officeart/2005/8/layout/cycle6"/>
    <dgm:cxn modelId="{FD5FA1C5-2C6F-4CC8-8009-D06D9079D6DF}" type="presParOf" srcId="{1031E956-DFE9-4C3C-AC2D-A14CF6638F7A}" destId="{7AC56D4E-5369-4CC2-9D5B-F5BD65C36EDB}" srcOrd="7" destOrd="0" presId="urn:microsoft.com/office/officeart/2005/8/layout/cycle6"/>
    <dgm:cxn modelId="{4EC261C1-C5D6-4B09-9560-251B651582EB}" type="presParOf" srcId="{1031E956-DFE9-4C3C-AC2D-A14CF6638F7A}" destId="{E62C9E41-6328-4433-A0FB-CBF5734A1D4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CC237-0BC9-44A7-94F2-F75A7EBE100E}">
      <dsp:nvSpPr>
        <dsp:cNvPr id="0" name=""/>
        <dsp:cNvSpPr/>
      </dsp:nvSpPr>
      <dsp:spPr>
        <a:xfrm>
          <a:off x="3184936" y="158318"/>
          <a:ext cx="2134364" cy="760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1. </a:t>
          </a:r>
          <a:r>
            <a:rPr lang="en-US" sz="1700" kern="1200" dirty="0" err="1" smtClean="0"/>
            <a:t>Sikap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semangat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menuntut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ilmu</a:t>
          </a:r>
          <a:endParaRPr lang="id-ID" sz="1700" kern="1200" dirty="0"/>
        </a:p>
      </dsp:txBody>
      <dsp:txXfrm>
        <a:off x="3222056" y="195438"/>
        <a:ext cx="2060124" cy="686173"/>
      </dsp:txXfrm>
    </dsp:sp>
    <dsp:sp modelId="{4657E397-6625-4C8F-B70B-EC598F926F15}">
      <dsp:nvSpPr>
        <dsp:cNvPr id="0" name=""/>
        <dsp:cNvSpPr/>
      </dsp:nvSpPr>
      <dsp:spPr>
        <a:xfrm>
          <a:off x="2402915" y="538525"/>
          <a:ext cx="3698406" cy="3698406"/>
        </a:xfrm>
        <a:custGeom>
          <a:avLst/>
          <a:gdLst/>
          <a:ahLst/>
          <a:cxnLst/>
          <a:rect l="0" t="0" r="0" b="0"/>
          <a:pathLst>
            <a:path>
              <a:moveTo>
                <a:pt x="2933876" y="351525"/>
              </a:moveTo>
              <a:arcTo wR="1849203" hR="1849203" stAng="18354806" swAng="41867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5ECE4-FF6A-4BAC-8652-D974A93DF9F7}">
      <dsp:nvSpPr>
        <dsp:cNvPr id="0" name=""/>
        <dsp:cNvSpPr/>
      </dsp:nvSpPr>
      <dsp:spPr>
        <a:xfrm>
          <a:off x="4786393" y="2908546"/>
          <a:ext cx="2134364" cy="807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3. </a:t>
          </a:r>
          <a:r>
            <a:rPr lang="en-US" sz="1700" kern="1200" dirty="0" err="1" smtClean="0"/>
            <a:t>Sikap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semangat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menyampaikan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ilmu</a:t>
          </a:r>
          <a:endParaRPr lang="id-ID" sz="1700" kern="1200" dirty="0"/>
        </a:p>
      </dsp:txBody>
      <dsp:txXfrm>
        <a:off x="4825815" y="2947968"/>
        <a:ext cx="2055520" cy="728724"/>
      </dsp:txXfrm>
    </dsp:sp>
    <dsp:sp modelId="{4B22FB33-47B2-45B8-A8AF-3400985C518D}">
      <dsp:nvSpPr>
        <dsp:cNvPr id="0" name=""/>
        <dsp:cNvSpPr/>
      </dsp:nvSpPr>
      <dsp:spPr>
        <a:xfrm>
          <a:off x="2402915" y="538525"/>
          <a:ext cx="3698406" cy="3698406"/>
        </a:xfrm>
        <a:custGeom>
          <a:avLst/>
          <a:gdLst/>
          <a:ahLst/>
          <a:cxnLst/>
          <a:rect l="0" t="0" r="0" b="0"/>
          <a:pathLst>
            <a:path>
              <a:moveTo>
                <a:pt x="3117043" y="3195359"/>
              </a:moveTo>
              <a:arcTo wR="1849203" hR="1849203" stAng="2802965" swAng="51940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01042-5AA1-4920-A63F-089E2F0EF2D2}">
      <dsp:nvSpPr>
        <dsp:cNvPr id="0" name=""/>
        <dsp:cNvSpPr/>
      </dsp:nvSpPr>
      <dsp:spPr>
        <a:xfrm>
          <a:off x="1583479" y="2908546"/>
          <a:ext cx="2134364" cy="807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2. </a:t>
          </a:r>
          <a:r>
            <a:rPr lang="en-US" sz="1700" kern="1200" dirty="0" err="1" smtClean="0"/>
            <a:t>Sikap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semangat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mengamalkan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ilmu</a:t>
          </a:r>
          <a:endParaRPr lang="id-ID" sz="1700" kern="1200" dirty="0"/>
        </a:p>
      </dsp:txBody>
      <dsp:txXfrm>
        <a:off x="1622901" y="2947968"/>
        <a:ext cx="2055520" cy="728724"/>
      </dsp:txXfrm>
    </dsp:sp>
    <dsp:sp modelId="{E62C9E41-6328-4433-A0FB-CBF5734A1D4A}">
      <dsp:nvSpPr>
        <dsp:cNvPr id="0" name=""/>
        <dsp:cNvSpPr/>
      </dsp:nvSpPr>
      <dsp:spPr>
        <a:xfrm>
          <a:off x="2402915" y="538525"/>
          <a:ext cx="3698406" cy="3698406"/>
        </a:xfrm>
        <a:custGeom>
          <a:avLst/>
          <a:gdLst/>
          <a:ahLst/>
          <a:cxnLst/>
          <a:rect l="0" t="0" r="0" b="0"/>
          <a:pathLst>
            <a:path>
              <a:moveTo>
                <a:pt x="68920" y="2349350"/>
              </a:moveTo>
              <a:arcTo wR="1849203" hR="1849203" stAng="9858479" swAng="41867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75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2831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8976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363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4731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58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20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63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1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14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116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594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410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AA33">
                        <a:shade val="20000"/>
                        <a:satMod val="245000"/>
                      </a:srgbClr>
                    </a:gs>
                    <a:gs pos="43000">
                      <a:srgbClr val="84AA33">
                        <a:satMod val="255000"/>
                      </a:srgbClr>
                    </a:gs>
                    <a:gs pos="48000">
                      <a:srgbClr val="84AA33">
                        <a:shade val="85000"/>
                        <a:satMod val="255000"/>
                      </a:srgbClr>
                    </a:gs>
                    <a:gs pos="100000">
                      <a:srgbClr val="84AA33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BAB 5</a:t>
            </a:r>
            <a:endParaRPr lang="id-ID" sz="4800" b="1" cap="all" dirty="0">
              <a:ln w="9000" cmpd="sng">
                <a:solidFill>
                  <a:srgbClr val="84AA33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4AA33">
                      <a:shade val="20000"/>
                      <a:satMod val="245000"/>
                    </a:srgbClr>
                  </a:gs>
                  <a:gs pos="43000">
                    <a:srgbClr val="84AA33">
                      <a:satMod val="255000"/>
                    </a:srgbClr>
                  </a:gs>
                  <a:gs pos="48000">
                    <a:srgbClr val="84AA33">
                      <a:shade val="85000"/>
                      <a:satMod val="255000"/>
                    </a:srgbClr>
                  </a:gs>
                  <a:gs pos="100000">
                    <a:srgbClr val="84AA33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1472" y="4117987"/>
            <a:ext cx="8229600" cy="2382847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indent="-274320" algn="ctr">
              <a:spcBef>
                <a:spcPct val="20000"/>
              </a:spcBef>
              <a:buClr>
                <a:srgbClr val="3891A7"/>
              </a:buClr>
              <a:buSzPct val="85000"/>
            </a:pP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Semangat</a:t>
            </a:r>
            <a:r>
              <a:rPr lang="en-US" sz="66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menuntut</a:t>
            </a:r>
            <a:r>
              <a:rPr lang="en-US" sz="66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ilmu</a:t>
            </a:r>
            <a:r>
              <a:rPr lang="en-US" sz="66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, </a:t>
            </a: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menerapakan</a:t>
            </a:r>
            <a:r>
              <a:rPr lang="en-US" sz="66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, </a:t>
            </a: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dan</a:t>
            </a:r>
            <a:r>
              <a:rPr lang="en-US" sz="66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menyampaikan</a:t>
            </a:r>
            <a:r>
              <a:rPr lang="en-US" sz="66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kepada</a:t>
            </a:r>
            <a:r>
              <a:rPr lang="en-US" sz="6600" b="1" cap="all" dirty="0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rgbClr val="84AA33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MoolBoran" pitchFamily="34" charset="0"/>
              </a:rPr>
              <a:t>sesama</a:t>
            </a:r>
            <a:endParaRPr lang="en-US" sz="6600" b="1" cap="all" dirty="0">
              <a:ln w="9000" cmpd="sng">
                <a:solidFill>
                  <a:srgbClr val="84AA33">
                    <a:shade val="50000"/>
                    <a:satMod val="120000"/>
                  </a:srgbClr>
                </a:solidFill>
                <a:prstDash val="solid"/>
              </a:ln>
              <a:solidFill>
                <a:prstClr val="white"/>
              </a:solidFill>
              <a:effectLst>
                <a:reflection blurRad="12700" stA="28000" endPos="45000" dist="1000" dir="5400000" sy="-100000" algn="bl" rotWithShape="0"/>
              </a:effectLst>
              <a:latin typeface="Constantia" pitchFamily="18" charset="0"/>
              <a:cs typeface="MoolBoran" pitchFamily="34" charset="0"/>
            </a:endParaRPr>
          </a:p>
        </p:txBody>
      </p:sp>
      <p:pic>
        <p:nvPicPr>
          <p:cNvPr id="6" name="Picture 3" descr="C:\Users\User\Pictures\allah-sw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064" y="1536108"/>
            <a:ext cx="3785336" cy="25024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407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Perilaku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hormat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dan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patuh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kepada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guru</a:t>
            </a:r>
            <a:endParaRPr lang="id-ID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lvl="0" algn="just"/>
            <a:r>
              <a:rPr lang="en-US" dirty="0" err="1" smtClean="0"/>
              <a:t>Menegur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menguucapkan</a:t>
            </a:r>
            <a:r>
              <a:rPr lang="en-US" dirty="0" smtClean="0"/>
              <a:t> </a:t>
            </a:r>
            <a:r>
              <a:rPr lang="en-US" dirty="0" err="1" smtClean="0"/>
              <a:t>salam</a:t>
            </a:r>
            <a:endParaRPr lang="id-ID" dirty="0" smtClean="0"/>
          </a:p>
          <a:p>
            <a:pPr lvl="0" algn="just"/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santun</a:t>
            </a:r>
            <a:endParaRPr lang="id-ID" dirty="0" smtClean="0"/>
          </a:p>
          <a:p>
            <a:pPr lvl="0" algn="just"/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patuh</a:t>
            </a:r>
            <a:endParaRPr lang="id-ID" dirty="0" smtClean="0"/>
          </a:p>
          <a:p>
            <a:pPr lvl="0" algn="just"/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id-ID" dirty="0" smtClean="0"/>
          </a:p>
          <a:p>
            <a:pPr lvl="0" algn="just"/>
            <a:r>
              <a:rPr lang="en-US" dirty="0" err="1" smtClean="0"/>
              <a:t>Bersilaturrahim</a:t>
            </a:r>
            <a:endParaRPr lang="id-ID" dirty="0" smtClean="0"/>
          </a:p>
          <a:p>
            <a:pPr lvl="0" algn="just"/>
            <a:r>
              <a:rPr lang="en-US" dirty="0" err="1" smtClean="0"/>
              <a:t>Mendoakan</a:t>
            </a:r>
            <a:r>
              <a:rPr lang="en-US" dirty="0" smtClean="0"/>
              <a:t> guru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083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Latar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Belakang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,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bermalas-malasan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sabda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saw.</a:t>
            </a:r>
          </a:p>
          <a:p>
            <a:pPr algn="just" rtl="1">
              <a:buNone/>
            </a:pPr>
            <a:r>
              <a:rPr lang="en-US" sz="32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200" dirty="0" smtClean="0">
                <a:latin typeface="Adobe Naskh Medium" pitchFamily="50" charset="-78"/>
                <a:cs typeface="Adobe Naskh Medium" pitchFamily="50" charset="-78"/>
              </a:rPr>
              <a:t>عَنْ اَنَسِ بْنِ مَالِكٍ قَالَ قَالَ رَسُوْلُ اللهِ ﷺ طَلَبُ الْعِلْمِ فَرِيْضَةٌ عَلَى كُلِّ مُسْلِمٍ (رواه ابن ماجه)</a:t>
            </a:r>
          </a:p>
          <a:p>
            <a:pPr algn="just"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 Malik,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saw.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Bersabda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Menuntut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(HR.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5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Membaca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QS. At-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Taubah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/9: 122</a:t>
            </a:r>
            <a:endParaRPr lang="id-ID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00B0F0"/>
          </a:solidFill>
          <a:ln>
            <a:solidFill>
              <a:srgbClr val="0070C0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sz="32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وَمَاكَانَ الْمُؤْمِنُوْنَ لِيَنْفِرُوْا كَآفَّةًۗ فَلَوْلاَ نَفَرَ مِنْ كُلِّ فِرْقَةٍ مِّنْهُمْ طَآىِٕفَةٌ لِّيَتَفَقَّهُوْا فِى الدِّيْنِ وَلِيُنْذِرُوْا قَوْمَهُمْ اِذَا رَجَعُوْآ اِلَيْهِمْ لَعَلَّهُمْ يَحْذَرُوْنَ ﴿التّوبة: ١٢٢﴾ </a:t>
            </a:r>
            <a:endParaRPr lang="ar-SA" sz="3200" dirty="0" smtClean="0">
              <a:latin typeface="Adobe Naskh Medium" pitchFamily="50" charset="-78"/>
              <a:cs typeface="Adobe Naskh Medium" pitchFamily="50" charset="-78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sepatutnya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orang-orang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mukmin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semuanya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peringatan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kaumnya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(QS. At-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Taubah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/9: 122)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diperintahkan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Allah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menuntut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6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Kedudukan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Orang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Yang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Menuntut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Ilmu</a:t>
            </a:r>
            <a:endParaRPr lang="id-ID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surga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kebinasaan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	</a:t>
            </a:r>
            <a:r>
              <a:rPr lang="en-US" dirty="0" err="1" smtClean="0"/>
              <a:t>Dijauhkan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bodoh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	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derajatnya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Allah.</a:t>
            </a:r>
          </a:p>
          <a:p>
            <a:pPr marL="514350" indent="-514350">
              <a:buNone/>
            </a:pPr>
            <a:r>
              <a:rPr lang="en-US" dirty="0" smtClean="0"/>
              <a:t>5.	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424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Mengamalkan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diamalkan</a:t>
            </a:r>
            <a:r>
              <a:rPr lang="en-US" dirty="0" smtClean="0"/>
              <a:t>. Islam </a:t>
            </a:r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pandai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orang yang </a:t>
            </a:r>
            <a:r>
              <a:rPr lang="en-US" dirty="0" err="1" smtClean="0"/>
              <a:t>bodoh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ilmunya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diamalkan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orang lain.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en-US" dirty="0" smtClean="0"/>
              <a:t> </a:t>
            </a:r>
            <a:r>
              <a:rPr lang="en-US" dirty="0" err="1" smtClean="0"/>
              <a:t>sahih</a:t>
            </a:r>
            <a:r>
              <a:rPr lang="en-US" dirty="0" smtClean="0"/>
              <a:t> </a:t>
            </a:r>
            <a:r>
              <a:rPr lang="en-US" dirty="0" err="1" smtClean="0"/>
              <a:t>diriwayatkan</a:t>
            </a:r>
            <a:r>
              <a:rPr lang="en-US" dirty="0" smtClean="0"/>
              <a:t> Dari </a:t>
            </a:r>
            <a:r>
              <a:rPr lang="en-US" dirty="0" err="1" smtClean="0"/>
              <a:t>Usamah</a:t>
            </a:r>
            <a:r>
              <a:rPr lang="en-US" dirty="0" smtClean="0"/>
              <a:t> bin </a:t>
            </a:r>
            <a:r>
              <a:rPr lang="en-US" dirty="0" err="1" smtClean="0"/>
              <a:t>Zaid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, “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bersabda</a:t>
            </a:r>
            <a:r>
              <a:rPr lang="en-US" dirty="0" smtClean="0"/>
              <a:t>., “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kiamat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didatangkan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dilemparkan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neraka</a:t>
            </a:r>
            <a:r>
              <a:rPr lang="en-US" dirty="0" smtClean="0"/>
              <a:t>.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perutnya</a:t>
            </a:r>
            <a:r>
              <a:rPr lang="en-US" dirty="0" smtClean="0"/>
              <a:t> </a:t>
            </a:r>
            <a:r>
              <a:rPr lang="en-US" dirty="0" err="1" smtClean="0"/>
              <a:t>terbuai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berputar-putar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berputarnya</a:t>
            </a:r>
            <a:r>
              <a:rPr lang="en-US" dirty="0" smtClean="0"/>
              <a:t> </a:t>
            </a:r>
            <a:r>
              <a:rPr lang="en-US" dirty="0" err="1" smtClean="0"/>
              <a:t>keledai</a:t>
            </a:r>
            <a:r>
              <a:rPr lang="en-US" dirty="0" smtClean="0"/>
              <a:t> yang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penggilingan</a:t>
            </a:r>
            <a:r>
              <a:rPr lang="en-US" dirty="0" smtClean="0"/>
              <a:t>.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neraka</a:t>
            </a:r>
            <a:r>
              <a:rPr lang="en-US" dirty="0" smtClean="0"/>
              <a:t> </a:t>
            </a:r>
            <a:r>
              <a:rPr lang="en-US" dirty="0" err="1" smtClean="0"/>
              <a:t>mengerumuninya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, “</a:t>
            </a:r>
            <a:r>
              <a:rPr lang="en-US" dirty="0" err="1" smtClean="0"/>
              <a:t>wahai</a:t>
            </a:r>
            <a:r>
              <a:rPr lang="en-US" dirty="0" smtClean="0"/>
              <a:t> </a:t>
            </a:r>
            <a:r>
              <a:rPr lang="en-US" dirty="0" err="1" smtClean="0"/>
              <a:t>fulan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dirimu</a:t>
            </a:r>
            <a:r>
              <a:rPr lang="en-US" dirty="0" smtClean="0"/>
              <a:t>? </a:t>
            </a:r>
            <a:r>
              <a:rPr lang="en-US" dirty="0" err="1" smtClean="0"/>
              <a:t>Bukankah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engkau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kemungkaran</a:t>
            </a:r>
            <a:r>
              <a:rPr lang="en-US" dirty="0" smtClean="0"/>
              <a:t>?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, “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kalian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mengerjakannya</a:t>
            </a:r>
            <a:r>
              <a:rPr lang="en-US" dirty="0" smtClean="0"/>
              <a:t>. Dan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kemungkaran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kemungkaran</a:t>
            </a:r>
            <a:r>
              <a:rPr lang="en-US" dirty="0" smtClean="0"/>
              <a:t>.” (HR. </a:t>
            </a:r>
            <a:r>
              <a:rPr lang="en-US" dirty="0" err="1" smtClean="0"/>
              <a:t>Bukhari</a:t>
            </a:r>
            <a:r>
              <a:rPr lang="en-US" dirty="0" smtClean="0"/>
              <a:t>-Muslim)</a:t>
            </a:r>
          </a:p>
        </p:txBody>
      </p:sp>
    </p:spTree>
    <p:extLst>
      <p:ext uri="{BB962C8B-B14F-4D97-AF65-F5344CB8AC3E}">
        <p14:creationId xmlns:p14="http://schemas.microsoft.com/office/powerpoint/2010/main" val="165443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Menyampaikan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Ilmu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Kepada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Sesama</a:t>
            </a: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Sebagaiman</a:t>
            </a:r>
            <a:r>
              <a:rPr lang="en-US" dirty="0" smtClean="0"/>
              <a:t> </a:t>
            </a:r>
            <a:r>
              <a:rPr lang="en-US" dirty="0" err="1" smtClean="0"/>
              <a:t>sabda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saw.</a:t>
            </a:r>
          </a:p>
          <a:p>
            <a:pPr algn="just" rtl="1">
              <a:buNone/>
            </a:pP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بَلِّغُوْا عَنِّيْ وَلَوْ آيَةً (رواه البخاري)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sampaikanlah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(HR.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Bukhari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4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err="1" smtClean="0"/>
              <a:t>Impelemtasi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QS. At-</a:t>
            </a:r>
            <a:r>
              <a:rPr lang="en-US" dirty="0" err="1" smtClean="0"/>
              <a:t>Taubah</a:t>
            </a:r>
            <a:r>
              <a:rPr lang="en-US" dirty="0" smtClean="0"/>
              <a:t>/9: 122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447800"/>
          <a:ext cx="8504238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3200400" y="3048000"/>
            <a:ext cx="2743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prstClr val="white"/>
                </a:solidFill>
              </a:rPr>
              <a:t>Impelemtasi</a:t>
            </a:r>
            <a:r>
              <a:rPr lang="en-US" sz="1400" dirty="0" smtClean="0">
                <a:solidFill>
                  <a:prstClr val="white"/>
                </a:solidFill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</a:rPr>
              <a:t>pemahan</a:t>
            </a:r>
            <a:r>
              <a:rPr lang="en-US" sz="1400" dirty="0" smtClean="0">
                <a:solidFill>
                  <a:prstClr val="white"/>
                </a:solidFill>
              </a:rPr>
              <a:t> QS. At-</a:t>
            </a:r>
            <a:r>
              <a:rPr lang="en-US" sz="1400" dirty="0" err="1" smtClean="0">
                <a:solidFill>
                  <a:prstClr val="white"/>
                </a:solidFill>
              </a:rPr>
              <a:t>Taubah</a:t>
            </a:r>
            <a:r>
              <a:rPr lang="en-US" sz="1400" dirty="0" smtClean="0">
                <a:solidFill>
                  <a:prstClr val="white"/>
                </a:solidFill>
              </a:rPr>
              <a:t>/9: 122 </a:t>
            </a:r>
            <a:r>
              <a:rPr lang="en-US" sz="1400" dirty="0" err="1" smtClean="0">
                <a:solidFill>
                  <a:prstClr val="white"/>
                </a:solidFill>
              </a:rPr>
              <a:t>dan</a:t>
            </a:r>
            <a:r>
              <a:rPr lang="en-US" sz="1400" dirty="0" smtClean="0">
                <a:solidFill>
                  <a:prstClr val="white"/>
                </a:solidFill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</a:rPr>
              <a:t>hadis</a:t>
            </a:r>
            <a:r>
              <a:rPr lang="en-US" sz="1400" dirty="0" smtClean="0">
                <a:solidFill>
                  <a:prstClr val="white"/>
                </a:solidFill>
              </a:rPr>
              <a:t> yang </a:t>
            </a:r>
            <a:r>
              <a:rPr lang="en-US" sz="1400" dirty="0" err="1" smtClean="0">
                <a:solidFill>
                  <a:prstClr val="white"/>
                </a:solidFill>
              </a:rPr>
              <a:t>relevan</a:t>
            </a:r>
            <a:endParaRPr lang="id-ID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anchor="ctr">
            <a:scene3d>
              <a:camera prst="perspectiveRelaxed"/>
              <a:lightRig rig="threePt" dir="t"/>
            </a:scene3d>
          </a:bodyPr>
          <a:lstStyle/>
          <a:p>
            <a:r>
              <a:rPr lang="en-US" dirty="0" err="1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Kunci</a:t>
            </a:r>
            <a:r>
              <a:rPr lang="en-US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kesuksesan</a:t>
            </a:r>
            <a:r>
              <a:rPr lang="en-US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menuntut</a:t>
            </a:r>
            <a:r>
              <a:rPr lang="en-US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endParaRPr lang="id-ID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patuh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guru</a:t>
            </a:r>
          </a:p>
          <a:p>
            <a:pPr algn="just"/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merawat</a:t>
            </a:r>
            <a:r>
              <a:rPr lang="en-US" dirty="0" smtClean="0"/>
              <a:t>, </a:t>
            </a:r>
            <a:r>
              <a:rPr lang="en-US" dirty="0" err="1" smtClean="0"/>
              <a:t>membesarkan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didikan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buaian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algn="just"/>
            <a:r>
              <a:rPr lang="en-US" dirty="0" smtClean="0"/>
              <a:t>Guru </a:t>
            </a:r>
            <a:r>
              <a:rPr lang="en-US" dirty="0" err="1" smtClean="0"/>
              <a:t>adalah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di </a:t>
            </a:r>
            <a:r>
              <a:rPr lang="en-US" dirty="0" err="1" smtClean="0"/>
              <a:t>sekolah</a:t>
            </a:r>
            <a:r>
              <a:rPr lang="en-US" dirty="0" smtClean="0"/>
              <a:t>/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guru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124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Perilaku</a:t>
            </a:r>
            <a:r>
              <a:rPr lang="en-US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hormat</a:t>
            </a:r>
            <a:r>
              <a:rPr lang="en-US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dan</a:t>
            </a:r>
            <a:r>
              <a:rPr lang="en-US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patuh</a:t>
            </a:r>
            <a:r>
              <a:rPr lang="en-US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kepada</a:t>
            </a:r>
            <a:r>
              <a:rPr lang="en-US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orang</a:t>
            </a:r>
            <a:r>
              <a:rPr lang="en-US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tua</a:t>
            </a:r>
            <a:endParaRPr lang="id-ID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mendatangi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endParaRPr lang="id-ID" dirty="0" smtClean="0"/>
          </a:p>
          <a:p>
            <a:pPr lvl="0" algn="just"/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lembut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santun</a:t>
            </a:r>
            <a:endParaRPr lang="id-ID" dirty="0" smtClean="0"/>
          </a:p>
          <a:p>
            <a:pPr lvl="0" algn="just"/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id-ID" dirty="0" smtClean="0"/>
          </a:p>
          <a:p>
            <a:pPr lvl="0"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en-US" dirty="0" err="1" smtClean="0"/>
              <a:t>Mendengarkan</a:t>
            </a:r>
            <a:r>
              <a:rPr lang="en-US" dirty="0" smtClean="0"/>
              <a:t>, </a:t>
            </a:r>
            <a:r>
              <a:rPr lang="en-US" dirty="0" err="1" smtClean="0"/>
              <a:t>menghayati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endParaRPr lang="id-ID" dirty="0" smtClean="0"/>
          </a:p>
          <a:p>
            <a:pPr lvl="0" algn="just"/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ridhanya</a:t>
            </a:r>
            <a:endParaRPr lang="id-ID" dirty="0" smtClean="0"/>
          </a:p>
          <a:p>
            <a:pPr lvl="0" algn="just"/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id-ID" dirty="0" smtClean="0"/>
          </a:p>
          <a:p>
            <a:pPr lvl="0" algn="just"/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mendoakan</a:t>
            </a:r>
            <a:r>
              <a:rPr lang="en-US" dirty="0" smtClean="0"/>
              <a:t>  orang </a:t>
            </a:r>
            <a:r>
              <a:rPr lang="en-US" dirty="0" err="1" smtClean="0"/>
              <a:t>tua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942357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Civic</vt:lpstr>
      <vt:lpstr>PowerPoint Presentation</vt:lpstr>
      <vt:lpstr>Latar Belakang</vt:lpstr>
      <vt:lpstr>Membaca  QS. At-Taubah/9: 122</vt:lpstr>
      <vt:lpstr>Kedudukan Orang Yang Menuntut Ilmu</vt:lpstr>
      <vt:lpstr>Mengamalkan ilmu</vt:lpstr>
      <vt:lpstr>Menyampaikan Ilmu Kepada Sesama</vt:lpstr>
      <vt:lpstr>Impelemtasi pemahaman QS. At-Taubah/9: 122 dan hadis yang relevan</vt:lpstr>
      <vt:lpstr>Kunci kesuksesan menuntut ilmu</vt:lpstr>
      <vt:lpstr>Perilaku hormat dan patuh kepada orang tua</vt:lpstr>
      <vt:lpstr>Perilaku hormat dan patuh kepada guru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Faisol</dc:creator>
  <cp:lastModifiedBy>P0090</cp:lastModifiedBy>
  <cp:revision>1</cp:revision>
  <dcterms:created xsi:type="dcterms:W3CDTF">2006-08-16T00:00:00Z</dcterms:created>
  <dcterms:modified xsi:type="dcterms:W3CDTF">2014-05-21T03:28:03Z</dcterms:modified>
</cp:coreProperties>
</file>