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7" r:id="rId3"/>
    <p:sldId id="278" r:id="rId4"/>
    <p:sldId id="257" r:id="rId5"/>
    <p:sldId id="261" r:id="rId6"/>
    <p:sldId id="262" r:id="rId7"/>
    <p:sldId id="283" r:id="rId8"/>
    <p:sldId id="263" r:id="rId9"/>
    <p:sldId id="267" r:id="rId10"/>
    <p:sldId id="264" r:id="rId11"/>
    <p:sldId id="265" r:id="rId12"/>
    <p:sldId id="269" r:id="rId13"/>
    <p:sldId id="270" r:id="rId14"/>
    <p:sldId id="271" r:id="rId15"/>
    <p:sldId id="272" r:id="rId16"/>
    <p:sldId id="268" r:id="rId17"/>
    <p:sldId id="274" r:id="rId18"/>
    <p:sldId id="276" r:id="rId19"/>
    <p:sldId id="275" r:id="rId20"/>
    <p:sldId id="279" r:id="rId21"/>
    <p:sldId id="280" r:id="rId22"/>
    <p:sldId id="281" r:id="rId23"/>
    <p:sldId id="282" r:id="rId2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0A2"/>
    <a:srgbClr val="762676"/>
    <a:srgbClr val="3D356B"/>
    <a:srgbClr val="0000FF"/>
    <a:srgbClr val="0066FF"/>
    <a:srgbClr val="8D0F24"/>
    <a:srgbClr val="FF7E1D"/>
    <a:srgbClr val="FF6600"/>
    <a:srgbClr val="D0380E"/>
    <a:srgbClr val="FFCF37"/>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Стиль из темы 2 - акцент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61" d="100"/>
          <a:sy n="61" d="100"/>
        </p:scale>
        <p:origin x="-1614" y="-4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4D5769-4456-4AEB-BF4F-FB94C927F02C}" type="doc">
      <dgm:prSet loTypeId="urn:microsoft.com/office/officeart/2005/8/layout/vList5" loCatId="list" qsTypeId="urn:microsoft.com/office/officeart/2005/8/quickstyle/3d2" qsCatId="3D" csTypeId="urn:microsoft.com/office/officeart/2005/8/colors/accent1_2" csCatId="accent1" phldr="1"/>
      <dgm:spPr/>
      <dgm:t>
        <a:bodyPr/>
        <a:lstStyle/>
        <a:p>
          <a:endParaRPr lang="ru-RU"/>
        </a:p>
      </dgm:t>
    </dgm:pt>
    <dgm:pt modelId="{BC0381C5-848E-432C-A813-D1E46DCD6C34}">
      <dgm:prSet custT="1"/>
      <dgm:spPr>
        <a:gradFill rotWithShape="0">
          <a:gsLst>
            <a:gs pos="0">
              <a:schemeClr val="accent1">
                <a:hueOff val="0"/>
                <a:satOff val="0"/>
                <a:lumOff val="0"/>
                <a:shade val="51000"/>
                <a:satMod val="130000"/>
                <a:alpha val="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a:effectLst>
          <a:glow rad="139700">
            <a:schemeClr val="accent6">
              <a:satMod val="175000"/>
              <a:alpha val="40000"/>
            </a:schemeClr>
          </a:glow>
        </a:effectLst>
      </dgm:spPr>
      <dgm:t>
        <a:bodyPr/>
        <a:lstStyle/>
        <a:p>
          <a:pPr rtl="0"/>
          <a:endParaRPr lang="ru-RU" sz="2400" b="1" i="0" baseline="0"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rtl="0"/>
          <a:r>
            <a:rPr lang="ru-RU" sz="2400" b="1" i="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Пономарёва</a:t>
          </a:r>
          <a:br>
            <a:rPr lang="ru-RU" sz="2400" b="1" i="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ru-RU" sz="2400" b="1" i="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Наталия Александровна</a:t>
          </a:r>
        </a:p>
        <a:p>
          <a:pPr rtl="0"/>
          <a:r>
            <a:rPr lang="ru-RU" sz="2400" b="1" i="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Учитель английского языка</a:t>
          </a:r>
        </a:p>
        <a:p>
          <a:pPr rtl="0"/>
          <a:r>
            <a:rPr lang="ru-RU" sz="2400" b="1" i="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Муниципальное общеобразовательное бюджетное учреждение «Средняя общеобразовательная школа №3 Лесозаводского городского округа»</a:t>
          </a:r>
        </a:p>
        <a:p>
          <a:pPr rtl="0"/>
          <a:endParaRPr lang="en-US" sz="2400" b="1" i="0" baseline="0" dirty="0"/>
        </a:p>
      </dgm:t>
    </dgm:pt>
    <dgm:pt modelId="{D838C9A1-292B-4D61-9343-9602EC35461B}" type="parTrans" cxnId="{4CD468EE-37E9-4572-B7D4-CAAC3EDEE0A5}">
      <dgm:prSet/>
      <dgm:spPr/>
      <dgm:t>
        <a:bodyPr/>
        <a:lstStyle/>
        <a:p>
          <a:endParaRPr lang="ru-RU"/>
        </a:p>
      </dgm:t>
    </dgm:pt>
    <dgm:pt modelId="{9C55ED8A-2EE0-4F9C-9E23-FCDF13A23BA2}" type="sibTrans" cxnId="{4CD468EE-37E9-4572-B7D4-CAAC3EDEE0A5}">
      <dgm:prSet/>
      <dgm:spPr/>
      <dgm:t>
        <a:bodyPr/>
        <a:lstStyle/>
        <a:p>
          <a:endParaRPr lang="ru-RU"/>
        </a:p>
      </dgm:t>
    </dgm:pt>
    <dgm:pt modelId="{A6FA6034-611E-43CA-B2BA-78F7FC54A1A4}" type="pres">
      <dgm:prSet presAssocID="{884D5769-4456-4AEB-BF4F-FB94C927F02C}" presName="Name0" presStyleCnt="0">
        <dgm:presLayoutVars>
          <dgm:dir/>
          <dgm:animLvl val="lvl"/>
          <dgm:resizeHandles val="exact"/>
        </dgm:presLayoutVars>
      </dgm:prSet>
      <dgm:spPr/>
      <dgm:t>
        <a:bodyPr/>
        <a:lstStyle/>
        <a:p>
          <a:endParaRPr lang="ru-RU"/>
        </a:p>
      </dgm:t>
    </dgm:pt>
    <dgm:pt modelId="{2D475FD6-59A7-4F87-B8F8-2F4A4CC97D0B}" type="pres">
      <dgm:prSet presAssocID="{BC0381C5-848E-432C-A813-D1E46DCD6C34}" presName="linNode" presStyleCnt="0"/>
      <dgm:spPr/>
    </dgm:pt>
    <dgm:pt modelId="{A94FD709-220B-4C43-922D-CFB9DFCCEC36}" type="pres">
      <dgm:prSet presAssocID="{BC0381C5-848E-432C-A813-D1E46DCD6C34}" presName="parentText" presStyleLbl="node1" presStyleIdx="0" presStyleCnt="1" custScaleX="277778" custLinFactX="-7078" custLinFactNeighborX="-100000" custLinFactNeighborY="-50049">
        <dgm:presLayoutVars>
          <dgm:chMax val="1"/>
          <dgm:bulletEnabled val="1"/>
        </dgm:presLayoutVars>
      </dgm:prSet>
      <dgm:spPr/>
      <dgm:t>
        <a:bodyPr/>
        <a:lstStyle/>
        <a:p>
          <a:endParaRPr lang="ru-RU"/>
        </a:p>
      </dgm:t>
    </dgm:pt>
  </dgm:ptLst>
  <dgm:cxnLst>
    <dgm:cxn modelId="{BCA5AFC6-3B29-4AB5-833E-E130A8CDCADD}" type="presOf" srcId="{884D5769-4456-4AEB-BF4F-FB94C927F02C}" destId="{A6FA6034-611E-43CA-B2BA-78F7FC54A1A4}" srcOrd="0" destOrd="0" presId="urn:microsoft.com/office/officeart/2005/8/layout/vList5"/>
    <dgm:cxn modelId="{F616E635-F767-437B-88DF-FF51CF93E0CC}" type="presOf" srcId="{BC0381C5-848E-432C-A813-D1E46DCD6C34}" destId="{A94FD709-220B-4C43-922D-CFB9DFCCEC36}" srcOrd="0" destOrd="0" presId="urn:microsoft.com/office/officeart/2005/8/layout/vList5"/>
    <dgm:cxn modelId="{4CD468EE-37E9-4572-B7D4-CAAC3EDEE0A5}" srcId="{884D5769-4456-4AEB-BF4F-FB94C927F02C}" destId="{BC0381C5-848E-432C-A813-D1E46DCD6C34}" srcOrd="0" destOrd="0" parTransId="{D838C9A1-292B-4D61-9343-9602EC35461B}" sibTransId="{9C55ED8A-2EE0-4F9C-9E23-FCDF13A23BA2}"/>
    <dgm:cxn modelId="{6013D54E-4C00-40BA-B91F-A09DA234FEAD}" type="presParOf" srcId="{A6FA6034-611E-43CA-B2BA-78F7FC54A1A4}" destId="{2D475FD6-59A7-4F87-B8F8-2F4A4CC97D0B}" srcOrd="0" destOrd="0" presId="urn:microsoft.com/office/officeart/2005/8/layout/vList5"/>
    <dgm:cxn modelId="{84582283-5203-472A-AE18-0D65492CFBED}" type="presParOf" srcId="{2D475FD6-59A7-4F87-B8F8-2F4A4CC97D0B}" destId="{A94FD709-220B-4C43-922D-CFB9DFCCEC36}"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FD8712-F91D-4601-8B7A-421BB14A422B}"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ru-RU"/>
        </a:p>
      </dgm:t>
    </dgm:pt>
    <dgm:pt modelId="{CA1D5F38-745E-414F-AA0D-C3E8722E31AE}">
      <dgm:prSet phldrT="[Текст]" custT="1"/>
      <dgm:spPr>
        <a:solidFill>
          <a:schemeClr val="accent1">
            <a:hueOff val="0"/>
            <a:satOff val="0"/>
            <a:lumOff val="0"/>
            <a:alpha val="33000"/>
          </a:schemeClr>
        </a:solidFill>
        <a:ln>
          <a:solidFill>
            <a:srgbClr val="FF0066"/>
          </a:solidFill>
        </a:ln>
      </dgm:spPr>
      <dgm:t>
        <a:bodyPr/>
        <a:lstStyle/>
        <a:p>
          <a:r>
            <a:rPr lang="en-US" sz="3200" b="1" i="0" baseline="0" dirty="0" smtClean="0">
              <a:solidFill>
                <a:srgbClr val="002060"/>
              </a:solidFill>
            </a:rPr>
            <a:t>am </a:t>
          </a:r>
          <a:endParaRPr lang="ru-RU" sz="3200" b="1" i="0" baseline="0" dirty="0">
            <a:solidFill>
              <a:srgbClr val="002060"/>
            </a:solidFill>
          </a:endParaRPr>
        </a:p>
      </dgm:t>
    </dgm:pt>
    <dgm:pt modelId="{A9B0024F-E710-43FF-8AA8-2164550AF648}" type="parTrans" cxnId="{6A17166D-BEE6-4FEE-9013-7861492C0A11}">
      <dgm:prSet/>
      <dgm:spPr/>
      <dgm:t>
        <a:bodyPr/>
        <a:lstStyle/>
        <a:p>
          <a:endParaRPr lang="ru-RU"/>
        </a:p>
      </dgm:t>
    </dgm:pt>
    <dgm:pt modelId="{3E7586AE-E127-42DB-9F29-3E6BC202A4F3}" type="sibTrans" cxnId="{6A17166D-BEE6-4FEE-9013-7861492C0A11}">
      <dgm:prSet/>
      <dgm:spPr/>
      <dgm:t>
        <a:bodyPr/>
        <a:lstStyle/>
        <a:p>
          <a:endParaRPr lang="ru-RU"/>
        </a:p>
      </dgm:t>
    </dgm:pt>
    <dgm:pt modelId="{50E9CEAC-B113-4F1D-AECD-B438E7417EA4}">
      <dgm:prSet phldrT="[Текст]" custT="1"/>
      <dgm:spPr>
        <a:solidFill>
          <a:schemeClr val="accent1">
            <a:hueOff val="0"/>
            <a:satOff val="0"/>
            <a:lumOff val="0"/>
            <a:alpha val="33000"/>
          </a:schemeClr>
        </a:solidFill>
        <a:ln>
          <a:solidFill>
            <a:srgbClr val="FF0066"/>
          </a:solidFill>
        </a:ln>
      </dgm:spPr>
      <dgm:t>
        <a:bodyPr/>
        <a:lstStyle/>
        <a:p>
          <a:r>
            <a:rPr lang="en-US" sz="3200" b="1" baseline="0" dirty="0" smtClean="0">
              <a:solidFill>
                <a:schemeClr val="tx2">
                  <a:lumMod val="50000"/>
                </a:schemeClr>
              </a:solidFill>
              <a:effectLst>
                <a:outerShdw blurRad="38100" dist="38100" dir="2700000" algn="tl">
                  <a:srgbClr val="000000">
                    <a:alpha val="43137"/>
                  </a:srgbClr>
                </a:outerShdw>
              </a:effectLst>
            </a:rPr>
            <a:t>is</a:t>
          </a:r>
          <a:endParaRPr lang="ru-RU" sz="3200" b="1" baseline="0" dirty="0">
            <a:solidFill>
              <a:schemeClr val="tx2">
                <a:lumMod val="50000"/>
              </a:schemeClr>
            </a:solidFill>
            <a:effectLst>
              <a:outerShdw blurRad="38100" dist="38100" dir="2700000" algn="tl">
                <a:srgbClr val="000000">
                  <a:alpha val="43137"/>
                </a:srgbClr>
              </a:outerShdw>
            </a:effectLst>
          </a:endParaRPr>
        </a:p>
      </dgm:t>
    </dgm:pt>
    <dgm:pt modelId="{8E0D00F0-5B60-46A9-ABAE-5906B918E027}" type="parTrans" cxnId="{75FE78D5-4562-4518-A221-42F87D6759B1}">
      <dgm:prSet/>
      <dgm:spPr/>
      <dgm:t>
        <a:bodyPr/>
        <a:lstStyle/>
        <a:p>
          <a:endParaRPr lang="ru-RU"/>
        </a:p>
      </dgm:t>
    </dgm:pt>
    <dgm:pt modelId="{CDC3C880-F146-40B2-AEEC-9FEDDEA68AEC}" type="sibTrans" cxnId="{75FE78D5-4562-4518-A221-42F87D6759B1}">
      <dgm:prSet/>
      <dgm:spPr/>
      <dgm:t>
        <a:bodyPr/>
        <a:lstStyle/>
        <a:p>
          <a:endParaRPr lang="ru-RU"/>
        </a:p>
      </dgm:t>
    </dgm:pt>
    <dgm:pt modelId="{F931277A-407F-4FFD-8537-447A0CF5AB3C}">
      <dgm:prSet phldrT="[Текст]" custT="1"/>
      <dgm:spPr>
        <a:solidFill>
          <a:schemeClr val="accent1">
            <a:hueOff val="0"/>
            <a:satOff val="0"/>
            <a:lumOff val="0"/>
            <a:alpha val="34000"/>
          </a:schemeClr>
        </a:solidFill>
        <a:ln>
          <a:solidFill>
            <a:srgbClr val="FF0066"/>
          </a:solidFill>
        </a:ln>
      </dgm:spPr>
      <dgm:t>
        <a:bodyPr/>
        <a:lstStyle/>
        <a:p>
          <a:r>
            <a:rPr lang="en-US" sz="3200" b="1" dirty="0" smtClean="0">
              <a:solidFill>
                <a:srgbClr val="191966"/>
              </a:solidFill>
            </a:rPr>
            <a:t>are</a:t>
          </a:r>
          <a:endParaRPr lang="ru-RU" sz="3200" b="1" dirty="0">
            <a:solidFill>
              <a:srgbClr val="191966"/>
            </a:solidFill>
          </a:endParaRPr>
        </a:p>
      </dgm:t>
    </dgm:pt>
    <dgm:pt modelId="{31D93E9D-4248-4498-80AF-6D0D231E6B08}" type="parTrans" cxnId="{8DCB6E83-FA2B-45DC-A288-D568A2AA8FD3}">
      <dgm:prSet/>
      <dgm:spPr/>
      <dgm:t>
        <a:bodyPr/>
        <a:lstStyle/>
        <a:p>
          <a:endParaRPr lang="ru-RU"/>
        </a:p>
      </dgm:t>
    </dgm:pt>
    <dgm:pt modelId="{BA6FF0FB-0297-4ACC-9E15-6E2ECCC9CA1B}" type="sibTrans" cxnId="{8DCB6E83-FA2B-45DC-A288-D568A2AA8FD3}">
      <dgm:prSet/>
      <dgm:spPr/>
      <dgm:t>
        <a:bodyPr/>
        <a:lstStyle/>
        <a:p>
          <a:endParaRPr lang="ru-RU"/>
        </a:p>
      </dgm:t>
    </dgm:pt>
    <dgm:pt modelId="{C140604D-6CDB-4A95-9B52-69B9232E42B4}">
      <dgm:prSet phldrT="[Текст]" custT="1"/>
      <dgm:spPr>
        <a:solidFill>
          <a:schemeClr val="accent1">
            <a:hueOff val="0"/>
            <a:satOff val="0"/>
            <a:lumOff val="0"/>
            <a:alpha val="31000"/>
          </a:schemeClr>
        </a:solidFill>
        <a:ln>
          <a:solidFill>
            <a:srgbClr val="FF0066"/>
          </a:solidFill>
        </a:ln>
      </dgm:spPr>
      <dgm:t>
        <a:bodyPr/>
        <a:lstStyle/>
        <a:p>
          <a:r>
            <a:rPr lang="en-US" sz="2800" b="1" dirty="0" smtClean="0">
              <a:solidFill>
                <a:srgbClr val="3D356B"/>
              </a:solidFill>
              <a:effectLst>
                <a:outerShdw blurRad="38100" dist="38100" dir="2700000" algn="tl">
                  <a:srgbClr val="000000">
                    <a:alpha val="43137"/>
                  </a:srgbClr>
                </a:outerShdw>
              </a:effectLst>
            </a:rPr>
            <a:t>2-</a:t>
          </a:r>
          <a:r>
            <a:rPr lang="ru-RU" sz="2800" b="1" dirty="0" err="1" smtClean="0">
              <a:solidFill>
                <a:srgbClr val="3D356B"/>
              </a:solidFill>
              <a:effectLst>
                <a:outerShdw blurRad="38100" dist="38100" dir="2700000" algn="tl">
                  <a:srgbClr val="000000">
                    <a:alpha val="43137"/>
                  </a:srgbClr>
                </a:outerShdw>
              </a:effectLst>
            </a:rPr>
            <a:t>ая</a:t>
          </a:r>
          <a:endParaRPr lang="ru-RU" sz="2800" b="1" dirty="0" smtClean="0">
            <a:solidFill>
              <a:srgbClr val="3D356B"/>
            </a:solidFill>
            <a:effectLst>
              <a:outerShdw blurRad="38100" dist="38100" dir="2700000" algn="tl">
                <a:srgbClr val="000000">
                  <a:alpha val="43137"/>
                </a:srgbClr>
              </a:outerShdw>
            </a:effectLst>
          </a:endParaRPr>
        </a:p>
        <a:p>
          <a:r>
            <a:rPr lang="ru-RU" sz="2800" b="1" dirty="0" smtClean="0">
              <a:solidFill>
                <a:srgbClr val="3D356B"/>
              </a:solidFill>
              <a:effectLst>
                <a:outerShdw blurRad="38100" dist="38100" dir="2700000" algn="tl">
                  <a:srgbClr val="000000">
                    <a:alpha val="43137"/>
                  </a:srgbClr>
                </a:outerShdw>
              </a:effectLst>
            </a:rPr>
            <a:t>Форма</a:t>
          </a:r>
        </a:p>
        <a:p>
          <a:r>
            <a:rPr lang="ru-RU" sz="2800" b="1" dirty="0" smtClean="0">
              <a:solidFill>
                <a:srgbClr val="3D356B"/>
              </a:solidFill>
              <a:effectLst>
                <a:outerShdw blurRad="38100" dist="38100" dir="2700000" algn="tl">
                  <a:srgbClr val="000000">
                    <a:alpha val="43137"/>
                  </a:srgbClr>
                </a:outerShdw>
              </a:effectLst>
            </a:rPr>
            <a:t>глагола</a:t>
          </a:r>
          <a:endParaRPr lang="ru-RU" sz="2800" b="1" dirty="0">
            <a:solidFill>
              <a:srgbClr val="3D356B"/>
            </a:solidFill>
            <a:effectLst>
              <a:outerShdw blurRad="38100" dist="38100" dir="2700000" algn="tl">
                <a:srgbClr val="000000">
                  <a:alpha val="43137"/>
                </a:srgbClr>
              </a:outerShdw>
            </a:effectLst>
          </a:endParaRPr>
        </a:p>
      </dgm:t>
    </dgm:pt>
    <dgm:pt modelId="{93D03FA4-4BA6-4EF4-8977-2CFDDAEB7574}" type="parTrans" cxnId="{8F3C0F4F-6DB9-4126-983A-C3F7B0200F55}">
      <dgm:prSet/>
      <dgm:spPr/>
      <dgm:t>
        <a:bodyPr/>
        <a:lstStyle/>
        <a:p>
          <a:endParaRPr lang="ru-RU"/>
        </a:p>
      </dgm:t>
    </dgm:pt>
    <dgm:pt modelId="{96B1CD31-0137-4ABD-ADCD-1F7A64547B0E}" type="sibTrans" cxnId="{8F3C0F4F-6DB9-4126-983A-C3F7B0200F55}">
      <dgm:prSet/>
      <dgm:spPr/>
      <dgm:t>
        <a:bodyPr/>
        <a:lstStyle/>
        <a:p>
          <a:endParaRPr lang="ru-RU"/>
        </a:p>
      </dgm:t>
    </dgm:pt>
    <dgm:pt modelId="{98347EDF-7C24-4B40-9806-BDFB6B163BB5}">
      <dgm:prSet phldrT="[Текст]" custT="1"/>
      <dgm:spPr>
        <a:solidFill>
          <a:schemeClr val="accent1">
            <a:hueOff val="0"/>
            <a:satOff val="0"/>
            <a:lumOff val="0"/>
            <a:alpha val="32000"/>
          </a:schemeClr>
        </a:solidFill>
        <a:ln>
          <a:solidFill>
            <a:srgbClr val="FF0066"/>
          </a:solidFill>
        </a:ln>
      </dgm:spPr>
      <dgm:t>
        <a:bodyPr/>
        <a:lstStyle/>
        <a:p>
          <a:r>
            <a:rPr lang="ru-RU" sz="2000" b="1" u="none" dirty="0" smtClean="0">
              <a:solidFill>
                <a:srgbClr val="762676"/>
              </a:solidFill>
              <a:effectLst>
                <a:outerShdw blurRad="38100" dist="38100" dir="2700000" algn="tl">
                  <a:srgbClr val="000000">
                    <a:alpha val="43137"/>
                  </a:srgbClr>
                </a:outerShdw>
              </a:effectLst>
            </a:rPr>
            <a:t>или</a:t>
          </a:r>
          <a:endParaRPr lang="ru-RU" sz="2000" b="1" u="none" dirty="0">
            <a:solidFill>
              <a:srgbClr val="762676"/>
            </a:solidFill>
            <a:effectLst>
              <a:outerShdw blurRad="38100" dist="38100" dir="2700000" algn="tl">
                <a:srgbClr val="000000">
                  <a:alpha val="43137"/>
                </a:srgbClr>
              </a:outerShdw>
            </a:effectLst>
          </a:endParaRPr>
        </a:p>
      </dgm:t>
    </dgm:pt>
    <dgm:pt modelId="{063F6CBE-18A8-44E9-96F7-4A4AB4BFC662}" type="parTrans" cxnId="{E9F532EC-B1C9-40A9-A5B5-07888EE8806F}">
      <dgm:prSet/>
      <dgm:spPr/>
      <dgm:t>
        <a:bodyPr/>
        <a:lstStyle/>
        <a:p>
          <a:endParaRPr lang="ru-RU"/>
        </a:p>
      </dgm:t>
    </dgm:pt>
    <dgm:pt modelId="{424458D4-CBE7-41F1-AB8D-6E35AE620E9D}" type="sibTrans" cxnId="{E9F532EC-B1C9-40A9-A5B5-07888EE8806F}">
      <dgm:prSet/>
      <dgm:spPr/>
      <dgm:t>
        <a:bodyPr/>
        <a:lstStyle/>
        <a:p>
          <a:endParaRPr lang="ru-RU"/>
        </a:p>
      </dgm:t>
    </dgm:pt>
    <dgm:pt modelId="{61AFBE58-9327-46F5-A7F4-006EDC417546}" type="pres">
      <dgm:prSet presAssocID="{43FD8712-F91D-4601-8B7A-421BB14A422B}" presName="diagram" presStyleCnt="0">
        <dgm:presLayoutVars>
          <dgm:dir/>
          <dgm:resizeHandles val="exact"/>
        </dgm:presLayoutVars>
      </dgm:prSet>
      <dgm:spPr/>
      <dgm:t>
        <a:bodyPr/>
        <a:lstStyle/>
        <a:p>
          <a:endParaRPr lang="ru-RU"/>
        </a:p>
      </dgm:t>
    </dgm:pt>
    <dgm:pt modelId="{323EF4EA-1056-4818-93C2-900CA4B80FC5}" type="pres">
      <dgm:prSet presAssocID="{CA1D5F38-745E-414F-AA0D-C3E8722E31AE}" presName="node" presStyleLbl="node1" presStyleIdx="0" presStyleCnt="5" custLinFactNeighborX="-15872" custLinFactNeighborY="-44308">
        <dgm:presLayoutVars>
          <dgm:bulletEnabled val="1"/>
        </dgm:presLayoutVars>
      </dgm:prSet>
      <dgm:spPr/>
      <dgm:t>
        <a:bodyPr/>
        <a:lstStyle/>
        <a:p>
          <a:endParaRPr lang="ru-RU"/>
        </a:p>
      </dgm:t>
    </dgm:pt>
    <dgm:pt modelId="{47E396DA-4457-42B1-95A6-09585D5C8A9C}" type="pres">
      <dgm:prSet presAssocID="{3E7586AE-E127-42DB-9F29-3E6BC202A4F3}" presName="sibTrans" presStyleLbl="sibTrans2D1" presStyleIdx="0" presStyleCnt="4"/>
      <dgm:spPr/>
      <dgm:t>
        <a:bodyPr/>
        <a:lstStyle/>
        <a:p>
          <a:endParaRPr lang="ru-RU"/>
        </a:p>
      </dgm:t>
    </dgm:pt>
    <dgm:pt modelId="{C0BA94A1-AE66-4B98-B1CC-59B19CBA895A}" type="pres">
      <dgm:prSet presAssocID="{3E7586AE-E127-42DB-9F29-3E6BC202A4F3}" presName="connectorText" presStyleLbl="sibTrans2D1" presStyleIdx="0" presStyleCnt="4"/>
      <dgm:spPr/>
      <dgm:t>
        <a:bodyPr/>
        <a:lstStyle/>
        <a:p>
          <a:endParaRPr lang="ru-RU"/>
        </a:p>
      </dgm:t>
    </dgm:pt>
    <dgm:pt modelId="{6E78475D-7A36-411F-9A34-11C408998A39}" type="pres">
      <dgm:prSet presAssocID="{50E9CEAC-B113-4F1D-AECD-B438E7417EA4}" presName="node" presStyleLbl="node1" presStyleIdx="1" presStyleCnt="5" custLinFactNeighborX="4679" custLinFactNeighborY="-44308">
        <dgm:presLayoutVars>
          <dgm:bulletEnabled val="1"/>
        </dgm:presLayoutVars>
      </dgm:prSet>
      <dgm:spPr/>
      <dgm:t>
        <a:bodyPr/>
        <a:lstStyle/>
        <a:p>
          <a:endParaRPr lang="ru-RU"/>
        </a:p>
      </dgm:t>
    </dgm:pt>
    <dgm:pt modelId="{183E62F5-978E-4579-932A-965654EA2301}" type="pres">
      <dgm:prSet presAssocID="{CDC3C880-F146-40B2-AEEC-9FEDDEA68AEC}" presName="sibTrans" presStyleLbl="sibTrans2D1" presStyleIdx="1" presStyleCnt="4"/>
      <dgm:spPr/>
      <dgm:t>
        <a:bodyPr/>
        <a:lstStyle/>
        <a:p>
          <a:endParaRPr lang="ru-RU"/>
        </a:p>
      </dgm:t>
    </dgm:pt>
    <dgm:pt modelId="{84FB2F6A-21C3-4302-8D10-B23DEC55D321}" type="pres">
      <dgm:prSet presAssocID="{CDC3C880-F146-40B2-AEEC-9FEDDEA68AEC}" presName="connectorText" presStyleLbl="sibTrans2D1" presStyleIdx="1" presStyleCnt="4"/>
      <dgm:spPr/>
      <dgm:t>
        <a:bodyPr/>
        <a:lstStyle/>
        <a:p>
          <a:endParaRPr lang="ru-RU"/>
        </a:p>
      </dgm:t>
    </dgm:pt>
    <dgm:pt modelId="{89500657-BDDE-465A-B195-A8518D65AFEC}" type="pres">
      <dgm:prSet presAssocID="{F931277A-407F-4FFD-8537-447A0CF5AB3C}" presName="node" presStyleLbl="node1" presStyleIdx="2" presStyleCnt="5" custLinFactNeighborX="-11025" custLinFactNeighborY="-52940">
        <dgm:presLayoutVars>
          <dgm:bulletEnabled val="1"/>
        </dgm:presLayoutVars>
      </dgm:prSet>
      <dgm:spPr/>
      <dgm:t>
        <a:bodyPr/>
        <a:lstStyle/>
        <a:p>
          <a:endParaRPr lang="ru-RU"/>
        </a:p>
      </dgm:t>
    </dgm:pt>
    <dgm:pt modelId="{C6B07830-413B-4A9A-8EFC-BED0EE7E35EF}" type="pres">
      <dgm:prSet presAssocID="{BA6FF0FB-0297-4ACC-9E15-6E2ECCC9CA1B}" presName="sibTrans" presStyleLbl="sibTrans2D1" presStyleIdx="2" presStyleCnt="4"/>
      <dgm:spPr/>
      <dgm:t>
        <a:bodyPr/>
        <a:lstStyle/>
        <a:p>
          <a:endParaRPr lang="ru-RU"/>
        </a:p>
      </dgm:t>
    </dgm:pt>
    <dgm:pt modelId="{8599D355-CD31-4308-B834-0C55CAFFDD69}" type="pres">
      <dgm:prSet presAssocID="{BA6FF0FB-0297-4ACC-9E15-6E2ECCC9CA1B}" presName="connectorText" presStyleLbl="sibTrans2D1" presStyleIdx="2" presStyleCnt="4"/>
      <dgm:spPr/>
      <dgm:t>
        <a:bodyPr/>
        <a:lstStyle/>
        <a:p>
          <a:endParaRPr lang="ru-RU"/>
        </a:p>
      </dgm:t>
    </dgm:pt>
    <dgm:pt modelId="{417AC69F-ADD5-4C80-8FB6-5321308D9CF3}" type="pres">
      <dgm:prSet presAssocID="{C140604D-6CDB-4A95-9B52-69B9232E42B4}" presName="node" presStyleLbl="node1" presStyleIdx="3" presStyleCnt="5" custScaleX="166107" custScaleY="223753" custLinFactNeighborX="-1774" custLinFactNeighborY="-24395">
        <dgm:presLayoutVars>
          <dgm:bulletEnabled val="1"/>
        </dgm:presLayoutVars>
      </dgm:prSet>
      <dgm:spPr/>
      <dgm:t>
        <a:bodyPr/>
        <a:lstStyle/>
        <a:p>
          <a:endParaRPr lang="ru-RU"/>
        </a:p>
      </dgm:t>
    </dgm:pt>
    <dgm:pt modelId="{F466A9F1-A786-4BD3-8CD1-AAF7B008A931}" type="pres">
      <dgm:prSet presAssocID="{96B1CD31-0137-4ABD-ADCD-1F7A64547B0E}" presName="sibTrans" presStyleLbl="sibTrans2D1" presStyleIdx="3" presStyleCnt="4"/>
      <dgm:spPr/>
      <dgm:t>
        <a:bodyPr/>
        <a:lstStyle/>
        <a:p>
          <a:endParaRPr lang="ru-RU"/>
        </a:p>
      </dgm:t>
    </dgm:pt>
    <dgm:pt modelId="{B3FEB9F9-25C5-46E8-A83A-5B5250F129E1}" type="pres">
      <dgm:prSet presAssocID="{96B1CD31-0137-4ABD-ADCD-1F7A64547B0E}" presName="connectorText" presStyleLbl="sibTrans2D1" presStyleIdx="3" presStyleCnt="4"/>
      <dgm:spPr/>
      <dgm:t>
        <a:bodyPr/>
        <a:lstStyle/>
        <a:p>
          <a:endParaRPr lang="ru-RU"/>
        </a:p>
      </dgm:t>
    </dgm:pt>
    <dgm:pt modelId="{16705CAA-3592-4F4A-9F86-30581C46D93F}" type="pres">
      <dgm:prSet presAssocID="{98347EDF-7C24-4B40-9806-BDFB6B163BB5}" presName="node" presStyleLbl="node1" presStyleIdx="4" presStyleCnt="5" custScaleY="166467" custLinFactNeighborX="-9771" custLinFactNeighborY="-53038">
        <dgm:presLayoutVars>
          <dgm:bulletEnabled val="1"/>
        </dgm:presLayoutVars>
      </dgm:prSet>
      <dgm:spPr/>
      <dgm:t>
        <a:bodyPr/>
        <a:lstStyle/>
        <a:p>
          <a:endParaRPr lang="ru-RU"/>
        </a:p>
      </dgm:t>
    </dgm:pt>
  </dgm:ptLst>
  <dgm:cxnLst>
    <dgm:cxn modelId="{9E580848-6AAC-4AB7-AB01-479CF36FCD83}" type="presOf" srcId="{3E7586AE-E127-42DB-9F29-3E6BC202A4F3}" destId="{47E396DA-4457-42B1-95A6-09585D5C8A9C}" srcOrd="0" destOrd="0" presId="urn:microsoft.com/office/officeart/2005/8/layout/process5"/>
    <dgm:cxn modelId="{C59BF068-9F50-4025-9477-09712D78F69B}" type="presOf" srcId="{F931277A-407F-4FFD-8537-447A0CF5AB3C}" destId="{89500657-BDDE-465A-B195-A8518D65AFEC}" srcOrd="0" destOrd="0" presId="urn:microsoft.com/office/officeart/2005/8/layout/process5"/>
    <dgm:cxn modelId="{A894046B-F496-4569-9E1D-9F561F107ADE}" type="presOf" srcId="{98347EDF-7C24-4B40-9806-BDFB6B163BB5}" destId="{16705CAA-3592-4F4A-9F86-30581C46D93F}" srcOrd="0" destOrd="0" presId="urn:microsoft.com/office/officeart/2005/8/layout/process5"/>
    <dgm:cxn modelId="{8DCB6E83-FA2B-45DC-A288-D568A2AA8FD3}" srcId="{43FD8712-F91D-4601-8B7A-421BB14A422B}" destId="{F931277A-407F-4FFD-8537-447A0CF5AB3C}" srcOrd="2" destOrd="0" parTransId="{31D93E9D-4248-4498-80AF-6D0D231E6B08}" sibTransId="{BA6FF0FB-0297-4ACC-9E15-6E2ECCC9CA1B}"/>
    <dgm:cxn modelId="{C426FF9C-A7A4-40EE-B914-96861674FA4C}" type="presOf" srcId="{BA6FF0FB-0297-4ACC-9E15-6E2ECCC9CA1B}" destId="{8599D355-CD31-4308-B834-0C55CAFFDD69}" srcOrd="1" destOrd="0" presId="urn:microsoft.com/office/officeart/2005/8/layout/process5"/>
    <dgm:cxn modelId="{2051E869-8887-4C41-9BE3-E0477274CDA5}" type="presOf" srcId="{50E9CEAC-B113-4F1D-AECD-B438E7417EA4}" destId="{6E78475D-7A36-411F-9A34-11C408998A39}" srcOrd="0" destOrd="0" presId="urn:microsoft.com/office/officeart/2005/8/layout/process5"/>
    <dgm:cxn modelId="{FD0EDBF3-0389-4119-A1BF-025A24D8A1A9}" type="presOf" srcId="{CDC3C880-F146-40B2-AEEC-9FEDDEA68AEC}" destId="{183E62F5-978E-4579-932A-965654EA2301}" srcOrd="0" destOrd="0" presId="urn:microsoft.com/office/officeart/2005/8/layout/process5"/>
    <dgm:cxn modelId="{0B12D866-7868-4F8F-8313-60B6D7736F4F}" type="presOf" srcId="{96B1CD31-0137-4ABD-ADCD-1F7A64547B0E}" destId="{B3FEB9F9-25C5-46E8-A83A-5B5250F129E1}" srcOrd="1" destOrd="0" presId="urn:microsoft.com/office/officeart/2005/8/layout/process5"/>
    <dgm:cxn modelId="{E9F532EC-B1C9-40A9-A5B5-07888EE8806F}" srcId="{43FD8712-F91D-4601-8B7A-421BB14A422B}" destId="{98347EDF-7C24-4B40-9806-BDFB6B163BB5}" srcOrd="4" destOrd="0" parTransId="{063F6CBE-18A8-44E9-96F7-4A4AB4BFC662}" sibTransId="{424458D4-CBE7-41F1-AB8D-6E35AE620E9D}"/>
    <dgm:cxn modelId="{6A17166D-BEE6-4FEE-9013-7861492C0A11}" srcId="{43FD8712-F91D-4601-8B7A-421BB14A422B}" destId="{CA1D5F38-745E-414F-AA0D-C3E8722E31AE}" srcOrd="0" destOrd="0" parTransId="{A9B0024F-E710-43FF-8AA8-2164550AF648}" sibTransId="{3E7586AE-E127-42DB-9F29-3E6BC202A4F3}"/>
    <dgm:cxn modelId="{297D9254-D42A-4452-9001-B70101586FF7}" type="presOf" srcId="{96B1CD31-0137-4ABD-ADCD-1F7A64547B0E}" destId="{F466A9F1-A786-4BD3-8CD1-AAF7B008A931}" srcOrd="0" destOrd="0" presId="urn:microsoft.com/office/officeart/2005/8/layout/process5"/>
    <dgm:cxn modelId="{C1C66077-1567-4396-BBEE-AFE3CAEF5DB7}" type="presOf" srcId="{BA6FF0FB-0297-4ACC-9E15-6E2ECCC9CA1B}" destId="{C6B07830-413B-4A9A-8EFC-BED0EE7E35EF}" srcOrd="0" destOrd="0" presId="urn:microsoft.com/office/officeart/2005/8/layout/process5"/>
    <dgm:cxn modelId="{75FE78D5-4562-4518-A221-42F87D6759B1}" srcId="{43FD8712-F91D-4601-8B7A-421BB14A422B}" destId="{50E9CEAC-B113-4F1D-AECD-B438E7417EA4}" srcOrd="1" destOrd="0" parTransId="{8E0D00F0-5B60-46A9-ABAE-5906B918E027}" sibTransId="{CDC3C880-F146-40B2-AEEC-9FEDDEA68AEC}"/>
    <dgm:cxn modelId="{0C8C344B-E575-432E-8285-05D025A80834}" type="presOf" srcId="{C140604D-6CDB-4A95-9B52-69B9232E42B4}" destId="{417AC69F-ADD5-4C80-8FB6-5321308D9CF3}" srcOrd="0" destOrd="0" presId="urn:microsoft.com/office/officeart/2005/8/layout/process5"/>
    <dgm:cxn modelId="{8F3C0F4F-6DB9-4126-983A-C3F7B0200F55}" srcId="{43FD8712-F91D-4601-8B7A-421BB14A422B}" destId="{C140604D-6CDB-4A95-9B52-69B9232E42B4}" srcOrd="3" destOrd="0" parTransId="{93D03FA4-4BA6-4EF4-8977-2CFDDAEB7574}" sibTransId="{96B1CD31-0137-4ABD-ADCD-1F7A64547B0E}"/>
    <dgm:cxn modelId="{65096642-1D48-4BCA-9DF0-4E1E927085A1}" type="presOf" srcId="{CA1D5F38-745E-414F-AA0D-C3E8722E31AE}" destId="{323EF4EA-1056-4818-93C2-900CA4B80FC5}" srcOrd="0" destOrd="0" presId="urn:microsoft.com/office/officeart/2005/8/layout/process5"/>
    <dgm:cxn modelId="{86C7A92A-4F69-4B0F-9432-C0AF925BA193}" type="presOf" srcId="{3E7586AE-E127-42DB-9F29-3E6BC202A4F3}" destId="{C0BA94A1-AE66-4B98-B1CC-59B19CBA895A}" srcOrd="1" destOrd="0" presId="urn:microsoft.com/office/officeart/2005/8/layout/process5"/>
    <dgm:cxn modelId="{D65DAEFC-8CE2-49EC-B92F-92BF83952B4A}" type="presOf" srcId="{43FD8712-F91D-4601-8B7A-421BB14A422B}" destId="{61AFBE58-9327-46F5-A7F4-006EDC417546}" srcOrd="0" destOrd="0" presId="urn:microsoft.com/office/officeart/2005/8/layout/process5"/>
    <dgm:cxn modelId="{A4651B7D-A31A-430A-A5A4-596C176B7184}" type="presOf" srcId="{CDC3C880-F146-40B2-AEEC-9FEDDEA68AEC}" destId="{84FB2F6A-21C3-4302-8D10-B23DEC55D321}" srcOrd="1" destOrd="0" presId="urn:microsoft.com/office/officeart/2005/8/layout/process5"/>
    <dgm:cxn modelId="{E98291F0-5E4E-45B3-9E00-FF014BEBE155}" type="presParOf" srcId="{61AFBE58-9327-46F5-A7F4-006EDC417546}" destId="{323EF4EA-1056-4818-93C2-900CA4B80FC5}" srcOrd="0" destOrd="0" presId="urn:microsoft.com/office/officeart/2005/8/layout/process5"/>
    <dgm:cxn modelId="{C21190BE-3240-4E9D-817F-0D93E9CEEF43}" type="presParOf" srcId="{61AFBE58-9327-46F5-A7F4-006EDC417546}" destId="{47E396DA-4457-42B1-95A6-09585D5C8A9C}" srcOrd="1" destOrd="0" presId="urn:microsoft.com/office/officeart/2005/8/layout/process5"/>
    <dgm:cxn modelId="{ABC2A2BD-5C9B-4632-A95A-BD00362FC75E}" type="presParOf" srcId="{47E396DA-4457-42B1-95A6-09585D5C8A9C}" destId="{C0BA94A1-AE66-4B98-B1CC-59B19CBA895A}" srcOrd="0" destOrd="0" presId="urn:microsoft.com/office/officeart/2005/8/layout/process5"/>
    <dgm:cxn modelId="{CD000B57-75AE-4DF5-899A-88903B6DDAC5}" type="presParOf" srcId="{61AFBE58-9327-46F5-A7F4-006EDC417546}" destId="{6E78475D-7A36-411F-9A34-11C408998A39}" srcOrd="2" destOrd="0" presId="urn:microsoft.com/office/officeart/2005/8/layout/process5"/>
    <dgm:cxn modelId="{5E1F8B40-2FB0-4BCB-93A4-D9FA9CC464BE}" type="presParOf" srcId="{61AFBE58-9327-46F5-A7F4-006EDC417546}" destId="{183E62F5-978E-4579-932A-965654EA2301}" srcOrd="3" destOrd="0" presId="urn:microsoft.com/office/officeart/2005/8/layout/process5"/>
    <dgm:cxn modelId="{C41A2364-EC48-4666-BE0B-6C8F9041870F}" type="presParOf" srcId="{183E62F5-978E-4579-932A-965654EA2301}" destId="{84FB2F6A-21C3-4302-8D10-B23DEC55D321}" srcOrd="0" destOrd="0" presId="urn:microsoft.com/office/officeart/2005/8/layout/process5"/>
    <dgm:cxn modelId="{309BD280-590C-4A40-A792-9A133748CE28}" type="presParOf" srcId="{61AFBE58-9327-46F5-A7F4-006EDC417546}" destId="{89500657-BDDE-465A-B195-A8518D65AFEC}" srcOrd="4" destOrd="0" presId="urn:microsoft.com/office/officeart/2005/8/layout/process5"/>
    <dgm:cxn modelId="{EBECE151-EF84-4088-8FE9-3080AD6CC1E5}" type="presParOf" srcId="{61AFBE58-9327-46F5-A7F4-006EDC417546}" destId="{C6B07830-413B-4A9A-8EFC-BED0EE7E35EF}" srcOrd="5" destOrd="0" presId="urn:microsoft.com/office/officeart/2005/8/layout/process5"/>
    <dgm:cxn modelId="{38E3336A-D924-4904-9958-1E2CB491BE10}" type="presParOf" srcId="{C6B07830-413B-4A9A-8EFC-BED0EE7E35EF}" destId="{8599D355-CD31-4308-B834-0C55CAFFDD69}" srcOrd="0" destOrd="0" presId="urn:microsoft.com/office/officeart/2005/8/layout/process5"/>
    <dgm:cxn modelId="{5E4A02A7-F617-4BA0-83B2-792B940B889A}" type="presParOf" srcId="{61AFBE58-9327-46F5-A7F4-006EDC417546}" destId="{417AC69F-ADD5-4C80-8FB6-5321308D9CF3}" srcOrd="6" destOrd="0" presId="urn:microsoft.com/office/officeart/2005/8/layout/process5"/>
    <dgm:cxn modelId="{47C4B76A-9C31-4102-8E97-15F932CE0FD8}" type="presParOf" srcId="{61AFBE58-9327-46F5-A7F4-006EDC417546}" destId="{F466A9F1-A786-4BD3-8CD1-AAF7B008A931}" srcOrd="7" destOrd="0" presId="urn:microsoft.com/office/officeart/2005/8/layout/process5"/>
    <dgm:cxn modelId="{366F97B9-8A9A-47FD-9C79-6EC027E984A0}" type="presParOf" srcId="{F466A9F1-A786-4BD3-8CD1-AAF7B008A931}" destId="{B3FEB9F9-25C5-46E8-A83A-5B5250F129E1}" srcOrd="0" destOrd="0" presId="urn:microsoft.com/office/officeart/2005/8/layout/process5"/>
    <dgm:cxn modelId="{5B3A78EC-F2DC-49B4-A06B-52960049B0FF}" type="presParOf" srcId="{61AFBE58-9327-46F5-A7F4-006EDC417546}" destId="{16705CAA-3592-4F4A-9F86-30581C46D93F}" srcOrd="8"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812628-C006-4C45-A040-54680C14607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E8217858-B212-46E6-9D07-A1529E1A87D5}">
      <dgm:prSet phldrT="[Текст]"/>
      <dgm:spPr>
        <a:solidFill>
          <a:schemeClr val="lt1">
            <a:hueOff val="0"/>
            <a:satOff val="0"/>
            <a:lumOff val="0"/>
            <a:alpha val="44000"/>
          </a:schemeClr>
        </a:solidFill>
      </dgm:spPr>
      <dgm:t>
        <a:bodyPr/>
        <a:lstStyle/>
        <a:p>
          <a:r>
            <a:rPr lang="en-US" b="1" dirty="0" smtClean="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rPr>
            <a:t>am</a:t>
          </a:r>
          <a:endParaRPr lang="ru-RU" b="1" dirty="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endParaRPr>
        </a:p>
      </dgm:t>
    </dgm:pt>
    <dgm:pt modelId="{0B685F43-E897-46B6-B055-680ABB4AEA9F}" type="parTrans" cxnId="{64046A28-6CFB-4D07-84A3-7AF29AF6063C}">
      <dgm:prSet/>
      <dgm:spPr/>
      <dgm:t>
        <a:bodyPr/>
        <a:lstStyle/>
        <a:p>
          <a:endParaRPr lang="ru-RU"/>
        </a:p>
      </dgm:t>
    </dgm:pt>
    <dgm:pt modelId="{FA204B14-269D-43DD-AD52-33B968CCFB7C}" type="sibTrans" cxnId="{64046A28-6CFB-4D07-84A3-7AF29AF6063C}">
      <dgm:prSet/>
      <dgm:spPr/>
      <dgm:t>
        <a:bodyPr/>
        <a:lstStyle/>
        <a:p>
          <a:endParaRPr lang="ru-RU"/>
        </a:p>
      </dgm:t>
    </dgm:pt>
    <dgm:pt modelId="{C77269A8-A34E-405D-B7BC-2C71A69A6CEB}">
      <dgm:prSet phldrT="[Текст]"/>
      <dgm:spPr/>
      <dgm:t>
        <a:bodyPr/>
        <a:lstStyle/>
        <a:p>
          <a:endParaRPr lang="ru-RU" dirty="0"/>
        </a:p>
      </dgm:t>
    </dgm:pt>
    <dgm:pt modelId="{43B7EF48-BF80-43D9-8D41-FCD93E4E38A4}" type="parTrans" cxnId="{FF5A2429-6E12-4F7C-B50E-C9C2568D69D7}">
      <dgm:prSet/>
      <dgm:spPr/>
      <dgm:t>
        <a:bodyPr/>
        <a:lstStyle/>
        <a:p>
          <a:endParaRPr lang="ru-RU"/>
        </a:p>
      </dgm:t>
    </dgm:pt>
    <dgm:pt modelId="{5BB8C2A8-F0FB-4476-A4C2-801F53C1A80D}" type="sibTrans" cxnId="{FF5A2429-6E12-4F7C-B50E-C9C2568D69D7}">
      <dgm:prSet/>
      <dgm:spPr/>
      <dgm:t>
        <a:bodyPr/>
        <a:lstStyle/>
        <a:p>
          <a:endParaRPr lang="ru-RU"/>
        </a:p>
      </dgm:t>
    </dgm:pt>
    <dgm:pt modelId="{A930691C-E853-4BB6-AF76-423F260DC0BE}">
      <dgm:prSet phldrT="[Текст]"/>
      <dgm:spPr>
        <a:solidFill>
          <a:schemeClr val="lt1">
            <a:hueOff val="0"/>
            <a:satOff val="0"/>
            <a:lumOff val="0"/>
            <a:alpha val="40000"/>
          </a:schemeClr>
        </a:solidFill>
      </dgm:spPr>
      <dgm:t>
        <a:bodyPr/>
        <a:lstStyle/>
        <a:p>
          <a:r>
            <a:rPr lang="en-US" b="1" dirty="0" smtClean="0">
              <a:effectLst>
                <a:outerShdw blurRad="38100" dist="38100" dir="2700000" algn="tl">
                  <a:srgbClr val="000000">
                    <a:alpha val="43137"/>
                  </a:srgbClr>
                </a:outerShdw>
              </a:effectLst>
            </a:rPr>
            <a:t>     </a:t>
          </a:r>
          <a:r>
            <a:rPr lang="en-US" b="1" dirty="0" smtClean="0">
              <a:solidFill>
                <a:srgbClr val="762676"/>
              </a:solidFill>
              <a:effectLst>
                <a:outerShdw blurRad="38100" dist="38100" dir="2700000" algn="tl">
                  <a:srgbClr val="000000">
                    <a:alpha val="43137"/>
                  </a:srgbClr>
                </a:outerShdw>
              </a:effectLst>
            </a:rPr>
            <a:t>Is </a:t>
          </a:r>
          <a:r>
            <a:rPr lang="en-US" b="1" dirty="0" smtClean="0">
              <a:effectLst>
                <a:outerShdw blurRad="38100" dist="38100" dir="2700000" algn="tl">
                  <a:srgbClr val="000000">
                    <a:alpha val="43137"/>
                  </a:srgbClr>
                </a:outerShdw>
              </a:effectLst>
            </a:rPr>
            <a:t>    </a:t>
          </a:r>
          <a:r>
            <a:rPr lang="en-US" dirty="0" smtClean="0"/>
            <a:t>+</a:t>
          </a:r>
          <a:endParaRPr lang="ru-RU" dirty="0"/>
        </a:p>
      </dgm:t>
    </dgm:pt>
    <dgm:pt modelId="{AC5B85DA-D822-4A32-808E-91C940949D68}" type="parTrans" cxnId="{359F3848-8A9E-480C-8D96-FEF4A555E965}">
      <dgm:prSet/>
      <dgm:spPr/>
      <dgm:t>
        <a:bodyPr/>
        <a:lstStyle/>
        <a:p>
          <a:endParaRPr lang="ru-RU"/>
        </a:p>
      </dgm:t>
    </dgm:pt>
    <dgm:pt modelId="{B4D9AA88-7FD1-4ABF-9E4E-2F580C70EF48}" type="sibTrans" cxnId="{359F3848-8A9E-480C-8D96-FEF4A555E965}">
      <dgm:prSet/>
      <dgm:spPr/>
      <dgm:t>
        <a:bodyPr/>
        <a:lstStyle/>
        <a:p>
          <a:endParaRPr lang="ru-RU"/>
        </a:p>
      </dgm:t>
    </dgm:pt>
    <dgm:pt modelId="{B44ED1D7-EF2C-4F92-86F1-9D659695D641}">
      <dgm:prSet phldrT="[Текст]" custT="1"/>
      <dgm:spPr/>
      <dgm:t>
        <a:bodyPr/>
        <a:lstStyle/>
        <a:p>
          <a:r>
            <a:rPr lang="ru-RU" sz="3200" b="1" dirty="0" smtClean="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rPr>
            <a:t>3-я форма глагола</a:t>
          </a:r>
          <a:r>
            <a:rPr lang="en-US" sz="3200" b="1" dirty="0" smtClean="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rPr>
            <a:t> </a:t>
          </a:r>
          <a:r>
            <a:rPr lang="ru-RU" sz="2400" dirty="0" smtClean="0"/>
            <a:t>или</a:t>
          </a:r>
          <a:endParaRPr lang="ru-RU" sz="2400" dirty="0"/>
        </a:p>
      </dgm:t>
    </dgm:pt>
    <dgm:pt modelId="{7F7BF69D-D436-4E73-AABE-ECD72FB8C168}" type="parTrans" cxnId="{7974308E-D14A-4679-9B58-2F1AF5C02E04}">
      <dgm:prSet/>
      <dgm:spPr/>
      <dgm:t>
        <a:bodyPr/>
        <a:lstStyle/>
        <a:p>
          <a:endParaRPr lang="ru-RU"/>
        </a:p>
      </dgm:t>
    </dgm:pt>
    <dgm:pt modelId="{F35FC0F3-F5AD-42AF-99AC-05640C12FC76}" type="sibTrans" cxnId="{7974308E-D14A-4679-9B58-2F1AF5C02E04}">
      <dgm:prSet/>
      <dgm:spPr/>
      <dgm:t>
        <a:bodyPr/>
        <a:lstStyle/>
        <a:p>
          <a:endParaRPr lang="ru-RU"/>
        </a:p>
      </dgm:t>
    </dgm:pt>
    <dgm:pt modelId="{7492E544-4E21-478E-9DD6-BB1CDE760BBE}">
      <dgm:prSet phldrT="[Текст]" custT="1"/>
      <dgm:spPr/>
      <dgm:t>
        <a:bodyPr/>
        <a:lstStyle/>
        <a:p>
          <a:r>
            <a:rPr lang="en-US" sz="3200" b="1" dirty="0" err="1" smtClean="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rPr>
            <a:t>ed</a:t>
          </a:r>
          <a:endParaRPr lang="ru-RU" sz="3200" b="1" dirty="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endParaRPr>
        </a:p>
      </dgm:t>
    </dgm:pt>
    <dgm:pt modelId="{6FC57896-6CA8-4AD0-996B-76B9BA914C3A}" type="parTrans" cxnId="{74953817-19EB-4B5F-9E8E-848C1F581D12}">
      <dgm:prSet/>
      <dgm:spPr/>
      <dgm:t>
        <a:bodyPr/>
        <a:lstStyle/>
        <a:p>
          <a:endParaRPr lang="ru-RU"/>
        </a:p>
      </dgm:t>
    </dgm:pt>
    <dgm:pt modelId="{2E5A589D-AA81-41A1-9863-62DD80788B7A}" type="sibTrans" cxnId="{74953817-19EB-4B5F-9E8E-848C1F581D12}">
      <dgm:prSet/>
      <dgm:spPr/>
      <dgm:t>
        <a:bodyPr/>
        <a:lstStyle/>
        <a:p>
          <a:endParaRPr lang="ru-RU"/>
        </a:p>
      </dgm:t>
    </dgm:pt>
    <dgm:pt modelId="{1A2A8D0F-18C9-4DFC-8D57-1752D444ED6B}">
      <dgm:prSet phldrT="[Текст]"/>
      <dgm:spPr>
        <a:solidFill>
          <a:schemeClr val="lt1">
            <a:hueOff val="0"/>
            <a:satOff val="0"/>
            <a:lumOff val="0"/>
            <a:alpha val="30000"/>
          </a:schemeClr>
        </a:solidFill>
      </dgm:spPr>
      <dgm:t>
        <a:bodyPr/>
        <a:lstStyle/>
        <a:p>
          <a:r>
            <a:rPr lang="en-US" b="1" dirty="0" smtClean="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rPr>
            <a:t>are</a:t>
          </a:r>
          <a:endParaRPr lang="ru-RU" b="1" dirty="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endParaRPr>
        </a:p>
      </dgm:t>
    </dgm:pt>
    <dgm:pt modelId="{0EE3B915-6216-46E5-8F1D-14F266C50B7F}" type="sibTrans" cxnId="{53AF6DDE-2CEA-4F1C-B611-22FD37B912B4}">
      <dgm:prSet/>
      <dgm:spPr/>
      <dgm:t>
        <a:bodyPr/>
        <a:lstStyle/>
        <a:p>
          <a:endParaRPr lang="ru-RU"/>
        </a:p>
      </dgm:t>
    </dgm:pt>
    <dgm:pt modelId="{7D1B94E4-9EBA-4A9C-8EB8-CE4856BC4EE1}" type="parTrans" cxnId="{53AF6DDE-2CEA-4F1C-B611-22FD37B912B4}">
      <dgm:prSet/>
      <dgm:spPr/>
      <dgm:t>
        <a:bodyPr/>
        <a:lstStyle/>
        <a:p>
          <a:endParaRPr lang="ru-RU"/>
        </a:p>
      </dgm:t>
    </dgm:pt>
    <dgm:pt modelId="{30B91A2B-2888-469E-97B9-9D735074497A}" type="pres">
      <dgm:prSet presAssocID="{ED812628-C006-4C45-A040-54680C14607E}" presName="Name0" presStyleCnt="0">
        <dgm:presLayoutVars>
          <dgm:chMax val="7"/>
          <dgm:dir/>
          <dgm:animLvl val="lvl"/>
          <dgm:resizeHandles val="exact"/>
        </dgm:presLayoutVars>
      </dgm:prSet>
      <dgm:spPr/>
    </dgm:pt>
    <dgm:pt modelId="{9D44492C-BEA0-4404-B987-068CD5DAEE55}" type="pres">
      <dgm:prSet presAssocID="{E8217858-B212-46E6-9D07-A1529E1A87D5}" presName="circle1" presStyleLbl="node1" presStyleIdx="0" presStyleCnt="3"/>
      <dgm:spPr>
        <a:solidFill>
          <a:schemeClr val="accent1">
            <a:hueOff val="0"/>
            <a:satOff val="0"/>
            <a:lumOff val="0"/>
            <a:alpha val="15000"/>
          </a:schemeClr>
        </a:solidFill>
      </dgm:spPr>
    </dgm:pt>
    <dgm:pt modelId="{87FD4AF5-AF1B-4773-BABF-50A5EB1CB48A}" type="pres">
      <dgm:prSet presAssocID="{E8217858-B212-46E6-9D07-A1529E1A87D5}" presName="space" presStyleCnt="0"/>
      <dgm:spPr/>
    </dgm:pt>
    <dgm:pt modelId="{7C48EC83-CB3C-423A-87B8-572E25C2BD07}" type="pres">
      <dgm:prSet presAssocID="{E8217858-B212-46E6-9D07-A1529E1A87D5}" presName="rect1" presStyleLbl="alignAcc1" presStyleIdx="0" presStyleCnt="3"/>
      <dgm:spPr/>
      <dgm:t>
        <a:bodyPr/>
        <a:lstStyle/>
        <a:p>
          <a:endParaRPr lang="ru-RU"/>
        </a:p>
      </dgm:t>
    </dgm:pt>
    <dgm:pt modelId="{93EE0768-C42D-4F8B-9E47-91AB718271A3}" type="pres">
      <dgm:prSet presAssocID="{A930691C-E853-4BB6-AF76-423F260DC0BE}" presName="vertSpace2" presStyleLbl="node1" presStyleIdx="0" presStyleCnt="3"/>
      <dgm:spPr/>
    </dgm:pt>
    <dgm:pt modelId="{A2F340FE-54B7-4D61-BFF7-2D6212C9EE9A}" type="pres">
      <dgm:prSet presAssocID="{A930691C-E853-4BB6-AF76-423F260DC0BE}" presName="circle2" presStyleLbl="node1" presStyleIdx="1" presStyleCnt="3"/>
      <dgm:spPr>
        <a:solidFill>
          <a:schemeClr val="accent1">
            <a:hueOff val="0"/>
            <a:satOff val="0"/>
            <a:lumOff val="0"/>
            <a:alpha val="16000"/>
          </a:schemeClr>
        </a:solidFill>
      </dgm:spPr>
    </dgm:pt>
    <dgm:pt modelId="{2A530AF3-DF1D-42D1-A40C-6559BD58020D}" type="pres">
      <dgm:prSet presAssocID="{A930691C-E853-4BB6-AF76-423F260DC0BE}" presName="rect2" presStyleLbl="alignAcc1" presStyleIdx="1" presStyleCnt="3" custLinFactNeighborX="0" custLinFactNeighborY="-385"/>
      <dgm:spPr/>
      <dgm:t>
        <a:bodyPr/>
        <a:lstStyle/>
        <a:p>
          <a:endParaRPr lang="ru-RU"/>
        </a:p>
      </dgm:t>
    </dgm:pt>
    <dgm:pt modelId="{F3632B73-39C5-4B90-9906-BA88647532FF}" type="pres">
      <dgm:prSet presAssocID="{1A2A8D0F-18C9-4DFC-8D57-1752D444ED6B}" presName="vertSpace3" presStyleLbl="node1" presStyleIdx="1" presStyleCnt="3"/>
      <dgm:spPr/>
    </dgm:pt>
    <dgm:pt modelId="{30BBE086-3E6B-4659-81DE-FE5740687E39}" type="pres">
      <dgm:prSet presAssocID="{1A2A8D0F-18C9-4DFC-8D57-1752D444ED6B}" presName="circle3" presStyleLbl="node1" presStyleIdx="2" presStyleCnt="3"/>
      <dgm:spPr>
        <a:solidFill>
          <a:schemeClr val="accent1">
            <a:hueOff val="0"/>
            <a:satOff val="0"/>
            <a:lumOff val="0"/>
            <a:alpha val="32000"/>
          </a:schemeClr>
        </a:solidFill>
      </dgm:spPr>
    </dgm:pt>
    <dgm:pt modelId="{C9A489E7-EFF8-4D4B-88B6-6F90DD398D39}" type="pres">
      <dgm:prSet presAssocID="{1A2A8D0F-18C9-4DFC-8D57-1752D444ED6B}" presName="rect3" presStyleLbl="alignAcc1" presStyleIdx="2" presStyleCnt="3"/>
      <dgm:spPr/>
      <dgm:t>
        <a:bodyPr/>
        <a:lstStyle/>
        <a:p>
          <a:endParaRPr lang="ru-RU"/>
        </a:p>
      </dgm:t>
    </dgm:pt>
    <dgm:pt modelId="{63F52DCF-A2A3-4BA4-9529-AC41B9CC9DCA}" type="pres">
      <dgm:prSet presAssocID="{E8217858-B212-46E6-9D07-A1529E1A87D5}" presName="rect1ParTx" presStyleLbl="alignAcc1" presStyleIdx="2" presStyleCnt="3">
        <dgm:presLayoutVars>
          <dgm:chMax val="1"/>
          <dgm:bulletEnabled val="1"/>
        </dgm:presLayoutVars>
      </dgm:prSet>
      <dgm:spPr/>
      <dgm:t>
        <a:bodyPr/>
        <a:lstStyle/>
        <a:p>
          <a:endParaRPr lang="ru-RU"/>
        </a:p>
      </dgm:t>
    </dgm:pt>
    <dgm:pt modelId="{74DB0E9B-C70B-46CB-9E4F-B3BD69854B3C}" type="pres">
      <dgm:prSet presAssocID="{E8217858-B212-46E6-9D07-A1529E1A87D5}" presName="rect1ChTx" presStyleLbl="alignAcc1" presStyleIdx="2" presStyleCnt="3">
        <dgm:presLayoutVars>
          <dgm:bulletEnabled val="1"/>
        </dgm:presLayoutVars>
      </dgm:prSet>
      <dgm:spPr/>
      <dgm:t>
        <a:bodyPr/>
        <a:lstStyle/>
        <a:p>
          <a:endParaRPr lang="ru-RU"/>
        </a:p>
      </dgm:t>
    </dgm:pt>
    <dgm:pt modelId="{C05FD0F3-6BA3-4353-9681-E4C32C21AC71}" type="pres">
      <dgm:prSet presAssocID="{A930691C-E853-4BB6-AF76-423F260DC0BE}" presName="rect2ParTx" presStyleLbl="alignAcc1" presStyleIdx="2" presStyleCnt="3">
        <dgm:presLayoutVars>
          <dgm:chMax val="1"/>
          <dgm:bulletEnabled val="1"/>
        </dgm:presLayoutVars>
      </dgm:prSet>
      <dgm:spPr/>
      <dgm:t>
        <a:bodyPr/>
        <a:lstStyle/>
        <a:p>
          <a:endParaRPr lang="ru-RU"/>
        </a:p>
      </dgm:t>
    </dgm:pt>
    <dgm:pt modelId="{EBD5F0FF-DB52-4CFF-93D5-B1C68514B34E}" type="pres">
      <dgm:prSet presAssocID="{A930691C-E853-4BB6-AF76-423F260DC0BE}" presName="rect2ChTx" presStyleLbl="alignAcc1" presStyleIdx="2" presStyleCnt="3" custScaleX="132730" custScaleY="128572">
        <dgm:presLayoutVars>
          <dgm:bulletEnabled val="1"/>
        </dgm:presLayoutVars>
      </dgm:prSet>
      <dgm:spPr/>
      <dgm:t>
        <a:bodyPr/>
        <a:lstStyle/>
        <a:p>
          <a:endParaRPr lang="ru-RU"/>
        </a:p>
      </dgm:t>
    </dgm:pt>
    <dgm:pt modelId="{FB6F30E5-963C-4D0F-9797-EEFB41C413AA}" type="pres">
      <dgm:prSet presAssocID="{1A2A8D0F-18C9-4DFC-8D57-1752D444ED6B}" presName="rect3ParTx" presStyleLbl="alignAcc1" presStyleIdx="2" presStyleCnt="3">
        <dgm:presLayoutVars>
          <dgm:chMax val="1"/>
          <dgm:bulletEnabled val="1"/>
        </dgm:presLayoutVars>
      </dgm:prSet>
      <dgm:spPr/>
    </dgm:pt>
    <dgm:pt modelId="{5D192767-85CA-4312-9889-D07F3A0D43D8}" type="pres">
      <dgm:prSet presAssocID="{1A2A8D0F-18C9-4DFC-8D57-1752D444ED6B}" presName="rect3ChTx" presStyleLbl="alignAcc1" presStyleIdx="2" presStyleCnt="3">
        <dgm:presLayoutVars>
          <dgm:bulletEnabled val="1"/>
        </dgm:presLayoutVars>
      </dgm:prSet>
      <dgm:spPr/>
      <dgm:t>
        <a:bodyPr/>
        <a:lstStyle/>
        <a:p>
          <a:endParaRPr lang="ru-RU"/>
        </a:p>
      </dgm:t>
    </dgm:pt>
  </dgm:ptLst>
  <dgm:cxnLst>
    <dgm:cxn modelId="{264EFB1D-8A92-4884-A06F-FF29DDB7BF7A}" type="presOf" srcId="{A930691C-E853-4BB6-AF76-423F260DC0BE}" destId="{2A530AF3-DF1D-42D1-A40C-6559BD58020D}" srcOrd="0" destOrd="0" presId="urn:microsoft.com/office/officeart/2005/8/layout/target3"/>
    <dgm:cxn modelId="{E2EFD151-721A-41E1-B894-B199C389063C}" type="presOf" srcId="{ED812628-C006-4C45-A040-54680C14607E}" destId="{30B91A2B-2888-469E-97B9-9D735074497A}" srcOrd="0" destOrd="0" presId="urn:microsoft.com/office/officeart/2005/8/layout/target3"/>
    <dgm:cxn modelId="{4C7C78C2-71D5-4EEA-9778-047E68A174D2}" type="presOf" srcId="{1A2A8D0F-18C9-4DFC-8D57-1752D444ED6B}" destId="{C9A489E7-EFF8-4D4B-88B6-6F90DD398D39}" srcOrd="0" destOrd="0" presId="urn:microsoft.com/office/officeart/2005/8/layout/target3"/>
    <dgm:cxn modelId="{424624C7-5A69-4250-A6DE-D284344DC235}" type="presOf" srcId="{1A2A8D0F-18C9-4DFC-8D57-1752D444ED6B}" destId="{FB6F30E5-963C-4D0F-9797-EEFB41C413AA}" srcOrd="1" destOrd="0" presId="urn:microsoft.com/office/officeart/2005/8/layout/target3"/>
    <dgm:cxn modelId="{FCD11699-67FF-4879-87AF-0E188D28EDC6}" type="presOf" srcId="{A930691C-E853-4BB6-AF76-423F260DC0BE}" destId="{C05FD0F3-6BA3-4353-9681-E4C32C21AC71}" srcOrd="1" destOrd="0" presId="urn:microsoft.com/office/officeart/2005/8/layout/target3"/>
    <dgm:cxn modelId="{53AF6DDE-2CEA-4F1C-B611-22FD37B912B4}" srcId="{ED812628-C006-4C45-A040-54680C14607E}" destId="{1A2A8D0F-18C9-4DFC-8D57-1752D444ED6B}" srcOrd="2" destOrd="0" parTransId="{7D1B94E4-9EBA-4A9C-8EB8-CE4856BC4EE1}" sibTransId="{0EE3B915-6216-46E5-8F1D-14F266C50B7F}"/>
    <dgm:cxn modelId="{C7E18843-D4B5-4E97-882A-FCB0812AD2B6}" type="presOf" srcId="{C77269A8-A34E-405D-B7BC-2C71A69A6CEB}" destId="{74DB0E9B-C70B-46CB-9E4F-B3BD69854B3C}" srcOrd="0" destOrd="0" presId="urn:microsoft.com/office/officeart/2005/8/layout/target3"/>
    <dgm:cxn modelId="{7974308E-D14A-4679-9B58-2F1AF5C02E04}" srcId="{A930691C-E853-4BB6-AF76-423F260DC0BE}" destId="{B44ED1D7-EF2C-4F92-86F1-9D659695D641}" srcOrd="0" destOrd="0" parTransId="{7F7BF69D-D436-4E73-AABE-ECD72FB8C168}" sibTransId="{F35FC0F3-F5AD-42AF-99AC-05640C12FC76}"/>
    <dgm:cxn modelId="{93187C32-09E3-4A2D-8041-E40BC2C65296}" type="presOf" srcId="{B44ED1D7-EF2C-4F92-86F1-9D659695D641}" destId="{EBD5F0FF-DB52-4CFF-93D5-B1C68514B34E}" srcOrd="0" destOrd="0" presId="urn:microsoft.com/office/officeart/2005/8/layout/target3"/>
    <dgm:cxn modelId="{3D7329FC-9995-4DFA-9FC7-22F8BD7757E3}" type="presOf" srcId="{7492E544-4E21-478E-9DD6-BB1CDE760BBE}" destId="{EBD5F0FF-DB52-4CFF-93D5-B1C68514B34E}" srcOrd="0" destOrd="1" presId="urn:microsoft.com/office/officeart/2005/8/layout/target3"/>
    <dgm:cxn modelId="{94AA83D5-BD06-4C36-B9E8-CFB2E2162042}" type="presOf" srcId="{E8217858-B212-46E6-9D07-A1529E1A87D5}" destId="{7C48EC83-CB3C-423A-87B8-572E25C2BD07}" srcOrd="0" destOrd="0" presId="urn:microsoft.com/office/officeart/2005/8/layout/target3"/>
    <dgm:cxn modelId="{64046A28-6CFB-4D07-84A3-7AF29AF6063C}" srcId="{ED812628-C006-4C45-A040-54680C14607E}" destId="{E8217858-B212-46E6-9D07-A1529E1A87D5}" srcOrd="0" destOrd="0" parTransId="{0B685F43-E897-46B6-B055-680ABB4AEA9F}" sibTransId="{FA204B14-269D-43DD-AD52-33B968CCFB7C}"/>
    <dgm:cxn modelId="{FF5A2429-6E12-4F7C-B50E-C9C2568D69D7}" srcId="{E8217858-B212-46E6-9D07-A1529E1A87D5}" destId="{C77269A8-A34E-405D-B7BC-2C71A69A6CEB}" srcOrd="0" destOrd="0" parTransId="{43B7EF48-BF80-43D9-8D41-FCD93E4E38A4}" sibTransId="{5BB8C2A8-F0FB-4476-A4C2-801F53C1A80D}"/>
    <dgm:cxn modelId="{74953817-19EB-4B5F-9E8E-848C1F581D12}" srcId="{A930691C-E853-4BB6-AF76-423F260DC0BE}" destId="{7492E544-4E21-478E-9DD6-BB1CDE760BBE}" srcOrd="1" destOrd="0" parTransId="{6FC57896-6CA8-4AD0-996B-76B9BA914C3A}" sibTransId="{2E5A589D-AA81-41A1-9863-62DD80788B7A}"/>
    <dgm:cxn modelId="{359F3848-8A9E-480C-8D96-FEF4A555E965}" srcId="{ED812628-C006-4C45-A040-54680C14607E}" destId="{A930691C-E853-4BB6-AF76-423F260DC0BE}" srcOrd="1" destOrd="0" parTransId="{AC5B85DA-D822-4A32-808E-91C940949D68}" sibTransId="{B4D9AA88-7FD1-4ABF-9E4E-2F580C70EF48}"/>
    <dgm:cxn modelId="{5736F636-1612-4EB0-B0FA-EF79743FD7EE}" type="presOf" srcId="{E8217858-B212-46E6-9D07-A1529E1A87D5}" destId="{63F52DCF-A2A3-4BA4-9529-AC41B9CC9DCA}" srcOrd="1" destOrd="0" presId="urn:microsoft.com/office/officeart/2005/8/layout/target3"/>
    <dgm:cxn modelId="{7DF9EAF9-E9B9-47CF-AD23-6759013ABC80}" type="presParOf" srcId="{30B91A2B-2888-469E-97B9-9D735074497A}" destId="{9D44492C-BEA0-4404-B987-068CD5DAEE55}" srcOrd="0" destOrd="0" presId="urn:microsoft.com/office/officeart/2005/8/layout/target3"/>
    <dgm:cxn modelId="{B29A9020-7C30-4D0A-84A1-47BD276EBC92}" type="presParOf" srcId="{30B91A2B-2888-469E-97B9-9D735074497A}" destId="{87FD4AF5-AF1B-4773-BABF-50A5EB1CB48A}" srcOrd="1" destOrd="0" presId="urn:microsoft.com/office/officeart/2005/8/layout/target3"/>
    <dgm:cxn modelId="{E46C3FDF-F3DB-4F60-94F6-BA4BBCEBCDF2}" type="presParOf" srcId="{30B91A2B-2888-469E-97B9-9D735074497A}" destId="{7C48EC83-CB3C-423A-87B8-572E25C2BD07}" srcOrd="2" destOrd="0" presId="urn:microsoft.com/office/officeart/2005/8/layout/target3"/>
    <dgm:cxn modelId="{200C3551-06EA-454E-8F92-7FD7644978CC}" type="presParOf" srcId="{30B91A2B-2888-469E-97B9-9D735074497A}" destId="{93EE0768-C42D-4F8B-9E47-91AB718271A3}" srcOrd="3" destOrd="0" presId="urn:microsoft.com/office/officeart/2005/8/layout/target3"/>
    <dgm:cxn modelId="{9AFEB51A-96A7-480A-B7C0-41DAE35F1E04}" type="presParOf" srcId="{30B91A2B-2888-469E-97B9-9D735074497A}" destId="{A2F340FE-54B7-4D61-BFF7-2D6212C9EE9A}" srcOrd="4" destOrd="0" presId="urn:microsoft.com/office/officeart/2005/8/layout/target3"/>
    <dgm:cxn modelId="{88A021AA-808A-4DD9-9953-4A290C6804F5}" type="presParOf" srcId="{30B91A2B-2888-469E-97B9-9D735074497A}" destId="{2A530AF3-DF1D-42D1-A40C-6559BD58020D}" srcOrd="5" destOrd="0" presId="urn:microsoft.com/office/officeart/2005/8/layout/target3"/>
    <dgm:cxn modelId="{E1255E79-AFFF-4871-9DE6-2E2C97A6FC75}" type="presParOf" srcId="{30B91A2B-2888-469E-97B9-9D735074497A}" destId="{F3632B73-39C5-4B90-9906-BA88647532FF}" srcOrd="6" destOrd="0" presId="urn:microsoft.com/office/officeart/2005/8/layout/target3"/>
    <dgm:cxn modelId="{93148FFF-974E-4E3D-A93B-16BBA8076C78}" type="presParOf" srcId="{30B91A2B-2888-469E-97B9-9D735074497A}" destId="{30BBE086-3E6B-4659-81DE-FE5740687E39}" srcOrd="7" destOrd="0" presId="urn:microsoft.com/office/officeart/2005/8/layout/target3"/>
    <dgm:cxn modelId="{D3C8F523-633F-48A4-A222-0608A0E75BA6}" type="presParOf" srcId="{30B91A2B-2888-469E-97B9-9D735074497A}" destId="{C9A489E7-EFF8-4D4B-88B6-6F90DD398D39}" srcOrd="8" destOrd="0" presId="urn:microsoft.com/office/officeart/2005/8/layout/target3"/>
    <dgm:cxn modelId="{35710C1D-7558-4241-8E62-800F7F208890}" type="presParOf" srcId="{30B91A2B-2888-469E-97B9-9D735074497A}" destId="{63F52DCF-A2A3-4BA4-9529-AC41B9CC9DCA}" srcOrd="9" destOrd="0" presId="urn:microsoft.com/office/officeart/2005/8/layout/target3"/>
    <dgm:cxn modelId="{5AB1B6F7-31CD-4E46-9385-D1A13FF5BF71}" type="presParOf" srcId="{30B91A2B-2888-469E-97B9-9D735074497A}" destId="{74DB0E9B-C70B-46CB-9E4F-B3BD69854B3C}" srcOrd="10" destOrd="0" presId="urn:microsoft.com/office/officeart/2005/8/layout/target3"/>
    <dgm:cxn modelId="{71249AC1-7328-48C9-BA93-35EC541C5187}" type="presParOf" srcId="{30B91A2B-2888-469E-97B9-9D735074497A}" destId="{C05FD0F3-6BA3-4353-9681-E4C32C21AC71}" srcOrd="11" destOrd="0" presId="urn:microsoft.com/office/officeart/2005/8/layout/target3"/>
    <dgm:cxn modelId="{F6F62764-5B16-4FE9-ABC5-EE728D773C5B}" type="presParOf" srcId="{30B91A2B-2888-469E-97B9-9D735074497A}" destId="{EBD5F0FF-DB52-4CFF-93D5-B1C68514B34E}" srcOrd="12" destOrd="0" presId="urn:microsoft.com/office/officeart/2005/8/layout/target3"/>
    <dgm:cxn modelId="{6FDA0F31-F34F-4342-A16C-0D63BBA71EBA}" type="presParOf" srcId="{30B91A2B-2888-469E-97B9-9D735074497A}" destId="{FB6F30E5-963C-4D0F-9797-EEFB41C413AA}" srcOrd="13" destOrd="0" presId="urn:microsoft.com/office/officeart/2005/8/layout/target3"/>
    <dgm:cxn modelId="{8EA55373-BBBB-4F8C-B4FC-E7E47A9DBEDE}" type="presParOf" srcId="{30B91A2B-2888-469E-97B9-9D735074497A}" destId="{5D192767-85CA-4312-9889-D07F3A0D43D8}" srcOrd="14"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09BB36-D109-4A37-A037-4E83080640BA}"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7D37B4B5-1A47-4323-8A14-5B172514CE8F}">
      <dgm:prSet phldrT="[Текст]" custT="1">
        <dgm:style>
          <a:lnRef idx="1">
            <a:schemeClr val="accent4"/>
          </a:lnRef>
          <a:fillRef idx="3">
            <a:schemeClr val="accent4"/>
          </a:fillRef>
          <a:effectRef idx="2">
            <a:schemeClr val="accent4"/>
          </a:effectRef>
          <a:fontRef idx="minor">
            <a:schemeClr val="lt1"/>
          </a:fontRef>
        </dgm:style>
      </dgm:prSet>
      <dgm:spPr/>
      <dgm:t>
        <a:bodyPr/>
        <a:lstStyle/>
        <a:p>
          <a:pPr algn="ctr"/>
          <a:r>
            <a:rPr lang="en-US" sz="3200" b="1" dirty="0" smtClean="0">
              <a:solidFill>
                <a:schemeClr val="bg1"/>
              </a:solidFill>
              <a:effectLst>
                <a:outerShdw blurRad="38100" dist="38100" dir="2700000" algn="tl">
                  <a:srgbClr val="000000">
                    <a:alpha val="43137"/>
                  </a:srgbClr>
                </a:outerShdw>
              </a:effectLst>
            </a:rPr>
            <a:t>was</a:t>
          </a:r>
          <a:endParaRPr lang="ru-RU" sz="3200" b="1" dirty="0">
            <a:solidFill>
              <a:schemeClr val="bg1"/>
            </a:solidFill>
            <a:effectLst>
              <a:outerShdw blurRad="38100" dist="38100" dir="2700000" algn="tl">
                <a:srgbClr val="000000">
                  <a:alpha val="43137"/>
                </a:srgbClr>
              </a:outerShdw>
            </a:effectLst>
          </a:endParaRPr>
        </a:p>
      </dgm:t>
    </dgm:pt>
    <dgm:pt modelId="{66465340-7DF4-46EE-90DD-1C29DD6B0ECD}" type="parTrans" cxnId="{E8B5FD0B-D688-4DA2-BB4B-B0F2FF3202FF}">
      <dgm:prSet/>
      <dgm:spPr/>
      <dgm:t>
        <a:bodyPr/>
        <a:lstStyle/>
        <a:p>
          <a:pPr algn="ctr"/>
          <a:endParaRPr lang="ru-RU"/>
        </a:p>
      </dgm:t>
    </dgm:pt>
    <dgm:pt modelId="{6C81A237-ED38-4FA8-91B5-8F8F77DE8AEF}" type="sibTrans" cxnId="{E8B5FD0B-D688-4DA2-BB4B-B0F2FF3202FF}">
      <dgm:prSet/>
      <dgm:spPr/>
      <dgm:t>
        <a:bodyPr/>
        <a:lstStyle/>
        <a:p>
          <a:pPr algn="ctr"/>
          <a:endParaRPr lang="ru-RU"/>
        </a:p>
      </dgm:t>
    </dgm:pt>
    <dgm:pt modelId="{F8C583A9-8AE9-4CB0-8530-709267AE80B9}">
      <dgm:prSet phldrT="[Текст]" custT="1">
        <dgm:style>
          <a:lnRef idx="1">
            <a:schemeClr val="accent4"/>
          </a:lnRef>
          <a:fillRef idx="3">
            <a:schemeClr val="accent4"/>
          </a:fillRef>
          <a:effectRef idx="2">
            <a:schemeClr val="accent4"/>
          </a:effectRef>
          <a:fontRef idx="minor">
            <a:schemeClr val="lt1"/>
          </a:fontRef>
        </dgm:style>
      </dgm:prSet>
      <dgm:spPr/>
      <dgm:t>
        <a:bodyPr/>
        <a:lstStyle/>
        <a:p>
          <a:pPr algn="ctr"/>
          <a:r>
            <a:rPr lang="en-US" sz="3200" b="1" dirty="0" smtClean="0">
              <a:solidFill>
                <a:schemeClr val="bg1"/>
              </a:solidFill>
              <a:effectLst>
                <a:outerShdw blurRad="38100" dist="38100" dir="2700000" algn="tl">
                  <a:srgbClr val="000000">
                    <a:alpha val="43137"/>
                  </a:srgbClr>
                </a:outerShdw>
              </a:effectLst>
            </a:rPr>
            <a:t>were</a:t>
          </a:r>
          <a:endParaRPr lang="ru-RU" sz="3200" b="1" dirty="0">
            <a:solidFill>
              <a:schemeClr val="bg1"/>
            </a:solidFill>
            <a:effectLst>
              <a:outerShdw blurRad="38100" dist="38100" dir="2700000" algn="tl">
                <a:srgbClr val="000000">
                  <a:alpha val="43137"/>
                </a:srgbClr>
              </a:outerShdw>
            </a:effectLst>
          </a:endParaRPr>
        </a:p>
      </dgm:t>
    </dgm:pt>
    <dgm:pt modelId="{C7C7BDBB-D306-4DA4-9ED2-AB7AD90D092D}" type="parTrans" cxnId="{0A936039-29B9-4EA2-AFEE-73E4718583D3}">
      <dgm:prSet/>
      <dgm:spPr/>
      <dgm:t>
        <a:bodyPr/>
        <a:lstStyle/>
        <a:p>
          <a:pPr algn="ctr"/>
          <a:endParaRPr lang="ru-RU"/>
        </a:p>
      </dgm:t>
    </dgm:pt>
    <dgm:pt modelId="{6469847D-BA87-4288-A70B-17E29C7A4D24}" type="sibTrans" cxnId="{0A936039-29B9-4EA2-AFEE-73E4718583D3}">
      <dgm:prSet/>
      <dgm:spPr/>
      <dgm:t>
        <a:bodyPr/>
        <a:lstStyle/>
        <a:p>
          <a:pPr algn="ctr"/>
          <a:endParaRPr lang="ru-RU"/>
        </a:p>
      </dgm:t>
    </dgm:pt>
    <dgm:pt modelId="{61652108-110C-4C5E-97E0-494B9A34011A}">
      <dgm:prSet phldrT="[Текст]" custT="1">
        <dgm:style>
          <a:lnRef idx="1">
            <a:schemeClr val="accent4"/>
          </a:lnRef>
          <a:fillRef idx="3">
            <a:schemeClr val="accent4"/>
          </a:fillRef>
          <a:effectRef idx="2">
            <a:schemeClr val="accent4"/>
          </a:effectRef>
          <a:fontRef idx="minor">
            <a:schemeClr val="lt1"/>
          </a:fontRef>
        </dgm:style>
      </dgm:prSet>
      <dgm:spPr/>
      <dgm:t>
        <a:bodyPr/>
        <a:lstStyle/>
        <a:p>
          <a:pPr algn="ctr"/>
          <a:r>
            <a:rPr lang="ru-RU" sz="3200" b="1" dirty="0" smtClean="0">
              <a:solidFill>
                <a:schemeClr val="bg1"/>
              </a:solidFill>
              <a:effectLst>
                <a:outerShdw blurRad="38100" dist="38100" dir="2700000" algn="tl">
                  <a:srgbClr val="000000">
                    <a:alpha val="43137"/>
                  </a:srgbClr>
                </a:outerShdw>
              </a:effectLst>
            </a:rPr>
            <a:t>3-я форма глагола </a:t>
          </a:r>
          <a:r>
            <a:rPr lang="ru-RU" sz="2000" b="1" dirty="0" smtClean="0">
              <a:solidFill>
                <a:schemeClr val="bg1"/>
              </a:solidFill>
              <a:effectLst>
                <a:outerShdw blurRad="38100" dist="38100" dir="2700000" algn="tl">
                  <a:srgbClr val="000000">
                    <a:alpha val="43137"/>
                  </a:srgbClr>
                </a:outerShdw>
              </a:effectLst>
            </a:rPr>
            <a:t>или </a:t>
          </a:r>
          <a:endParaRPr lang="en-US" sz="2000" b="1" dirty="0" smtClean="0">
            <a:solidFill>
              <a:schemeClr val="bg1"/>
            </a:solidFill>
            <a:effectLst>
              <a:outerShdw blurRad="38100" dist="38100" dir="2700000" algn="tl">
                <a:srgbClr val="000000">
                  <a:alpha val="43137"/>
                </a:srgbClr>
              </a:outerShdw>
            </a:effectLst>
          </a:endParaRPr>
        </a:p>
        <a:p>
          <a:pPr algn="ctr"/>
          <a:r>
            <a:rPr lang="en-US" sz="3200" b="1" dirty="0" err="1" smtClean="0">
              <a:effectLst>
                <a:outerShdw blurRad="38100" dist="38100" dir="2700000" algn="tl">
                  <a:srgbClr val="000000">
                    <a:alpha val="43137"/>
                  </a:srgbClr>
                </a:outerShdw>
              </a:effectLst>
            </a:rPr>
            <a:t>ed</a:t>
          </a:r>
          <a:endParaRPr lang="ru-RU" sz="3200" b="1" dirty="0" smtClean="0">
            <a:effectLst>
              <a:outerShdw blurRad="38100" dist="38100" dir="2700000" algn="tl">
                <a:srgbClr val="000000">
                  <a:alpha val="43137"/>
                </a:srgbClr>
              </a:outerShdw>
            </a:effectLst>
          </a:endParaRPr>
        </a:p>
        <a:p>
          <a:pPr algn="ctr"/>
          <a:r>
            <a:rPr lang="ru-RU" sz="2500" dirty="0" smtClean="0"/>
            <a:t> </a:t>
          </a:r>
          <a:endParaRPr lang="ru-RU" sz="2500" dirty="0"/>
        </a:p>
      </dgm:t>
    </dgm:pt>
    <dgm:pt modelId="{996B58BD-22C7-4468-B7D9-38032A23C90E}" type="parTrans" cxnId="{68A4BA74-F660-491F-9DDD-E7FBCCCE4575}">
      <dgm:prSet/>
      <dgm:spPr/>
      <dgm:t>
        <a:bodyPr/>
        <a:lstStyle/>
        <a:p>
          <a:pPr algn="ctr"/>
          <a:endParaRPr lang="ru-RU"/>
        </a:p>
      </dgm:t>
    </dgm:pt>
    <dgm:pt modelId="{375B01F7-C2C0-48CA-9FB4-D0D09AA7D9CA}" type="sibTrans" cxnId="{68A4BA74-F660-491F-9DDD-E7FBCCCE4575}">
      <dgm:prSet/>
      <dgm:spPr/>
      <dgm:t>
        <a:bodyPr/>
        <a:lstStyle/>
        <a:p>
          <a:pPr algn="ctr"/>
          <a:endParaRPr lang="ru-RU"/>
        </a:p>
      </dgm:t>
    </dgm:pt>
    <dgm:pt modelId="{3DAFD7C4-7F7B-4F6A-825B-642A11F51DB8}" type="pres">
      <dgm:prSet presAssocID="{0409BB36-D109-4A37-A037-4E83080640BA}" presName="Name0" presStyleCnt="0">
        <dgm:presLayoutVars>
          <dgm:dir/>
          <dgm:resizeHandles val="exact"/>
        </dgm:presLayoutVars>
      </dgm:prSet>
      <dgm:spPr/>
    </dgm:pt>
    <dgm:pt modelId="{5A062795-B4CF-4B10-8D51-6A0BB21B4AFC}" type="pres">
      <dgm:prSet presAssocID="{0409BB36-D109-4A37-A037-4E83080640BA}" presName="vNodes" presStyleCnt="0"/>
      <dgm:spPr/>
    </dgm:pt>
    <dgm:pt modelId="{0BBAFE64-FDEF-433A-A5EC-CF8D61500FEE}" type="pres">
      <dgm:prSet presAssocID="{7D37B4B5-1A47-4323-8A14-5B172514CE8F}" presName="node" presStyleLbl="node1" presStyleIdx="0" presStyleCnt="3" custLinFactNeighborX="3674" custLinFactNeighborY="-281">
        <dgm:presLayoutVars>
          <dgm:bulletEnabled val="1"/>
        </dgm:presLayoutVars>
      </dgm:prSet>
      <dgm:spPr/>
      <dgm:t>
        <a:bodyPr/>
        <a:lstStyle/>
        <a:p>
          <a:endParaRPr lang="ru-RU"/>
        </a:p>
      </dgm:t>
    </dgm:pt>
    <dgm:pt modelId="{C471F78F-1C2A-4F1E-94E3-1FB2A9341C86}" type="pres">
      <dgm:prSet presAssocID="{6C81A237-ED38-4FA8-91B5-8F8F77DE8AEF}" presName="spacerT" presStyleCnt="0"/>
      <dgm:spPr/>
    </dgm:pt>
    <dgm:pt modelId="{677923A8-5030-4BE4-B857-5773046C8A66}" type="pres">
      <dgm:prSet presAssocID="{6C81A237-ED38-4FA8-91B5-8F8F77DE8AEF}" presName="sibTrans" presStyleLbl="sibTrans2D1" presStyleIdx="0" presStyleCnt="2"/>
      <dgm:spPr/>
      <dgm:t>
        <a:bodyPr/>
        <a:lstStyle/>
        <a:p>
          <a:endParaRPr lang="ru-RU"/>
        </a:p>
      </dgm:t>
    </dgm:pt>
    <dgm:pt modelId="{0C06C05F-B9D9-4D4D-9215-AFEB6DA9ADDE}" type="pres">
      <dgm:prSet presAssocID="{6C81A237-ED38-4FA8-91B5-8F8F77DE8AEF}" presName="spacerB" presStyleCnt="0"/>
      <dgm:spPr/>
    </dgm:pt>
    <dgm:pt modelId="{87D43560-D4C7-4FBF-8A8D-44B68F321680}" type="pres">
      <dgm:prSet presAssocID="{F8C583A9-8AE9-4CB0-8530-709267AE80B9}" presName="node" presStyleLbl="node1" presStyleIdx="1" presStyleCnt="3" custScaleX="157363">
        <dgm:presLayoutVars>
          <dgm:bulletEnabled val="1"/>
        </dgm:presLayoutVars>
      </dgm:prSet>
      <dgm:spPr/>
      <dgm:t>
        <a:bodyPr/>
        <a:lstStyle/>
        <a:p>
          <a:endParaRPr lang="ru-RU"/>
        </a:p>
      </dgm:t>
    </dgm:pt>
    <dgm:pt modelId="{7B39CD63-7ED5-433C-BB29-7EA37EC814FE}" type="pres">
      <dgm:prSet presAssocID="{0409BB36-D109-4A37-A037-4E83080640BA}" presName="sibTransLast" presStyleLbl="sibTrans2D1" presStyleIdx="1" presStyleCnt="2"/>
      <dgm:spPr/>
      <dgm:t>
        <a:bodyPr/>
        <a:lstStyle/>
        <a:p>
          <a:endParaRPr lang="ru-RU"/>
        </a:p>
      </dgm:t>
    </dgm:pt>
    <dgm:pt modelId="{9F8E17BF-70AE-4441-B73E-341EB9447E86}" type="pres">
      <dgm:prSet presAssocID="{0409BB36-D109-4A37-A037-4E83080640BA}" presName="connectorText" presStyleLbl="sibTrans2D1" presStyleIdx="1" presStyleCnt="2"/>
      <dgm:spPr/>
      <dgm:t>
        <a:bodyPr/>
        <a:lstStyle/>
        <a:p>
          <a:endParaRPr lang="ru-RU"/>
        </a:p>
      </dgm:t>
    </dgm:pt>
    <dgm:pt modelId="{2E6B312A-79AA-4B9D-BDE6-40736E8EADE2}" type="pres">
      <dgm:prSet presAssocID="{0409BB36-D109-4A37-A037-4E83080640BA}" presName="lastNode" presStyleLbl="node1" presStyleIdx="2" presStyleCnt="3">
        <dgm:presLayoutVars>
          <dgm:bulletEnabled val="1"/>
        </dgm:presLayoutVars>
      </dgm:prSet>
      <dgm:spPr/>
      <dgm:t>
        <a:bodyPr/>
        <a:lstStyle/>
        <a:p>
          <a:endParaRPr lang="ru-RU"/>
        </a:p>
      </dgm:t>
    </dgm:pt>
  </dgm:ptLst>
  <dgm:cxnLst>
    <dgm:cxn modelId="{E607959D-BEC3-4845-A5DA-DA7C4E61B8D1}" type="presOf" srcId="{6469847D-BA87-4288-A70B-17E29C7A4D24}" destId="{7B39CD63-7ED5-433C-BB29-7EA37EC814FE}" srcOrd="0" destOrd="0" presId="urn:microsoft.com/office/officeart/2005/8/layout/equation2"/>
    <dgm:cxn modelId="{4942DA8B-0094-4650-84AC-E1A3343716E6}" type="presOf" srcId="{F8C583A9-8AE9-4CB0-8530-709267AE80B9}" destId="{87D43560-D4C7-4FBF-8A8D-44B68F321680}" srcOrd="0" destOrd="0" presId="urn:microsoft.com/office/officeart/2005/8/layout/equation2"/>
    <dgm:cxn modelId="{22D4B64F-B53F-495B-824A-9B3B6167BA0E}" type="presOf" srcId="{6C81A237-ED38-4FA8-91B5-8F8F77DE8AEF}" destId="{677923A8-5030-4BE4-B857-5773046C8A66}" srcOrd="0" destOrd="0" presId="urn:microsoft.com/office/officeart/2005/8/layout/equation2"/>
    <dgm:cxn modelId="{707582B7-DB0D-4041-84F8-9116A41E9EDF}" type="presOf" srcId="{61652108-110C-4C5E-97E0-494B9A34011A}" destId="{2E6B312A-79AA-4B9D-BDE6-40736E8EADE2}" srcOrd="0" destOrd="0" presId="urn:microsoft.com/office/officeart/2005/8/layout/equation2"/>
    <dgm:cxn modelId="{56CD51F1-E5A7-40B4-AFA0-08EFD1229ABC}" type="presOf" srcId="{7D37B4B5-1A47-4323-8A14-5B172514CE8F}" destId="{0BBAFE64-FDEF-433A-A5EC-CF8D61500FEE}" srcOrd="0" destOrd="0" presId="urn:microsoft.com/office/officeart/2005/8/layout/equation2"/>
    <dgm:cxn modelId="{0A936039-29B9-4EA2-AFEE-73E4718583D3}" srcId="{0409BB36-D109-4A37-A037-4E83080640BA}" destId="{F8C583A9-8AE9-4CB0-8530-709267AE80B9}" srcOrd="1" destOrd="0" parTransId="{C7C7BDBB-D306-4DA4-9ED2-AB7AD90D092D}" sibTransId="{6469847D-BA87-4288-A70B-17E29C7A4D24}"/>
    <dgm:cxn modelId="{5D8BE66F-67AB-4330-9D0D-CC2758B90DB8}" type="presOf" srcId="{6469847D-BA87-4288-A70B-17E29C7A4D24}" destId="{9F8E17BF-70AE-4441-B73E-341EB9447E86}" srcOrd="1" destOrd="0" presId="urn:microsoft.com/office/officeart/2005/8/layout/equation2"/>
    <dgm:cxn modelId="{68A4BA74-F660-491F-9DDD-E7FBCCCE4575}" srcId="{0409BB36-D109-4A37-A037-4E83080640BA}" destId="{61652108-110C-4C5E-97E0-494B9A34011A}" srcOrd="2" destOrd="0" parTransId="{996B58BD-22C7-4468-B7D9-38032A23C90E}" sibTransId="{375B01F7-C2C0-48CA-9FB4-D0D09AA7D9CA}"/>
    <dgm:cxn modelId="{E8B5FD0B-D688-4DA2-BB4B-B0F2FF3202FF}" srcId="{0409BB36-D109-4A37-A037-4E83080640BA}" destId="{7D37B4B5-1A47-4323-8A14-5B172514CE8F}" srcOrd="0" destOrd="0" parTransId="{66465340-7DF4-46EE-90DD-1C29DD6B0ECD}" sibTransId="{6C81A237-ED38-4FA8-91B5-8F8F77DE8AEF}"/>
    <dgm:cxn modelId="{829D5DE1-2394-42E7-905C-7559DAF42195}" type="presOf" srcId="{0409BB36-D109-4A37-A037-4E83080640BA}" destId="{3DAFD7C4-7F7B-4F6A-825B-642A11F51DB8}" srcOrd="0" destOrd="0" presId="urn:microsoft.com/office/officeart/2005/8/layout/equation2"/>
    <dgm:cxn modelId="{9A316B69-DBA0-409E-B5AC-7624715D9406}" type="presParOf" srcId="{3DAFD7C4-7F7B-4F6A-825B-642A11F51DB8}" destId="{5A062795-B4CF-4B10-8D51-6A0BB21B4AFC}" srcOrd="0" destOrd="0" presId="urn:microsoft.com/office/officeart/2005/8/layout/equation2"/>
    <dgm:cxn modelId="{2BDF521C-FAEB-4269-8619-A3421DFA52AF}" type="presParOf" srcId="{5A062795-B4CF-4B10-8D51-6A0BB21B4AFC}" destId="{0BBAFE64-FDEF-433A-A5EC-CF8D61500FEE}" srcOrd="0" destOrd="0" presId="urn:microsoft.com/office/officeart/2005/8/layout/equation2"/>
    <dgm:cxn modelId="{0F2F0A17-D793-47FB-994E-2568E1C9B4F9}" type="presParOf" srcId="{5A062795-B4CF-4B10-8D51-6A0BB21B4AFC}" destId="{C471F78F-1C2A-4F1E-94E3-1FB2A9341C86}" srcOrd="1" destOrd="0" presId="urn:microsoft.com/office/officeart/2005/8/layout/equation2"/>
    <dgm:cxn modelId="{8B0F56B0-0843-4E32-98D1-5100BDA3A71F}" type="presParOf" srcId="{5A062795-B4CF-4B10-8D51-6A0BB21B4AFC}" destId="{677923A8-5030-4BE4-B857-5773046C8A66}" srcOrd="2" destOrd="0" presId="urn:microsoft.com/office/officeart/2005/8/layout/equation2"/>
    <dgm:cxn modelId="{D366C8FC-8672-4C5D-AA34-5028C49D1AB8}" type="presParOf" srcId="{5A062795-B4CF-4B10-8D51-6A0BB21B4AFC}" destId="{0C06C05F-B9D9-4D4D-9215-AFEB6DA9ADDE}" srcOrd="3" destOrd="0" presId="urn:microsoft.com/office/officeart/2005/8/layout/equation2"/>
    <dgm:cxn modelId="{73A1D753-D036-4431-86BB-0C6129695E62}" type="presParOf" srcId="{5A062795-B4CF-4B10-8D51-6A0BB21B4AFC}" destId="{87D43560-D4C7-4FBF-8A8D-44B68F321680}" srcOrd="4" destOrd="0" presId="urn:microsoft.com/office/officeart/2005/8/layout/equation2"/>
    <dgm:cxn modelId="{8F9B010E-1255-4C92-8E4A-E1E0E1A4ED5F}" type="presParOf" srcId="{3DAFD7C4-7F7B-4F6A-825B-642A11F51DB8}" destId="{7B39CD63-7ED5-433C-BB29-7EA37EC814FE}" srcOrd="1" destOrd="0" presId="urn:microsoft.com/office/officeart/2005/8/layout/equation2"/>
    <dgm:cxn modelId="{38B46B39-3AE1-4FA5-B833-53369A7D6C9F}" type="presParOf" srcId="{7B39CD63-7ED5-433C-BB29-7EA37EC814FE}" destId="{9F8E17BF-70AE-4441-B73E-341EB9447E86}" srcOrd="0" destOrd="0" presId="urn:microsoft.com/office/officeart/2005/8/layout/equation2"/>
    <dgm:cxn modelId="{CB877C79-1EF3-46CD-B7F1-17FDD1EAD0C8}" type="presParOf" srcId="{3DAFD7C4-7F7B-4F6A-825B-642A11F51DB8}" destId="{2E6B312A-79AA-4B9D-BDE6-40736E8EADE2}" srcOrd="2" destOrd="0" presId="urn:microsoft.com/office/officeart/2005/8/layout/equation2"/>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FC05EA-3B2A-4A8F-896D-FCAA390B6A4E}" type="doc">
      <dgm:prSet loTypeId="urn:microsoft.com/office/officeart/2005/8/layout/hProcess9" loCatId="process" qsTypeId="urn:microsoft.com/office/officeart/2005/8/quickstyle/simple5" qsCatId="simple" csTypeId="urn:microsoft.com/office/officeart/2005/8/colors/accent1_2" csCatId="accent1" phldr="1"/>
      <dgm:spPr/>
      <dgm:t>
        <a:bodyPr/>
        <a:lstStyle/>
        <a:p>
          <a:endParaRPr lang="ru-RU"/>
        </a:p>
      </dgm:t>
    </dgm:pt>
    <dgm:pt modelId="{C9994FF0-0279-46CF-B254-831A8EA2F93B}">
      <dgm:prSet/>
      <dgm:spPr/>
      <dgm:t>
        <a:bodyPr/>
        <a:lstStyle/>
        <a:p>
          <a:pPr rtl="0"/>
          <a:r>
            <a:rPr lang="en-US" b="1" i="0" dirty="0" smtClean="0">
              <a:effectLst>
                <a:outerShdw blurRad="38100" dist="38100" dir="2700000" algn="tl">
                  <a:srgbClr val="000000">
                    <a:alpha val="43137"/>
                  </a:srgbClr>
                </a:outerShdw>
                <a:reflection blurRad="6350" stA="60000" endA="900" endPos="58000" dir="5400000" sy="-100000" algn="bl" rotWithShape="0"/>
              </a:effectLst>
            </a:rPr>
            <a:t>am</a:t>
          </a:r>
          <a:endParaRPr lang="ru-RU" b="1" i="0" dirty="0">
            <a:effectLst>
              <a:outerShdw blurRad="38100" dist="38100" dir="2700000" algn="tl">
                <a:srgbClr val="000000">
                  <a:alpha val="43137"/>
                </a:srgbClr>
              </a:outerShdw>
              <a:reflection blurRad="6350" stA="60000" endA="900" endPos="58000" dir="5400000" sy="-100000" algn="bl" rotWithShape="0"/>
            </a:effectLst>
          </a:endParaRPr>
        </a:p>
      </dgm:t>
    </dgm:pt>
    <dgm:pt modelId="{17B36FAD-DE2C-4373-8657-22272B5570C2}" type="parTrans" cxnId="{612CB318-B120-4717-8F66-5E582E0B0B45}">
      <dgm:prSet/>
      <dgm:spPr/>
      <dgm:t>
        <a:bodyPr/>
        <a:lstStyle/>
        <a:p>
          <a:endParaRPr lang="ru-RU"/>
        </a:p>
      </dgm:t>
    </dgm:pt>
    <dgm:pt modelId="{463DC6D7-E44C-417F-B9B2-86C65DF0D0EF}" type="sibTrans" cxnId="{612CB318-B120-4717-8F66-5E582E0B0B45}">
      <dgm:prSet/>
      <dgm:spPr/>
      <dgm:t>
        <a:bodyPr/>
        <a:lstStyle/>
        <a:p>
          <a:endParaRPr lang="ru-RU"/>
        </a:p>
      </dgm:t>
    </dgm:pt>
    <dgm:pt modelId="{685CBB83-18C4-49E4-A0AF-EA724D5176F1}">
      <dgm:prSet/>
      <dgm:spPr/>
      <dgm:t>
        <a:bodyPr/>
        <a:lstStyle/>
        <a:p>
          <a:pPr rtl="0"/>
          <a:r>
            <a:rPr lang="en-US" b="1" i="0" dirty="0" smtClean="0">
              <a:effectLst>
                <a:outerShdw blurRad="38100" dist="38100" dir="2700000" algn="tl">
                  <a:srgbClr val="000000">
                    <a:alpha val="43137"/>
                  </a:srgbClr>
                </a:outerShdw>
              </a:effectLst>
            </a:rPr>
            <a:t>is</a:t>
          </a:r>
          <a:endParaRPr lang="en-US" b="1" i="0" dirty="0">
            <a:effectLst>
              <a:outerShdw blurRad="38100" dist="38100" dir="2700000" algn="tl">
                <a:srgbClr val="000000">
                  <a:alpha val="43137"/>
                </a:srgbClr>
              </a:outerShdw>
            </a:effectLst>
          </a:endParaRPr>
        </a:p>
      </dgm:t>
    </dgm:pt>
    <dgm:pt modelId="{FA40E2DC-C82C-45A2-BA2E-081F0D62B73C}" type="parTrans" cxnId="{60E3933D-7F16-4AAF-84BD-CC8885AE434C}">
      <dgm:prSet/>
      <dgm:spPr/>
      <dgm:t>
        <a:bodyPr/>
        <a:lstStyle/>
        <a:p>
          <a:endParaRPr lang="ru-RU"/>
        </a:p>
      </dgm:t>
    </dgm:pt>
    <dgm:pt modelId="{C81A9646-449D-414B-9A85-CF8CC50D5930}" type="sibTrans" cxnId="{60E3933D-7F16-4AAF-84BD-CC8885AE434C}">
      <dgm:prSet/>
      <dgm:spPr/>
      <dgm:t>
        <a:bodyPr/>
        <a:lstStyle/>
        <a:p>
          <a:endParaRPr lang="ru-RU"/>
        </a:p>
      </dgm:t>
    </dgm:pt>
    <dgm:pt modelId="{ABDCDB50-82BB-4D2D-B93A-ED8B91F6E646}">
      <dgm:prSet/>
      <dgm:spPr/>
      <dgm:t>
        <a:bodyPr/>
        <a:lstStyle/>
        <a:p>
          <a:pPr rtl="0"/>
          <a:r>
            <a:rPr lang="en-US" b="1" i="0" dirty="0" smtClean="0">
              <a:effectLst>
                <a:outerShdw blurRad="38100" dist="38100" dir="2700000" algn="tl">
                  <a:srgbClr val="000000">
                    <a:alpha val="43137"/>
                  </a:srgbClr>
                </a:outerShdw>
              </a:effectLst>
            </a:rPr>
            <a:t>are</a:t>
          </a:r>
          <a:endParaRPr lang="en-US" b="1" i="0" dirty="0">
            <a:effectLst>
              <a:outerShdw blurRad="38100" dist="38100" dir="2700000" algn="tl">
                <a:srgbClr val="000000">
                  <a:alpha val="43137"/>
                </a:srgbClr>
              </a:outerShdw>
            </a:effectLst>
          </a:endParaRPr>
        </a:p>
      </dgm:t>
    </dgm:pt>
    <dgm:pt modelId="{E9E9B9BA-D2D4-42DE-B9AB-EC393699EBF0}" type="parTrans" cxnId="{ADF0E167-3950-48AD-A368-4759D33C8FF6}">
      <dgm:prSet/>
      <dgm:spPr/>
      <dgm:t>
        <a:bodyPr/>
        <a:lstStyle/>
        <a:p>
          <a:endParaRPr lang="ru-RU"/>
        </a:p>
      </dgm:t>
    </dgm:pt>
    <dgm:pt modelId="{DC841A60-3633-4A7C-92B9-6A3DAABD4FA7}" type="sibTrans" cxnId="{ADF0E167-3950-48AD-A368-4759D33C8FF6}">
      <dgm:prSet/>
      <dgm:spPr/>
      <dgm:t>
        <a:bodyPr/>
        <a:lstStyle/>
        <a:p>
          <a:endParaRPr lang="ru-RU"/>
        </a:p>
      </dgm:t>
    </dgm:pt>
    <dgm:pt modelId="{49FE5FD3-4700-4175-A21A-3711A24BADC5}">
      <dgm:prSet custT="1"/>
      <dgm:spPr/>
      <dgm:t>
        <a:bodyPr/>
        <a:lstStyle/>
        <a:p>
          <a:pPr rtl="0"/>
          <a:r>
            <a:rPr lang="en-US" sz="3200" b="1" i="0" dirty="0" smtClean="0">
              <a:effectLst>
                <a:outerShdw blurRad="38100" dist="38100" dir="2700000" algn="tl">
                  <a:srgbClr val="000000">
                    <a:alpha val="43137"/>
                  </a:srgbClr>
                </a:outerShdw>
              </a:effectLst>
            </a:rPr>
            <a:t>being</a:t>
          </a:r>
          <a:endParaRPr lang="ru-RU" sz="3200" b="1" i="0" dirty="0">
            <a:effectLst>
              <a:outerShdw blurRad="38100" dist="38100" dir="2700000" algn="tl">
                <a:srgbClr val="000000">
                  <a:alpha val="43137"/>
                </a:srgbClr>
              </a:outerShdw>
            </a:effectLst>
          </a:endParaRPr>
        </a:p>
      </dgm:t>
    </dgm:pt>
    <dgm:pt modelId="{0B0BB648-2562-42D6-9227-C2856BF3F3E8}" type="parTrans" cxnId="{ECD82D9E-C9DE-4BB8-A5F5-2D011F857FCD}">
      <dgm:prSet/>
      <dgm:spPr/>
      <dgm:t>
        <a:bodyPr/>
        <a:lstStyle/>
        <a:p>
          <a:endParaRPr lang="ru-RU"/>
        </a:p>
      </dgm:t>
    </dgm:pt>
    <dgm:pt modelId="{C44EF51E-508F-4577-BAC4-04D985DA688A}" type="sibTrans" cxnId="{ECD82D9E-C9DE-4BB8-A5F5-2D011F857FCD}">
      <dgm:prSet/>
      <dgm:spPr/>
      <dgm:t>
        <a:bodyPr/>
        <a:lstStyle/>
        <a:p>
          <a:endParaRPr lang="ru-RU"/>
        </a:p>
      </dgm:t>
    </dgm:pt>
    <dgm:pt modelId="{714DDBAE-0F66-46E9-92E6-981B491DD05E}">
      <dgm:prSet custT="1"/>
      <dgm:spPr/>
      <dgm:t>
        <a:bodyPr/>
        <a:lstStyle/>
        <a:p>
          <a:r>
            <a:rPr lang="ru-RU" sz="2400" b="1" dirty="0" smtClean="0">
              <a:effectLst>
                <a:outerShdw blurRad="38100" dist="38100" dir="2700000" algn="tl">
                  <a:srgbClr val="000000">
                    <a:alpha val="43137"/>
                  </a:srgbClr>
                </a:outerShdw>
              </a:effectLst>
            </a:rPr>
            <a:t>3-я форма глагола </a:t>
          </a:r>
          <a:r>
            <a:rPr lang="ru-RU" sz="1800" dirty="0" smtClean="0"/>
            <a:t>или</a:t>
          </a:r>
          <a:r>
            <a:rPr lang="en-US" sz="2400" dirty="0" smtClean="0"/>
            <a:t> </a:t>
          </a:r>
          <a:endParaRPr lang="ru-RU" sz="2400" dirty="0"/>
        </a:p>
      </dgm:t>
    </dgm:pt>
    <dgm:pt modelId="{1EB71DB6-D9C9-4012-96E4-252E49FAF3B3}" type="parTrans" cxnId="{C17A04F0-7A30-4042-97F8-09B40721D649}">
      <dgm:prSet/>
      <dgm:spPr/>
      <dgm:t>
        <a:bodyPr/>
        <a:lstStyle/>
        <a:p>
          <a:endParaRPr lang="ru-RU"/>
        </a:p>
      </dgm:t>
    </dgm:pt>
    <dgm:pt modelId="{36FAFC7C-0747-4615-A499-0D12AF27F4DA}" type="sibTrans" cxnId="{C17A04F0-7A30-4042-97F8-09B40721D649}">
      <dgm:prSet/>
      <dgm:spPr/>
      <dgm:t>
        <a:bodyPr/>
        <a:lstStyle/>
        <a:p>
          <a:endParaRPr lang="ru-RU"/>
        </a:p>
      </dgm:t>
    </dgm:pt>
    <dgm:pt modelId="{88476681-F775-4BEA-B378-98A8386370AA}" type="pres">
      <dgm:prSet presAssocID="{26FC05EA-3B2A-4A8F-896D-FCAA390B6A4E}" presName="CompostProcess" presStyleCnt="0">
        <dgm:presLayoutVars>
          <dgm:dir/>
          <dgm:resizeHandles val="exact"/>
        </dgm:presLayoutVars>
      </dgm:prSet>
      <dgm:spPr/>
      <dgm:t>
        <a:bodyPr/>
        <a:lstStyle/>
        <a:p>
          <a:endParaRPr lang="ru-RU"/>
        </a:p>
      </dgm:t>
    </dgm:pt>
    <dgm:pt modelId="{6A155B1E-5A89-417D-AE34-E155B92C365D}" type="pres">
      <dgm:prSet presAssocID="{26FC05EA-3B2A-4A8F-896D-FCAA390B6A4E}" presName="arrow" presStyleLbl="bgShp" presStyleIdx="0" presStyleCnt="1" custLinFactNeighborX="-4098"/>
      <dgm:spPr>
        <a:solidFill>
          <a:schemeClr val="accent1">
            <a:tint val="40000"/>
            <a:hueOff val="0"/>
            <a:satOff val="0"/>
            <a:lumOff val="0"/>
            <a:alpha val="66000"/>
          </a:schemeClr>
        </a:solidFill>
        <a:effectLst>
          <a:reflection blurRad="6350" stA="52000" endA="300" endPos="35000" dir="5400000" sy="-100000" algn="bl" rotWithShape="0"/>
        </a:effectLst>
      </dgm:spPr>
    </dgm:pt>
    <dgm:pt modelId="{C4F6DA76-81E9-4012-BF86-B4D938A6C577}" type="pres">
      <dgm:prSet presAssocID="{26FC05EA-3B2A-4A8F-896D-FCAA390B6A4E}" presName="linearProcess" presStyleCnt="0"/>
      <dgm:spPr/>
    </dgm:pt>
    <dgm:pt modelId="{94CB459C-9C4B-4213-BA95-D1CE0BE028CC}" type="pres">
      <dgm:prSet presAssocID="{C9994FF0-0279-46CF-B254-831A8EA2F93B}" presName="textNode" presStyleLbl="node1" presStyleIdx="0" presStyleCnt="5">
        <dgm:presLayoutVars>
          <dgm:bulletEnabled val="1"/>
        </dgm:presLayoutVars>
      </dgm:prSet>
      <dgm:spPr/>
      <dgm:t>
        <a:bodyPr/>
        <a:lstStyle/>
        <a:p>
          <a:endParaRPr lang="ru-RU"/>
        </a:p>
      </dgm:t>
    </dgm:pt>
    <dgm:pt modelId="{AE31DD77-9369-4FAA-BB84-3AD16DF20289}" type="pres">
      <dgm:prSet presAssocID="{463DC6D7-E44C-417F-B9B2-86C65DF0D0EF}" presName="sibTrans" presStyleCnt="0"/>
      <dgm:spPr/>
    </dgm:pt>
    <dgm:pt modelId="{BD9D74D4-3377-4389-9138-79CEFBFBD2B6}" type="pres">
      <dgm:prSet presAssocID="{685CBB83-18C4-49E4-A0AF-EA724D5176F1}" presName="textNode" presStyleLbl="node1" presStyleIdx="1" presStyleCnt="5">
        <dgm:presLayoutVars>
          <dgm:bulletEnabled val="1"/>
        </dgm:presLayoutVars>
      </dgm:prSet>
      <dgm:spPr/>
      <dgm:t>
        <a:bodyPr/>
        <a:lstStyle/>
        <a:p>
          <a:endParaRPr lang="ru-RU"/>
        </a:p>
      </dgm:t>
    </dgm:pt>
    <dgm:pt modelId="{C20BCCD8-4820-4760-9BB6-4E0F070A0289}" type="pres">
      <dgm:prSet presAssocID="{C81A9646-449D-414B-9A85-CF8CC50D5930}" presName="sibTrans" presStyleCnt="0"/>
      <dgm:spPr/>
    </dgm:pt>
    <dgm:pt modelId="{1D11035C-F341-452A-911E-45ECE43600EF}" type="pres">
      <dgm:prSet presAssocID="{ABDCDB50-82BB-4D2D-B93A-ED8B91F6E646}" presName="textNode" presStyleLbl="node1" presStyleIdx="2" presStyleCnt="5">
        <dgm:presLayoutVars>
          <dgm:bulletEnabled val="1"/>
        </dgm:presLayoutVars>
      </dgm:prSet>
      <dgm:spPr/>
      <dgm:t>
        <a:bodyPr/>
        <a:lstStyle/>
        <a:p>
          <a:endParaRPr lang="ru-RU"/>
        </a:p>
      </dgm:t>
    </dgm:pt>
    <dgm:pt modelId="{96E60DCB-4121-410A-95A2-626D647CEE73}" type="pres">
      <dgm:prSet presAssocID="{DC841A60-3633-4A7C-92B9-6A3DAABD4FA7}" presName="sibTrans" presStyleCnt="0"/>
      <dgm:spPr/>
    </dgm:pt>
    <dgm:pt modelId="{76D662B1-6F77-4C9A-B453-849076F7560E}" type="pres">
      <dgm:prSet presAssocID="{49FE5FD3-4700-4175-A21A-3711A24BADC5}" presName="textNode" presStyleLbl="node1" presStyleIdx="3" presStyleCnt="5">
        <dgm:presLayoutVars>
          <dgm:bulletEnabled val="1"/>
        </dgm:presLayoutVars>
      </dgm:prSet>
      <dgm:spPr/>
      <dgm:t>
        <a:bodyPr/>
        <a:lstStyle/>
        <a:p>
          <a:endParaRPr lang="ru-RU"/>
        </a:p>
      </dgm:t>
    </dgm:pt>
    <dgm:pt modelId="{463B73DC-A239-4103-8981-7F99D10D27B0}" type="pres">
      <dgm:prSet presAssocID="{C44EF51E-508F-4577-BAC4-04D985DA688A}" presName="sibTrans" presStyleCnt="0"/>
      <dgm:spPr/>
    </dgm:pt>
    <dgm:pt modelId="{14236505-37CA-4336-B64A-704B43844351}" type="pres">
      <dgm:prSet presAssocID="{714DDBAE-0F66-46E9-92E6-981B491DD05E}" presName="textNode" presStyleLbl="node1" presStyleIdx="4" presStyleCnt="5">
        <dgm:presLayoutVars>
          <dgm:bulletEnabled val="1"/>
        </dgm:presLayoutVars>
      </dgm:prSet>
      <dgm:spPr/>
      <dgm:t>
        <a:bodyPr/>
        <a:lstStyle/>
        <a:p>
          <a:endParaRPr lang="ru-RU"/>
        </a:p>
      </dgm:t>
    </dgm:pt>
  </dgm:ptLst>
  <dgm:cxnLst>
    <dgm:cxn modelId="{F3EA9A00-92E9-4FA7-95CC-02C24118F38F}" type="presOf" srcId="{ABDCDB50-82BB-4D2D-B93A-ED8B91F6E646}" destId="{1D11035C-F341-452A-911E-45ECE43600EF}" srcOrd="0" destOrd="0" presId="urn:microsoft.com/office/officeart/2005/8/layout/hProcess9"/>
    <dgm:cxn modelId="{ADF0E167-3950-48AD-A368-4759D33C8FF6}" srcId="{26FC05EA-3B2A-4A8F-896D-FCAA390B6A4E}" destId="{ABDCDB50-82BB-4D2D-B93A-ED8B91F6E646}" srcOrd="2" destOrd="0" parTransId="{E9E9B9BA-D2D4-42DE-B9AB-EC393699EBF0}" sibTransId="{DC841A60-3633-4A7C-92B9-6A3DAABD4FA7}"/>
    <dgm:cxn modelId="{B2BC9034-C4A3-4A67-96FB-766BC79F5066}" type="presOf" srcId="{685CBB83-18C4-49E4-A0AF-EA724D5176F1}" destId="{BD9D74D4-3377-4389-9138-79CEFBFBD2B6}" srcOrd="0" destOrd="0" presId="urn:microsoft.com/office/officeart/2005/8/layout/hProcess9"/>
    <dgm:cxn modelId="{612CB318-B120-4717-8F66-5E582E0B0B45}" srcId="{26FC05EA-3B2A-4A8F-896D-FCAA390B6A4E}" destId="{C9994FF0-0279-46CF-B254-831A8EA2F93B}" srcOrd="0" destOrd="0" parTransId="{17B36FAD-DE2C-4373-8657-22272B5570C2}" sibTransId="{463DC6D7-E44C-417F-B9B2-86C65DF0D0EF}"/>
    <dgm:cxn modelId="{60E3933D-7F16-4AAF-84BD-CC8885AE434C}" srcId="{26FC05EA-3B2A-4A8F-896D-FCAA390B6A4E}" destId="{685CBB83-18C4-49E4-A0AF-EA724D5176F1}" srcOrd="1" destOrd="0" parTransId="{FA40E2DC-C82C-45A2-BA2E-081F0D62B73C}" sibTransId="{C81A9646-449D-414B-9A85-CF8CC50D5930}"/>
    <dgm:cxn modelId="{A7AC8AD3-4DAE-451C-A165-F0FF61BF162E}" type="presOf" srcId="{714DDBAE-0F66-46E9-92E6-981B491DD05E}" destId="{14236505-37CA-4336-B64A-704B43844351}" srcOrd="0" destOrd="0" presId="urn:microsoft.com/office/officeart/2005/8/layout/hProcess9"/>
    <dgm:cxn modelId="{C17A04F0-7A30-4042-97F8-09B40721D649}" srcId="{26FC05EA-3B2A-4A8F-896D-FCAA390B6A4E}" destId="{714DDBAE-0F66-46E9-92E6-981B491DD05E}" srcOrd="4" destOrd="0" parTransId="{1EB71DB6-D9C9-4012-96E4-252E49FAF3B3}" sibTransId="{36FAFC7C-0747-4615-A499-0D12AF27F4DA}"/>
    <dgm:cxn modelId="{ECD82D9E-C9DE-4BB8-A5F5-2D011F857FCD}" srcId="{26FC05EA-3B2A-4A8F-896D-FCAA390B6A4E}" destId="{49FE5FD3-4700-4175-A21A-3711A24BADC5}" srcOrd="3" destOrd="0" parTransId="{0B0BB648-2562-42D6-9227-C2856BF3F3E8}" sibTransId="{C44EF51E-508F-4577-BAC4-04D985DA688A}"/>
    <dgm:cxn modelId="{6E521921-B9E8-40E6-8907-66E4634BADD0}" type="presOf" srcId="{C9994FF0-0279-46CF-B254-831A8EA2F93B}" destId="{94CB459C-9C4B-4213-BA95-D1CE0BE028CC}" srcOrd="0" destOrd="0" presId="urn:microsoft.com/office/officeart/2005/8/layout/hProcess9"/>
    <dgm:cxn modelId="{8541DC4A-926B-48C4-AA5F-19176EA541D7}" type="presOf" srcId="{49FE5FD3-4700-4175-A21A-3711A24BADC5}" destId="{76D662B1-6F77-4C9A-B453-849076F7560E}" srcOrd="0" destOrd="0" presId="urn:microsoft.com/office/officeart/2005/8/layout/hProcess9"/>
    <dgm:cxn modelId="{280B241F-8321-430F-A9F0-B5409593038A}" type="presOf" srcId="{26FC05EA-3B2A-4A8F-896D-FCAA390B6A4E}" destId="{88476681-F775-4BEA-B378-98A8386370AA}" srcOrd="0" destOrd="0" presId="urn:microsoft.com/office/officeart/2005/8/layout/hProcess9"/>
    <dgm:cxn modelId="{C9261F0F-90C5-4B15-9939-778380ACEC4B}" type="presParOf" srcId="{88476681-F775-4BEA-B378-98A8386370AA}" destId="{6A155B1E-5A89-417D-AE34-E155B92C365D}" srcOrd="0" destOrd="0" presId="urn:microsoft.com/office/officeart/2005/8/layout/hProcess9"/>
    <dgm:cxn modelId="{3471E6B8-56F7-4814-A7AD-FAF604D309E4}" type="presParOf" srcId="{88476681-F775-4BEA-B378-98A8386370AA}" destId="{C4F6DA76-81E9-4012-BF86-B4D938A6C577}" srcOrd="1" destOrd="0" presId="urn:microsoft.com/office/officeart/2005/8/layout/hProcess9"/>
    <dgm:cxn modelId="{EEAB3A56-F978-4ED2-864B-66A99FCE7F3A}" type="presParOf" srcId="{C4F6DA76-81E9-4012-BF86-B4D938A6C577}" destId="{94CB459C-9C4B-4213-BA95-D1CE0BE028CC}" srcOrd="0" destOrd="0" presId="urn:microsoft.com/office/officeart/2005/8/layout/hProcess9"/>
    <dgm:cxn modelId="{BC3328E0-6C2E-4D71-A5FD-D0F31C1B2DC5}" type="presParOf" srcId="{C4F6DA76-81E9-4012-BF86-B4D938A6C577}" destId="{AE31DD77-9369-4FAA-BB84-3AD16DF20289}" srcOrd="1" destOrd="0" presId="urn:microsoft.com/office/officeart/2005/8/layout/hProcess9"/>
    <dgm:cxn modelId="{4FF96CA7-75C4-4BBA-9EC4-C064258026E6}" type="presParOf" srcId="{C4F6DA76-81E9-4012-BF86-B4D938A6C577}" destId="{BD9D74D4-3377-4389-9138-79CEFBFBD2B6}" srcOrd="2" destOrd="0" presId="urn:microsoft.com/office/officeart/2005/8/layout/hProcess9"/>
    <dgm:cxn modelId="{7AF69230-E044-413F-8A4E-ED60EBB616E1}" type="presParOf" srcId="{C4F6DA76-81E9-4012-BF86-B4D938A6C577}" destId="{C20BCCD8-4820-4760-9BB6-4E0F070A0289}" srcOrd="3" destOrd="0" presId="urn:microsoft.com/office/officeart/2005/8/layout/hProcess9"/>
    <dgm:cxn modelId="{BD0B47DA-BA40-42C2-82AA-8802799E0C51}" type="presParOf" srcId="{C4F6DA76-81E9-4012-BF86-B4D938A6C577}" destId="{1D11035C-F341-452A-911E-45ECE43600EF}" srcOrd="4" destOrd="0" presId="urn:microsoft.com/office/officeart/2005/8/layout/hProcess9"/>
    <dgm:cxn modelId="{30DFB159-055F-45CF-BDE1-076F02EF3BEC}" type="presParOf" srcId="{C4F6DA76-81E9-4012-BF86-B4D938A6C577}" destId="{96E60DCB-4121-410A-95A2-626D647CEE73}" srcOrd="5" destOrd="0" presId="urn:microsoft.com/office/officeart/2005/8/layout/hProcess9"/>
    <dgm:cxn modelId="{FC5BE5BD-9A06-417B-9515-961AED8D3D1B}" type="presParOf" srcId="{C4F6DA76-81E9-4012-BF86-B4D938A6C577}" destId="{76D662B1-6F77-4C9A-B453-849076F7560E}" srcOrd="6" destOrd="0" presId="urn:microsoft.com/office/officeart/2005/8/layout/hProcess9"/>
    <dgm:cxn modelId="{50B4B5A7-4C67-40A9-902F-33D3289A5DB2}" type="presParOf" srcId="{C4F6DA76-81E9-4012-BF86-B4D938A6C577}" destId="{463B73DC-A239-4103-8981-7F99D10D27B0}" srcOrd="7" destOrd="0" presId="urn:microsoft.com/office/officeart/2005/8/layout/hProcess9"/>
    <dgm:cxn modelId="{68F7658A-CD6F-45AA-9052-12C9957B31AE}" type="presParOf" srcId="{C4F6DA76-81E9-4012-BF86-B4D938A6C577}" destId="{14236505-37CA-4336-B64A-704B43844351}" srcOrd="8"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D6950E-DF62-41EC-BDA3-1809A463E17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3EF20B9F-D4B8-44F1-8392-03A9BF12C1CC}">
      <dgm:prSet phldrT="[Текст]" custT="1"/>
      <dgm:spPr/>
      <dgm:t>
        <a:bodyPr/>
        <a:lstStyle/>
        <a:p>
          <a:r>
            <a:rPr lang="en-US" sz="3200" b="1" dirty="0" smtClean="0">
              <a:effectLst>
                <a:outerShdw blurRad="38100" dist="38100" dir="2700000" algn="tl">
                  <a:srgbClr val="000000">
                    <a:alpha val="43137"/>
                  </a:srgbClr>
                </a:outerShdw>
              </a:effectLst>
            </a:rPr>
            <a:t>have   /  has  </a:t>
          </a:r>
          <a:endParaRPr lang="ru-RU" sz="3200" b="1" dirty="0">
            <a:effectLst>
              <a:outerShdw blurRad="38100" dist="38100" dir="2700000" algn="tl">
                <a:srgbClr val="000000">
                  <a:alpha val="43137"/>
                </a:srgbClr>
              </a:outerShdw>
            </a:effectLst>
          </a:endParaRPr>
        </a:p>
      </dgm:t>
    </dgm:pt>
    <dgm:pt modelId="{A5D1ACA9-55BC-4A2C-9604-BD35B7097285}" type="parTrans" cxnId="{9EEF3499-8D91-48B8-A604-B6216DA7CBAD}">
      <dgm:prSet/>
      <dgm:spPr/>
      <dgm:t>
        <a:bodyPr/>
        <a:lstStyle/>
        <a:p>
          <a:endParaRPr lang="ru-RU"/>
        </a:p>
      </dgm:t>
    </dgm:pt>
    <dgm:pt modelId="{CBCE459A-81B9-4A8B-9AC2-C0BFBEE4D41F}" type="sibTrans" cxnId="{9EEF3499-8D91-48B8-A604-B6216DA7CBAD}">
      <dgm:prSet/>
      <dgm:spPr/>
      <dgm:t>
        <a:bodyPr/>
        <a:lstStyle/>
        <a:p>
          <a:endParaRPr lang="ru-RU"/>
        </a:p>
      </dgm:t>
    </dgm:pt>
    <dgm:pt modelId="{9FB5B6EE-C563-4EC6-B05D-E862AC26FDDC}">
      <dgm:prSet phldrT="[Текст]" custT="1"/>
      <dgm:spPr/>
      <dgm:t>
        <a:bodyPr/>
        <a:lstStyle/>
        <a:p>
          <a:r>
            <a:rPr lang="en-US" sz="3200" b="1" dirty="0" smtClean="0">
              <a:effectLst>
                <a:outerShdw blurRad="38100" dist="38100" dir="2700000" algn="tl">
                  <a:srgbClr val="000000">
                    <a:alpha val="43137"/>
                  </a:srgbClr>
                </a:outerShdw>
              </a:effectLst>
            </a:rPr>
            <a:t>been</a:t>
          </a:r>
          <a:endParaRPr lang="ru-RU" sz="3200" b="1" dirty="0">
            <a:effectLst>
              <a:outerShdw blurRad="38100" dist="38100" dir="2700000" algn="tl">
                <a:srgbClr val="000000">
                  <a:alpha val="43137"/>
                </a:srgbClr>
              </a:outerShdw>
            </a:effectLst>
          </a:endParaRPr>
        </a:p>
      </dgm:t>
    </dgm:pt>
    <dgm:pt modelId="{E2985CA7-0B51-4A07-A082-66EB1EB51C42}" type="parTrans" cxnId="{4A517403-9F70-45B1-B0FF-EA5CBA76914C}">
      <dgm:prSet/>
      <dgm:spPr/>
      <dgm:t>
        <a:bodyPr/>
        <a:lstStyle/>
        <a:p>
          <a:endParaRPr lang="ru-RU"/>
        </a:p>
      </dgm:t>
    </dgm:pt>
    <dgm:pt modelId="{737D7722-07B5-4015-A95D-0DE25BFE8CA0}" type="sibTrans" cxnId="{4A517403-9F70-45B1-B0FF-EA5CBA76914C}">
      <dgm:prSet/>
      <dgm:spPr/>
      <dgm:t>
        <a:bodyPr/>
        <a:lstStyle/>
        <a:p>
          <a:endParaRPr lang="ru-RU"/>
        </a:p>
      </dgm:t>
    </dgm:pt>
    <dgm:pt modelId="{FF6B6CB5-9CEC-4DEF-B65F-A354455A58C2}">
      <dgm:prSet phldrT="[Текст]" custT="1"/>
      <dgm:spPr/>
      <dgm:t>
        <a:bodyPr/>
        <a:lstStyle/>
        <a:p>
          <a:r>
            <a:rPr lang="ru-RU" sz="3200" b="1" dirty="0" smtClean="0">
              <a:effectLst>
                <a:outerShdw blurRad="38100" dist="38100" dir="2700000" algn="tl">
                  <a:srgbClr val="000000">
                    <a:alpha val="43137"/>
                  </a:srgbClr>
                </a:outerShdw>
              </a:effectLst>
            </a:rPr>
            <a:t>3-я форма глагола </a:t>
          </a:r>
          <a:r>
            <a:rPr lang="ru-RU" sz="2200" dirty="0" smtClean="0"/>
            <a:t>или</a:t>
          </a:r>
          <a:r>
            <a:rPr lang="en-US" sz="2200" dirty="0" smtClean="0"/>
            <a:t> </a:t>
          </a:r>
          <a:r>
            <a:rPr lang="ru-RU" sz="2200" dirty="0" smtClean="0"/>
            <a:t> </a:t>
          </a:r>
          <a:r>
            <a:rPr lang="en-US" sz="2800" b="1" dirty="0" err="1" smtClean="0">
              <a:effectLst>
                <a:outerShdw blurRad="38100" dist="38100" dir="2700000" algn="tl">
                  <a:srgbClr val="000000">
                    <a:alpha val="43137"/>
                  </a:srgbClr>
                </a:outerShdw>
              </a:effectLst>
            </a:rPr>
            <a:t>ed</a:t>
          </a:r>
          <a:endParaRPr lang="ru-RU" sz="2800" b="1" dirty="0">
            <a:effectLst>
              <a:outerShdw blurRad="38100" dist="38100" dir="2700000" algn="tl">
                <a:srgbClr val="000000">
                  <a:alpha val="43137"/>
                </a:srgbClr>
              </a:outerShdw>
            </a:effectLst>
          </a:endParaRPr>
        </a:p>
      </dgm:t>
    </dgm:pt>
    <dgm:pt modelId="{D0EC4260-1697-427E-8063-4172A35A4603}" type="parTrans" cxnId="{77AA2939-BF9F-4688-8910-54166732C827}">
      <dgm:prSet/>
      <dgm:spPr/>
      <dgm:t>
        <a:bodyPr/>
        <a:lstStyle/>
        <a:p>
          <a:endParaRPr lang="ru-RU"/>
        </a:p>
      </dgm:t>
    </dgm:pt>
    <dgm:pt modelId="{1E343624-ACD4-47AE-817B-E1B47A6E2D6D}" type="sibTrans" cxnId="{77AA2939-BF9F-4688-8910-54166732C827}">
      <dgm:prSet/>
      <dgm:spPr/>
      <dgm:t>
        <a:bodyPr/>
        <a:lstStyle/>
        <a:p>
          <a:endParaRPr lang="ru-RU"/>
        </a:p>
      </dgm:t>
    </dgm:pt>
    <dgm:pt modelId="{D354CBFB-09ED-4F64-8990-1EB8D82B8D20}" type="pres">
      <dgm:prSet presAssocID="{2BD6950E-DF62-41EC-BDA3-1809A463E17E}" presName="linear" presStyleCnt="0">
        <dgm:presLayoutVars>
          <dgm:dir/>
          <dgm:animLvl val="lvl"/>
          <dgm:resizeHandles val="exact"/>
        </dgm:presLayoutVars>
      </dgm:prSet>
      <dgm:spPr/>
      <dgm:t>
        <a:bodyPr/>
        <a:lstStyle/>
        <a:p>
          <a:endParaRPr lang="ru-RU"/>
        </a:p>
      </dgm:t>
    </dgm:pt>
    <dgm:pt modelId="{96475CDB-3A76-4DE6-9983-546BDE7B0838}" type="pres">
      <dgm:prSet presAssocID="{3EF20B9F-D4B8-44F1-8392-03A9BF12C1CC}" presName="parentLin" presStyleCnt="0"/>
      <dgm:spPr/>
    </dgm:pt>
    <dgm:pt modelId="{B345D84F-2390-42CA-8843-4EE214ADEDBF}" type="pres">
      <dgm:prSet presAssocID="{3EF20B9F-D4B8-44F1-8392-03A9BF12C1CC}" presName="parentLeftMargin" presStyleLbl="node1" presStyleIdx="0" presStyleCnt="3"/>
      <dgm:spPr/>
      <dgm:t>
        <a:bodyPr/>
        <a:lstStyle/>
        <a:p>
          <a:endParaRPr lang="ru-RU"/>
        </a:p>
      </dgm:t>
    </dgm:pt>
    <dgm:pt modelId="{9A1752BD-CE8F-47FD-ABCD-DF9EDC68B013}" type="pres">
      <dgm:prSet presAssocID="{3EF20B9F-D4B8-44F1-8392-03A9BF12C1CC}" presName="parentText" presStyleLbl="node1" presStyleIdx="0" presStyleCnt="3" custScaleX="64959" custLinFactNeighborX="13208" custLinFactNeighborY="-11500">
        <dgm:presLayoutVars>
          <dgm:chMax val="0"/>
          <dgm:bulletEnabled val="1"/>
        </dgm:presLayoutVars>
      </dgm:prSet>
      <dgm:spPr/>
      <dgm:t>
        <a:bodyPr/>
        <a:lstStyle/>
        <a:p>
          <a:endParaRPr lang="ru-RU"/>
        </a:p>
      </dgm:t>
    </dgm:pt>
    <dgm:pt modelId="{4FC243E3-30B9-4566-B203-BF37F33830A5}" type="pres">
      <dgm:prSet presAssocID="{3EF20B9F-D4B8-44F1-8392-03A9BF12C1CC}" presName="negativeSpace" presStyleCnt="0"/>
      <dgm:spPr/>
    </dgm:pt>
    <dgm:pt modelId="{20B0A51D-E6DE-4513-8132-308996D09783}" type="pres">
      <dgm:prSet presAssocID="{3EF20B9F-D4B8-44F1-8392-03A9BF12C1CC}" presName="childText" presStyleLbl="conFgAcc1" presStyleIdx="0" presStyleCnt="3">
        <dgm:presLayoutVars>
          <dgm:bulletEnabled val="1"/>
        </dgm:presLayoutVars>
      </dgm:prSet>
      <dgm:spPr/>
    </dgm:pt>
    <dgm:pt modelId="{483A3968-9E26-494A-A71B-F88BE0230C61}" type="pres">
      <dgm:prSet presAssocID="{CBCE459A-81B9-4A8B-9AC2-C0BFBEE4D41F}" presName="spaceBetweenRectangles" presStyleCnt="0"/>
      <dgm:spPr/>
    </dgm:pt>
    <dgm:pt modelId="{4A152C68-A673-4310-8D79-501F97358A1E}" type="pres">
      <dgm:prSet presAssocID="{9FB5B6EE-C563-4EC6-B05D-E862AC26FDDC}" presName="parentLin" presStyleCnt="0"/>
      <dgm:spPr/>
    </dgm:pt>
    <dgm:pt modelId="{7ECA628D-A504-4C85-B254-E57B85F79E9E}" type="pres">
      <dgm:prSet presAssocID="{9FB5B6EE-C563-4EC6-B05D-E862AC26FDDC}" presName="parentLeftMargin" presStyleLbl="node1" presStyleIdx="0" presStyleCnt="3"/>
      <dgm:spPr/>
      <dgm:t>
        <a:bodyPr/>
        <a:lstStyle/>
        <a:p>
          <a:endParaRPr lang="ru-RU"/>
        </a:p>
      </dgm:t>
    </dgm:pt>
    <dgm:pt modelId="{14238972-A96A-4181-B909-87AD1052BC36}" type="pres">
      <dgm:prSet presAssocID="{9FB5B6EE-C563-4EC6-B05D-E862AC26FDDC}" presName="parentText" presStyleLbl="node1" presStyleIdx="1" presStyleCnt="3" custScaleX="55526">
        <dgm:presLayoutVars>
          <dgm:chMax val="0"/>
          <dgm:bulletEnabled val="1"/>
        </dgm:presLayoutVars>
      </dgm:prSet>
      <dgm:spPr/>
      <dgm:t>
        <a:bodyPr/>
        <a:lstStyle/>
        <a:p>
          <a:endParaRPr lang="ru-RU"/>
        </a:p>
      </dgm:t>
    </dgm:pt>
    <dgm:pt modelId="{AF896F37-9EFD-4E4A-81F6-263F902A62E7}" type="pres">
      <dgm:prSet presAssocID="{9FB5B6EE-C563-4EC6-B05D-E862AC26FDDC}" presName="negativeSpace" presStyleCnt="0"/>
      <dgm:spPr/>
    </dgm:pt>
    <dgm:pt modelId="{9E34E5FD-20BE-40F7-871D-4EB30B2376FA}" type="pres">
      <dgm:prSet presAssocID="{9FB5B6EE-C563-4EC6-B05D-E862AC26FDDC}" presName="childText" presStyleLbl="conFgAcc1" presStyleIdx="1" presStyleCnt="3">
        <dgm:presLayoutVars>
          <dgm:bulletEnabled val="1"/>
        </dgm:presLayoutVars>
      </dgm:prSet>
      <dgm:spPr/>
    </dgm:pt>
    <dgm:pt modelId="{32B12812-9094-435E-B77C-806FA727E274}" type="pres">
      <dgm:prSet presAssocID="{737D7722-07B5-4015-A95D-0DE25BFE8CA0}" presName="spaceBetweenRectangles" presStyleCnt="0"/>
      <dgm:spPr/>
    </dgm:pt>
    <dgm:pt modelId="{FB6DD652-2FF8-4D61-AEA1-91798E384D91}" type="pres">
      <dgm:prSet presAssocID="{FF6B6CB5-9CEC-4DEF-B65F-A354455A58C2}" presName="parentLin" presStyleCnt="0"/>
      <dgm:spPr/>
    </dgm:pt>
    <dgm:pt modelId="{281ABE52-28E0-4333-8578-A3497BDE4822}" type="pres">
      <dgm:prSet presAssocID="{FF6B6CB5-9CEC-4DEF-B65F-A354455A58C2}" presName="parentLeftMargin" presStyleLbl="node1" presStyleIdx="1" presStyleCnt="3"/>
      <dgm:spPr/>
      <dgm:t>
        <a:bodyPr/>
        <a:lstStyle/>
        <a:p>
          <a:endParaRPr lang="ru-RU"/>
        </a:p>
      </dgm:t>
    </dgm:pt>
    <dgm:pt modelId="{BA59BA0F-BBC3-4519-8FD4-B60A36DA3EDA}" type="pres">
      <dgm:prSet presAssocID="{FF6B6CB5-9CEC-4DEF-B65F-A354455A58C2}" presName="parentText" presStyleLbl="node1" presStyleIdx="2" presStyleCnt="3">
        <dgm:presLayoutVars>
          <dgm:chMax val="0"/>
          <dgm:bulletEnabled val="1"/>
        </dgm:presLayoutVars>
      </dgm:prSet>
      <dgm:spPr/>
      <dgm:t>
        <a:bodyPr/>
        <a:lstStyle/>
        <a:p>
          <a:endParaRPr lang="ru-RU"/>
        </a:p>
      </dgm:t>
    </dgm:pt>
    <dgm:pt modelId="{AA115129-FE44-48CE-A512-615BEC8E6275}" type="pres">
      <dgm:prSet presAssocID="{FF6B6CB5-9CEC-4DEF-B65F-A354455A58C2}" presName="negativeSpace" presStyleCnt="0"/>
      <dgm:spPr/>
    </dgm:pt>
    <dgm:pt modelId="{3652AF75-F524-4BC4-9154-515A3C211842}" type="pres">
      <dgm:prSet presAssocID="{FF6B6CB5-9CEC-4DEF-B65F-A354455A58C2}" presName="childText" presStyleLbl="conFgAcc1" presStyleIdx="2" presStyleCnt="3">
        <dgm:presLayoutVars>
          <dgm:bulletEnabled val="1"/>
        </dgm:presLayoutVars>
      </dgm:prSet>
      <dgm:spPr/>
    </dgm:pt>
  </dgm:ptLst>
  <dgm:cxnLst>
    <dgm:cxn modelId="{9EEF3499-8D91-48B8-A604-B6216DA7CBAD}" srcId="{2BD6950E-DF62-41EC-BDA3-1809A463E17E}" destId="{3EF20B9F-D4B8-44F1-8392-03A9BF12C1CC}" srcOrd="0" destOrd="0" parTransId="{A5D1ACA9-55BC-4A2C-9604-BD35B7097285}" sibTransId="{CBCE459A-81B9-4A8B-9AC2-C0BFBEE4D41F}"/>
    <dgm:cxn modelId="{D38822C2-3ECF-4ABE-999B-53FC514A80D7}" type="presOf" srcId="{9FB5B6EE-C563-4EC6-B05D-E862AC26FDDC}" destId="{7ECA628D-A504-4C85-B254-E57B85F79E9E}" srcOrd="0" destOrd="0" presId="urn:microsoft.com/office/officeart/2005/8/layout/list1"/>
    <dgm:cxn modelId="{8A5A21CC-1D69-414D-BF28-A8CA1A8A68EB}" type="presOf" srcId="{3EF20B9F-D4B8-44F1-8392-03A9BF12C1CC}" destId="{9A1752BD-CE8F-47FD-ABCD-DF9EDC68B013}" srcOrd="1" destOrd="0" presId="urn:microsoft.com/office/officeart/2005/8/layout/list1"/>
    <dgm:cxn modelId="{4C32F6C5-C072-4EC4-A905-B1F592118EC5}" type="presOf" srcId="{2BD6950E-DF62-41EC-BDA3-1809A463E17E}" destId="{D354CBFB-09ED-4F64-8990-1EB8D82B8D20}" srcOrd="0" destOrd="0" presId="urn:microsoft.com/office/officeart/2005/8/layout/list1"/>
    <dgm:cxn modelId="{613582BC-473D-4070-8FC7-D89883185A5D}" type="presOf" srcId="{9FB5B6EE-C563-4EC6-B05D-E862AC26FDDC}" destId="{14238972-A96A-4181-B909-87AD1052BC36}" srcOrd="1" destOrd="0" presId="urn:microsoft.com/office/officeart/2005/8/layout/list1"/>
    <dgm:cxn modelId="{77AA2939-BF9F-4688-8910-54166732C827}" srcId="{2BD6950E-DF62-41EC-BDA3-1809A463E17E}" destId="{FF6B6CB5-9CEC-4DEF-B65F-A354455A58C2}" srcOrd="2" destOrd="0" parTransId="{D0EC4260-1697-427E-8063-4172A35A4603}" sibTransId="{1E343624-ACD4-47AE-817B-E1B47A6E2D6D}"/>
    <dgm:cxn modelId="{2018FB34-A87F-408F-9C8C-6C2E00A532D0}" type="presOf" srcId="{FF6B6CB5-9CEC-4DEF-B65F-A354455A58C2}" destId="{BA59BA0F-BBC3-4519-8FD4-B60A36DA3EDA}" srcOrd="1" destOrd="0" presId="urn:microsoft.com/office/officeart/2005/8/layout/list1"/>
    <dgm:cxn modelId="{D8CD7D27-C3E0-4E96-AE32-7BFA4EBF6939}" type="presOf" srcId="{FF6B6CB5-9CEC-4DEF-B65F-A354455A58C2}" destId="{281ABE52-28E0-4333-8578-A3497BDE4822}" srcOrd="0" destOrd="0" presId="urn:microsoft.com/office/officeart/2005/8/layout/list1"/>
    <dgm:cxn modelId="{4A517403-9F70-45B1-B0FF-EA5CBA76914C}" srcId="{2BD6950E-DF62-41EC-BDA3-1809A463E17E}" destId="{9FB5B6EE-C563-4EC6-B05D-E862AC26FDDC}" srcOrd="1" destOrd="0" parTransId="{E2985CA7-0B51-4A07-A082-66EB1EB51C42}" sibTransId="{737D7722-07B5-4015-A95D-0DE25BFE8CA0}"/>
    <dgm:cxn modelId="{592AC47A-8A48-4794-B372-AF788F5ADD36}" type="presOf" srcId="{3EF20B9F-D4B8-44F1-8392-03A9BF12C1CC}" destId="{B345D84F-2390-42CA-8843-4EE214ADEDBF}" srcOrd="0" destOrd="0" presId="urn:microsoft.com/office/officeart/2005/8/layout/list1"/>
    <dgm:cxn modelId="{3A6E4429-24C7-46EF-9E85-FF97F730B180}" type="presParOf" srcId="{D354CBFB-09ED-4F64-8990-1EB8D82B8D20}" destId="{96475CDB-3A76-4DE6-9983-546BDE7B0838}" srcOrd="0" destOrd="0" presId="urn:microsoft.com/office/officeart/2005/8/layout/list1"/>
    <dgm:cxn modelId="{37DE2537-8125-4C12-8AB3-69EB957CEC79}" type="presParOf" srcId="{96475CDB-3A76-4DE6-9983-546BDE7B0838}" destId="{B345D84F-2390-42CA-8843-4EE214ADEDBF}" srcOrd="0" destOrd="0" presId="urn:microsoft.com/office/officeart/2005/8/layout/list1"/>
    <dgm:cxn modelId="{9B3B6CC8-24D3-4483-857F-3A8814F9E9FD}" type="presParOf" srcId="{96475CDB-3A76-4DE6-9983-546BDE7B0838}" destId="{9A1752BD-CE8F-47FD-ABCD-DF9EDC68B013}" srcOrd="1" destOrd="0" presId="urn:microsoft.com/office/officeart/2005/8/layout/list1"/>
    <dgm:cxn modelId="{5F62D18C-3E1D-43A2-8610-15F891D5776A}" type="presParOf" srcId="{D354CBFB-09ED-4F64-8990-1EB8D82B8D20}" destId="{4FC243E3-30B9-4566-B203-BF37F33830A5}" srcOrd="1" destOrd="0" presId="urn:microsoft.com/office/officeart/2005/8/layout/list1"/>
    <dgm:cxn modelId="{6A911A4F-354C-4932-A5B9-B4335269A060}" type="presParOf" srcId="{D354CBFB-09ED-4F64-8990-1EB8D82B8D20}" destId="{20B0A51D-E6DE-4513-8132-308996D09783}" srcOrd="2" destOrd="0" presId="urn:microsoft.com/office/officeart/2005/8/layout/list1"/>
    <dgm:cxn modelId="{2A76260D-2B48-47DC-BA42-3ADE65CA8490}" type="presParOf" srcId="{D354CBFB-09ED-4F64-8990-1EB8D82B8D20}" destId="{483A3968-9E26-494A-A71B-F88BE0230C61}" srcOrd="3" destOrd="0" presId="urn:microsoft.com/office/officeart/2005/8/layout/list1"/>
    <dgm:cxn modelId="{241FEB75-CDA3-472F-9D04-B84FA0D0428C}" type="presParOf" srcId="{D354CBFB-09ED-4F64-8990-1EB8D82B8D20}" destId="{4A152C68-A673-4310-8D79-501F97358A1E}" srcOrd="4" destOrd="0" presId="urn:microsoft.com/office/officeart/2005/8/layout/list1"/>
    <dgm:cxn modelId="{9BF09C44-C949-4044-B616-64F23C042D11}" type="presParOf" srcId="{4A152C68-A673-4310-8D79-501F97358A1E}" destId="{7ECA628D-A504-4C85-B254-E57B85F79E9E}" srcOrd="0" destOrd="0" presId="urn:microsoft.com/office/officeart/2005/8/layout/list1"/>
    <dgm:cxn modelId="{2A81EEC5-3554-47C2-934B-964AE10E38E0}" type="presParOf" srcId="{4A152C68-A673-4310-8D79-501F97358A1E}" destId="{14238972-A96A-4181-B909-87AD1052BC36}" srcOrd="1" destOrd="0" presId="urn:microsoft.com/office/officeart/2005/8/layout/list1"/>
    <dgm:cxn modelId="{60B322F4-E777-43A3-BFF5-9A458A904B26}" type="presParOf" srcId="{D354CBFB-09ED-4F64-8990-1EB8D82B8D20}" destId="{AF896F37-9EFD-4E4A-81F6-263F902A62E7}" srcOrd="5" destOrd="0" presId="urn:microsoft.com/office/officeart/2005/8/layout/list1"/>
    <dgm:cxn modelId="{84269B03-BB77-4F7B-94AE-EAC9826814BB}" type="presParOf" srcId="{D354CBFB-09ED-4F64-8990-1EB8D82B8D20}" destId="{9E34E5FD-20BE-40F7-871D-4EB30B2376FA}" srcOrd="6" destOrd="0" presId="urn:microsoft.com/office/officeart/2005/8/layout/list1"/>
    <dgm:cxn modelId="{50A52A6C-0ACC-45CA-8D55-0128A9F24D7C}" type="presParOf" srcId="{D354CBFB-09ED-4F64-8990-1EB8D82B8D20}" destId="{32B12812-9094-435E-B77C-806FA727E274}" srcOrd="7" destOrd="0" presId="urn:microsoft.com/office/officeart/2005/8/layout/list1"/>
    <dgm:cxn modelId="{1CC732AD-6036-432F-9545-8D76BB48E785}" type="presParOf" srcId="{D354CBFB-09ED-4F64-8990-1EB8D82B8D20}" destId="{FB6DD652-2FF8-4D61-AEA1-91798E384D91}" srcOrd="8" destOrd="0" presId="urn:microsoft.com/office/officeart/2005/8/layout/list1"/>
    <dgm:cxn modelId="{2F7794E0-D00B-4397-B03F-D6A7729D8FA0}" type="presParOf" srcId="{FB6DD652-2FF8-4D61-AEA1-91798E384D91}" destId="{281ABE52-28E0-4333-8578-A3497BDE4822}" srcOrd="0" destOrd="0" presId="urn:microsoft.com/office/officeart/2005/8/layout/list1"/>
    <dgm:cxn modelId="{D349AB64-4FA2-48EB-8652-09C795522EC2}" type="presParOf" srcId="{FB6DD652-2FF8-4D61-AEA1-91798E384D91}" destId="{BA59BA0F-BBC3-4519-8FD4-B60A36DA3EDA}" srcOrd="1" destOrd="0" presId="urn:microsoft.com/office/officeart/2005/8/layout/list1"/>
    <dgm:cxn modelId="{A62DC127-CE3E-48FC-A72C-DC68758898E6}" type="presParOf" srcId="{D354CBFB-09ED-4F64-8990-1EB8D82B8D20}" destId="{AA115129-FE44-48CE-A512-615BEC8E6275}" srcOrd="9" destOrd="0" presId="urn:microsoft.com/office/officeart/2005/8/layout/list1"/>
    <dgm:cxn modelId="{62164D0C-FA32-4268-A2F9-00CEEFD5D068}" type="presParOf" srcId="{D354CBFB-09ED-4F64-8990-1EB8D82B8D20}" destId="{3652AF75-F524-4BC4-9154-515A3C211842}"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16C6B9-1B71-43BF-B79F-6342ED23064D}" type="doc">
      <dgm:prSet loTypeId="urn:microsoft.com/office/officeart/2005/8/layout/hList6" loCatId="list" qsTypeId="urn:microsoft.com/office/officeart/2005/8/quickstyle/3d4" qsCatId="3D" csTypeId="urn:microsoft.com/office/officeart/2005/8/colors/accent1_2" csCatId="accent1" phldr="1"/>
      <dgm:spPr/>
      <dgm:t>
        <a:bodyPr/>
        <a:lstStyle/>
        <a:p>
          <a:endParaRPr lang="ru-RU"/>
        </a:p>
      </dgm:t>
    </dgm:pt>
    <dgm:pt modelId="{609C46F3-7E2F-423E-9968-4EAA9A757620}">
      <dgm:prSet phldrT="[Текст]" custT="1"/>
      <dgm:spPr/>
      <dgm:t>
        <a:bodyPr/>
        <a:lstStyle/>
        <a:p>
          <a:endParaRPr lang="en-US" sz="2000" dirty="0" smtClean="0"/>
        </a:p>
        <a:p>
          <a:r>
            <a:rPr lang="en-US" sz="4000" b="1" dirty="0" smtClean="0">
              <a:effectLst>
                <a:outerShdw blurRad="38100" dist="38100" dir="2700000" algn="tl">
                  <a:srgbClr val="000000">
                    <a:alpha val="43137"/>
                  </a:srgbClr>
                </a:outerShdw>
              </a:effectLst>
            </a:rPr>
            <a:t>had</a:t>
          </a:r>
          <a:endParaRPr lang="ru-RU" sz="4000" b="1" dirty="0">
            <a:effectLst>
              <a:outerShdw blurRad="38100" dist="38100" dir="2700000" algn="tl">
                <a:srgbClr val="000000">
                  <a:alpha val="43137"/>
                </a:srgbClr>
              </a:outerShdw>
            </a:effectLst>
          </a:endParaRPr>
        </a:p>
      </dgm:t>
    </dgm:pt>
    <dgm:pt modelId="{4443ED53-B365-4784-AA10-3CB8443568D1}" type="parTrans" cxnId="{472E200B-12E3-4B37-87DD-5B74E1BAEF51}">
      <dgm:prSet/>
      <dgm:spPr/>
      <dgm:t>
        <a:bodyPr/>
        <a:lstStyle/>
        <a:p>
          <a:endParaRPr lang="ru-RU"/>
        </a:p>
      </dgm:t>
    </dgm:pt>
    <dgm:pt modelId="{FB70C7E2-CE9E-4833-8CC5-FD10AAF7FED6}" type="sibTrans" cxnId="{472E200B-12E3-4B37-87DD-5B74E1BAEF51}">
      <dgm:prSet/>
      <dgm:spPr/>
      <dgm:t>
        <a:bodyPr/>
        <a:lstStyle/>
        <a:p>
          <a:endParaRPr lang="ru-RU"/>
        </a:p>
      </dgm:t>
    </dgm:pt>
    <dgm:pt modelId="{B70CBD10-EFFB-4D79-902D-053332999067}">
      <dgm:prSet phldrT="[Текст]"/>
      <dgm:spPr/>
      <dgm:t>
        <a:bodyPr/>
        <a:lstStyle/>
        <a:p>
          <a:r>
            <a:rPr lang="en-US" b="1" dirty="0" smtClean="0">
              <a:effectLst>
                <a:outerShdw blurRad="38100" dist="38100" dir="2700000" algn="tl">
                  <a:srgbClr val="000000">
                    <a:alpha val="43137"/>
                  </a:srgbClr>
                </a:outerShdw>
              </a:effectLst>
            </a:rPr>
            <a:t>been</a:t>
          </a:r>
          <a:endParaRPr lang="ru-RU" b="1" dirty="0">
            <a:effectLst>
              <a:outerShdw blurRad="38100" dist="38100" dir="2700000" algn="tl">
                <a:srgbClr val="000000">
                  <a:alpha val="43137"/>
                </a:srgbClr>
              </a:outerShdw>
            </a:effectLst>
          </a:endParaRPr>
        </a:p>
      </dgm:t>
    </dgm:pt>
    <dgm:pt modelId="{76937488-7A4D-41D3-8978-CF329AF09154}" type="parTrans" cxnId="{77E31332-C0A7-453A-AF00-BDB521913D31}">
      <dgm:prSet/>
      <dgm:spPr/>
      <dgm:t>
        <a:bodyPr/>
        <a:lstStyle/>
        <a:p>
          <a:endParaRPr lang="ru-RU"/>
        </a:p>
      </dgm:t>
    </dgm:pt>
    <dgm:pt modelId="{4E2A3200-FB7B-409D-A52D-C1B4BFEE35FB}" type="sibTrans" cxnId="{77E31332-C0A7-453A-AF00-BDB521913D31}">
      <dgm:prSet/>
      <dgm:spPr/>
      <dgm:t>
        <a:bodyPr/>
        <a:lstStyle/>
        <a:p>
          <a:endParaRPr lang="ru-RU"/>
        </a:p>
      </dgm:t>
    </dgm:pt>
    <dgm:pt modelId="{BD8C16CA-BCF4-40F0-8C3E-3DFB80872EF0}">
      <dgm:prSet phldrT="[Текст]" custT="1"/>
      <dgm:spPr/>
      <dgm:t>
        <a:bodyPr/>
        <a:lstStyle/>
        <a:p>
          <a:r>
            <a:rPr lang="ru-RU" sz="2400" b="1" dirty="0" smtClean="0">
              <a:effectLst>
                <a:outerShdw blurRad="38100" dist="38100" dir="2700000" algn="tl">
                  <a:srgbClr val="000000">
                    <a:alpha val="43137"/>
                  </a:srgbClr>
                </a:outerShdw>
              </a:effectLst>
            </a:rPr>
            <a:t>3-я форма глагола </a:t>
          </a:r>
          <a:r>
            <a:rPr lang="ru-RU" sz="2000" b="1" dirty="0" smtClean="0">
              <a:effectLst>
                <a:outerShdw blurRad="38100" dist="38100" dir="2700000" algn="tl">
                  <a:srgbClr val="000000">
                    <a:alpha val="43137"/>
                  </a:srgbClr>
                </a:outerShdw>
              </a:effectLst>
            </a:rPr>
            <a:t>или</a:t>
          </a:r>
          <a:r>
            <a:rPr lang="ru-RU" sz="2400" b="1" dirty="0" smtClean="0">
              <a:effectLst>
                <a:outerShdw blurRad="38100" dist="38100" dir="2700000" algn="tl">
                  <a:srgbClr val="000000">
                    <a:alpha val="43137"/>
                  </a:srgbClr>
                </a:outerShdw>
              </a:effectLst>
            </a:rPr>
            <a:t> </a:t>
          </a:r>
          <a:r>
            <a:rPr lang="en-US" sz="2400" b="1" dirty="0" err="1" smtClean="0">
              <a:effectLst>
                <a:outerShdw blurRad="38100" dist="38100" dir="2700000" algn="tl">
                  <a:srgbClr val="000000">
                    <a:alpha val="43137"/>
                  </a:srgbClr>
                </a:outerShdw>
              </a:effectLst>
            </a:rPr>
            <a:t>ed</a:t>
          </a:r>
          <a:endParaRPr lang="ru-RU" sz="2400" b="1" dirty="0">
            <a:effectLst>
              <a:outerShdw blurRad="38100" dist="38100" dir="2700000" algn="tl">
                <a:srgbClr val="000000">
                  <a:alpha val="43137"/>
                </a:srgbClr>
              </a:outerShdw>
            </a:effectLst>
          </a:endParaRPr>
        </a:p>
      </dgm:t>
    </dgm:pt>
    <dgm:pt modelId="{45E5A89D-911E-416D-8F26-3397F3A660DD}" type="parTrans" cxnId="{59BB1924-E7AE-4962-AF17-0EDE670D2BED}">
      <dgm:prSet/>
      <dgm:spPr/>
      <dgm:t>
        <a:bodyPr/>
        <a:lstStyle/>
        <a:p>
          <a:endParaRPr lang="ru-RU"/>
        </a:p>
      </dgm:t>
    </dgm:pt>
    <dgm:pt modelId="{17CB45B8-6AFC-4ABE-8812-3E85470CC341}" type="sibTrans" cxnId="{59BB1924-E7AE-4962-AF17-0EDE670D2BED}">
      <dgm:prSet/>
      <dgm:spPr/>
      <dgm:t>
        <a:bodyPr/>
        <a:lstStyle/>
        <a:p>
          <a:endParaRPr lang="ru-RU"/>
        </a:p>
      </dgm:t>
    </dgm:pt>
    <dgm:pt modelId="{6D76A8C5-1453-49FD-B412-30BBE76AFD25}" type="pres">
      <dgm:prSet presAssocID="{EE16C6B9-1B71-43BF-B79F-6342ED23064D}" presName="Name0" presStyleCnt="0">
        <dgm:presLayoutVars>
          <dgm:dir/>
          <dgm:resizeHandles val="exact"/>
        </dgm:presLayoutVars>
      </dgm:prSet>
      <dgm:spPr/>
      <dgm:t>
        <a:bodyPr/>
        <a:lstStyle/>
        <a:p>
          <a:endParaRPr lang="ru-RU"/>
        </a:p>
      </dgm:t>
    </dgm:pt>
    <dgm:pt modelId="{446697EA-C5CE-41AB-95AF-33336F906049}" type="pres">
      <dgm:prSet presAssocID="{609C46F3-7E2F-423E-9968-4EAA9A757620}" presName="node" presStyleLbl="node1" presStyleIdx="0" presStyleCnt="3">
        <dgm:presLayoutVars>
          <dgm:bulletEnabled val="1"/>
        </dgm:presLayoutVars>
      </dgm:prSet>
      <dgm:spPr/>
      <dgm:t>
        <a:bodyPr/>
        <a:lstStyle/>
        <a:p>
          <a:endParaRPr lang="ru-RU"/>
        </a:p>
      </dgm:t>
    </dgm:pt>
    <dgm:pt modelId="{79F40519-1202-4D23-84AC-392B8B949A00}" type="pres">
      <dgm:prSet presAssocID="{FB70C7E2-CE9E-4833-8CC5-FD10AAF7FED6}" presName="sibTrans" presStyleCnt="0"/>
      <dgm:spPr/>
    </dgm:pt>
    <dgm:pt modelId="{8939B3BE-D793-4377-BE73-B1ECC851F87F}" type="pres">
      <dgm:prSet presAssocID="{B70CBD10-EFFB-4D79-902D-053332999067}" presName="node" presStyleLbl="node1" presStyleIdx="1" presStyleCnt="3" custLinFactNeighborX="17419" custLinFactNeighborY="22">
        <dgm:presLayoutVars>
          <dgm:bulletEnabled val="1"/>
        </dgm:presLayoutVars>
      </dgm:prSet>
      <dgm:spPr/>
      <dgm:t>
        <a:bodyPr/>
        <a:lstStyle/>
        <a:p>
          <a:endParaRPr lang="ru-RU"/>
        </a:p>
      </dgm:t>
    </dgm:pt>
    <dgm:pt modelId="{8ABDC073-E865-42B2-98EB-1DB9B3AC2550}" type="pres">
      <dgm:prSet presAssocID="{4E2A3200-FB7B-409D-A52D-C1B4BFEE35FB}" presName="sibTrans" presStyleCnt="0"/>
      <dgm:spPr/>
    </dgm:pt>
    <dgm:pt modelId="{EB0FAF18-C776-4BEF-AC92-9D90859BF081}" type="pres">
      <dgm:prSet presAssocID="{BD8C16CA-BCF4-40F0-8C3E-3DFB80872EF0}" presName="node" presStyleLbl="node1" presStyleIdx="2" presStyleCnt="3" custLinFactX="880" custLinFactNeighborX="100000" custLinFactNeighborY="21639">
        <dgm:presLayoutVars>
          <dgm:bulletEnabled val="1"/>
        </dgm:presLayoutVars>
      </dgm:prSet>
      <dgm:spPr/>
      <dgm:t>
        <a:bodyPr/>
        <a:lstStyle/>
        <a:p>
          <a:endParaRPr lang="ru-RU"/>
        </a:p>
      </dgm:t>
    </dgm:pt>
  </dgm:ptLst>
  <dgm:cxnLst>
    <dgm:cxn modelId="{472E200B-12E3-4B37-87DD-5B74E1BAEF51}" srcId="{EE16C6B9-1B71-43BF-B79F-6342ED23064D}" destId="{609C46F3-7E2F-423E-9968-4EAA9A757620}" srcOrd="0" destOrd="0" parTransId="{4443ED53-B365-4784-AA10-3CB8443568D1}" sibTransId="{FB70C7E2-CE9E-4833-8CC5-FD10AAF7FED6}"/>
    <dgm:cxn modelId="{77E31332-C0A7-453A-AF00-BDB521913D31}" srcId="{EE16C6B9-1B71-43BF-B79F-6342ED23064D}" destId="{B70CBD10-EFFB-4D79-902D-053332999067}" srcOrd="1" destOrd="0" parTransId="{76937488-7A4D-41D3-8978-CF329AF09154}" sibTransId="{4E2A3200-FB7B-409D-A52D-C1B4BFEE35FB}"/>
    <dgm:cxn modelId="{37D62EA4-E7CE-4A19-95E3-7C84DCB2958B}" type="presOf" srcId="{BD8C16CA-BCF4-40F0-8C3E-3DFB80872EF0}" destId="{EB0FAF18-C776-4BEF-AC92-9D90859BF081}" srcOrd="0" destOrd="0" presId="urn:microsoft.com/office/officeart/2005/8/layout/hList6"/>
    <dgm:cxn modelId="{59BB1924-E7AE-4962-AF17-0EDE670D2BED}" srcId="{EE16C6B9-1B71-43BF-B79F-6342ED23064D}" destId="{BD8C16CA-BCF4-40F0-8C3E-3DFB80872EF0}" srcOrd="2" destOrd="0" parTransId="{45E5A89D-911E-416D-8F26-3397F3A660DD}" sibTransId="{17CB45B8-6AFC-4ABE-8812-3E85470CC341}"/>
    <dgm:cxn modelId="{8E2AAB78-9BA6-47CF-A309-672329F9659B}" type="presOf" srcId="{609C46F3-7E2F-423E-9968-4EAA9A757620}" destId="{446697EA-C5CE-41AB-95AF-33336F906049}" srcOrd="0" destOrd="0" presId="urn:microsoft.com/office/officeart/2005/8/layout/hList6"/>
    <dgm:cxn modelId="{310C1823-561A-4F58-96D0-B79C54C1B963}" type="presOf" srcId="{B70CBD10-EFFB-4D79-902D-053332999067}" destId="{8939B3BE-D793-4377-BE73-B1ECC851F87F}" srcOrd="0" destOrd="0" presId="urn:microsoft.com/office/officeart/2005/8/layout/hList6"/>
    <dgm:cxn modelId="{5C942E17-352B-4105-BD76-8401C75DBF40}" type="presOf" srcId="{EE16C6B9-1B71-43BF-B79F-6342ED23064D}" destId="{6D76A8C5-1453-49FD-B412-30BBE76AFD25}" srcOrd="0" destOrd="0" presId="urn:microsoft.com/office/officeart/2005/8/layout/hList6"/>
    <dgm:cxn modelId="{568C3D08-3514-4C66-8DAD-2BDD1C2F4439}" type="presParOf" srcId="{6D76A8C5-1453-49FD-B412-30BBE76AFD25}" destId="{446697EA-C5CE-41AB-95AF-33336F906049}" srcOrd="0" destOrd="0" presId="urn:microsoft.com/office/officeart/2005/8/layout/hList6"/>
    <dgm:cxn modelId="{FDCAC6F6-7B34-4C19-9BD1-E50738A94A98}" type="presParOf" srcId="{6D76A8C5-1453-49FD-B412-30BBE76AFD25}" destId="{79F40519-1202-4D23-84AC-392B8B949A00}" srcOrd="1" destOrd="0" presId="urn:microsoft.com/office/officeart/2005/8/layout/hList6"/>
    <dgm:cxn modelId="{DC0BC707-F513-489D-86EB-264C0A030581}" type="presParOf" srcId="{6D76A8C5-1453-49FD-B412-30BBE76AFD25}" destId="{8939B3BE-D793-4377-BE73-B1ECC851F87F}" srcOrd="2" destOrd="0" presId="urn:microsoft.com/office/officeart/2005/8/layout/hList6"/>
    <dgm:cxn modelId="{6FD2CC99-443F-407C-8AA3-C4FCF870029B}" type="presParOf" srcId="{6D76A8C5-1453-49FD-B412-30BBE76AFD25}" destId="{8ABDC073-E865-42B2-98EB-1DB9B3AC2550}" srcOrd="3" destOrd="0" presId="urn:microsoft.com/office/officeart/2005/8/layout/hList6"/>
    <dgm:cxn modelId="{36A825C9-BB89-4047-94F6-E93AA87AEC15}" type="presParOf" srcId="{6D76A8C5-1453-49FD-B412-30BBE76AFD25}" destId="{EB0FAF18-C776-4BEF-AC92-9D90859BF081}" srcOrd="4"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3352A7-340D-4102-B2F6-A3B3A1D91FF2}"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ru-RU"/>
        </a:p>
      </dgm:t>
    </dgm:pt>
    <dgm:pt modelId="{FA96AE24-20BD-441E-A426-B00427774A6F}">
      <dgm:prSet/>
      <dgm:spPr/>
      <dgm:t>
        <a:bodyPr/>
        <a:lstStyle/>
        <a:p>
          <a:pPr rtl="0"/>
          <a:endParaRPr lang="en-US" b="1" i="1" dirty="0" smtClean="0"/>
        </a:p>
        <a:p>
          <a:pPr rtl="0"/>
          <a:r>
            <a:rPr lang="en-US" b="1" i="1" dirty="0" smtClean="0"/>
            <a:t>be</a:t>
          </a:r>
          <a:endParaRPr lang="ru-RU" b="1" i="1" dirty="0"/>
        </a:p>
      </dgm:t>
    </dgm:pt>
    <dgm:pt modelId="{CB0E1D5D-8D8A-4625-8C43-2E488BEBD161}" type="parTrans" cxnId="{7B98A287-AC29-40C5-A3C2-49BCB9BE88D8}">
      <dgm:prSet/>
      <dgm:spPr/>
      <dgm:t>
        <a:bodyPr/>
        <a:lstStyle/>
        <a:p>
          <a:endParaRPr lang="ru-RU"/>
        </a:p>
      </dgm:t>
    </dgm:pt>
    <dgm:pt modelId="{211869EC-14F1-4FB2-9FC5-21AC17A499DC}" type="sibTrans" cxnId="{7B98A287-AC29-40C5-A3C2-49BCB9BE88D8}">
      <dgm:prSet/>
      <dgm:spPr/>
      <dgm:t>
        <a:bodyPr/>
        <a:lstStyle/>
        <a:p>
          <a:endParaRPr lang="ru-RU"/>
        </a:p>
      </dgm:t>
    </dgm:pt>
    <dgm:pt modelId="{CA676A41-A1D8-4B53-9CF2-E51919539180}">
      <dgm:prSet/>
      <dgm:spPr/>
      <dgm:t>
        <a:bodyPr/>
        <a:lstStyle/>
        <a:p>
          <a:pPr rtl="0"/>
          <a:r>
            <a:rPr lang="en-US" b="1" i="0" dirty="0" smtClean="0"/>
            <a:t>Will </a:t>
          </a:r>
          <a:endParaRPr lang="ru-RU" b="1" i="0" dirty="0"/>
        </a:p>
      </dgm:t>
    </dgm:pt>
    <dgm:pt modelId="{29A8C552-9907-4056-B609-63DDF00CF68F}" type="sibTrans" cxnId="{9B332EA4-A57F-4D68-890C-696C899CCD68}">
      <dgm:prSet/>
      <dgm:spPr/>
      <dgm:t>
        <a:bodyPr/>
        <a:lstStyle/>
        <a:p>
          <a:endParaRPr lang="ru-RU"/>
        </a:p>
      </dgm:t>
    </dgm:pt>
    <dgm:pt modelId="{8DA883CE-8D5F-4BFA-8705-3C742E576428}" type="parTrans" cxnId="{9B332EA4-A57F-4D68-890C-696C899CCD68}">
      <dgm:prSet/>
      <dgm:spPr/>
      <dgm:t>
        <a:bodyPr/>
        <a:lstStyle/>
        <a:p>
          <a:endParaRPr lang="ru-RU"/>
        </a:p>
      </dgm:t>
    </dgm:pt>
    <dgm:pt modelId="{AB20B077-E8CA-4C30-906B-67443CCCC6DE}">
      <dgm:prSet custT="1"/>
      <dgm:spPr/>
      <dgm:t>
        <a:bodyPr/>
        <a:lstStyle/>
        <a:p>
          <a:endParaRPr lang="en-US" sz="2300" dirty="0" smtClean="0"/>
        </a:p>
        <a:p>
          <a:endParaRPr lang="en-US" sz="2300" dirty="0" smtClean="0"/>
        </a:p>
        <a:p>
          <a:endParaRPr lang="en-US" sz="2300" dirty="0" smtClean="0"/>
        </a:p>
        <a:p>
          <a:endParaRPr lang="en-US" sz="2300" dirty="0" smtClean="0"/>
        </a:p>
        <a:p>
          <a:endParaRPr lang="en-US" sz="3200" dirty="0" smtClean="0"/>
        </a:p>
        <a:p>
          <a:endParaRPr lang="en-US" sz="3200" dirty="0" smtClean="0"/>
        </a:p>
        <a:p>
          <a:endParaRPr lang="en-US" sz="3200" dirty="0" smtClean="0"/>
        </a:p>
        <a:p>
          <a:endParaRPr lang="en-US" sz="3200" dirty="0" smtClean="0"/>
        </a:p>
        <a:p>
          <a:r>
            <a:rPr lang="ru-RU" sz="3200" dirty="0" smtClean="0"/>
            <a:t>3-я форма глагола </a:t>
          </a:r>
          <a:r>
            <a:rPr lang="ru-RU" sz="2000" dirty="0" smtClean="0"/>
            <a:t>или</a:t>
          </a:r>
          <a:r>
            <a:rPr lang="en-US" sz="2000" dirty="0" smtClean="0"/>
            <a:t> </a:t>
          </a:r>
          <a:r>
            <a:rPr lang="en-US" sz="3200" dirty="0" err="1" smtClean="0"/>
            <a:t>ed</a:t>
          </a:r>
          <a:r>
            <a:rPr lang="ru-RU" sz="3200" dirty="0" smtClean="0"/>
            <a:t> </a:t>
          </a:r>
          <a:endParaRPr lang="ru-RU" sz="3200" dirty="0"/>
        </a:p>
      </dgm:t>
    </dgm:pt>
    <dgm:pt modelId="{7F37DCBA-093E-44CD-8FC6-7F66017AFAAD}" type="sibTrans" cxnId="{9CCA57EF-2480-4AE4-8D98-39D114BE8BBF}">
      <dgm:prSet/>
      <dgm:spPr/>
      <dgm:t>
        <a:bodyPr/>
        <a:lstStyle/>
        <a:p>
          <a:endParaRPr lang="ru-RU"/>
        </a:p>
      </dgm:t>
    </dgm:pt>
    <dgm:pt modelId="{61395102-305C-4E67-B0DF-402D10489940}" type="parTrans" cxnId="{9CCA57EF-2480-4AE4-8D98-39D114BE8BBF}">
      <dgm:prSet/>
      <dgm:spPr/>
      <dgm:t>
        <a:bodyPr/>
        <a:lstStyle/>
        <a:p>
          <a:endParaRPr lang="ru-RU"/>
        </a:p>
      </dgm:t>
    </dgm:pt>
    <dgm:pt modelId="{0707666C-16C9-4343-83B0-12E3546B79D8}" type="pres">
      <dgm:prSet presAssocID="{FC3352A7-340D-4102-B2F6-A3B3A1D91FF2}" presName="Name0" presStyleCnt="0">
        <dgm:presLayoutVars>
          <dgm:dir/>
          <dgm:resizeHandles val="exact"/>
        </dgm:presLayoutVars>
      </dgm:prSet>
      <dgm:spPr/>
      <dgm:t>
        <a:bodyPr/>
        <a:lstStyle/>
        <a:p>
          <a:endParaRPr lang="ru-RU"/>
        </a:p>
      </dgm:t>
    </dgm:pt>
    <dgm:pt modelId="{7F7644CA-A5FA-4054-84BE-5CF0AB957EA2}" type="pres">
      <dgm:prSet presAssocID="{FC3352A7-340D-4102-B2F6-A3B3A1D91FF2}" presName="arrow" presStyleLbl="bgShp" presStyleIdx="0" presStyleCnt="1" custScaleX="103175" custScaleY="228723" custLinFactNeighborX="-289" custLinFactNeighborY="14362"/>
      <dgm:spPr>
        <a:solidFill>
          <a:schemeClr val="accent1">
            <a:tint val="40000"/>
            <a:hueOff val="0"/>
            <a:satOff val="0"/>
            <a:lumOff val="0"/>
            <a:alpha val="46000"/>
          </a:schemeClr>
        </a:solidFill>
      </dgm:spPr>
    </dgm:pt>
    <dgm:pt modelId="{E392C3CB-05A6-4A6C-A412-FAF6D8B8DFA1}" type="pres">
      <dgm:prSet presAssocID="{FC3352A7-340D-4102-B2F6-A3B3A1D91FF2}" presName="points" presStyleCnt="0"/>
      <dgm:spPr/>
    </dgm:pt>
    <dgm:pt modelId="{3CACAF4C-9091-412E-88C5-6585B96AD8B0}" type="pres">
      <dgm:prSet presAssocID="{CA676A41-A1D8-4B53-9CF2-E51919539180}" presName="compositeA" presStyleCnt="0"/>
      <dgm:spPr/>
    </dgm:pt>
    <dgm:pt modelId="{AFAE81ED-404C-4CB4-9BC9-C97E7E607310}" type="pres">
      <dgm:prSet presAssocID="{CA676A41-A1D8-4B53-9CF2-E51919539180}" presName="textA" presStyleLbl="revTx" presStyleIdx="0" presStyleCnt="3" custLinFactNeighborX="-151" custLinFactNeighborY="90909">
        <dgm:presLayoutVars>
          <dgm:bulletEnabled val="1"/>
        </dgm:presLayoutVars>
      </dgm:prSet>
      <dgm:spPr/>
      <dgm:t>
        <a:bodyPr/>
        <a:lstStyle/>
        <a:p>
          <a:endParaRPr lang="ru-RU"/>
        </a:p>
      </dgm:t>
    </dgm:pt>
    <dgm:pt modelId="{CDADAF9A-ED3B-4F88-AC94-91E01D11F6D4}" type="pres">
      <dgm:prSet presAssocID="{CA676A41-A1D8-4B53-9CF2-E51919539180}" presName="circleA" presStyleLbl="node1" presStyleIdx="0" presStyleCnt="3" custScaleX="751063" custScaleY="293294" custLinFactX="19869" custLinFactNeighborX="100000" custLinFactNeighborY="40587"/>
      <dgm:spPr>
        <a:noFill/>
        <a:ln>
          <a:solidFill>
            <a:srgbClr val="990099"/>
          </a:solidFill>
        </a:ln>
        <a:effectLst>
          <a:glow rad="101600">
            <a:schemeClr val="accent6">
              <a:satMod val="175000"/>
              <a:alpha val="40000"/>
            </a:schemeClr>
          </a:glow>
        </a:effectLst>
      </dgm:spPr>
    </dgm:pt>
    <dgm:pt modelId="{9A130B8C-93D7-4F5B-BB01-C64885F013F9}" type="pres">
      <dgm:prSet presAssocID="{CA676A41-A1D8-4B53-9CF2-E51919539180}" presName="spaceA" presStyleCnt="0"/>
      <dgm:spPr/>
    </dgm:pt>
    <dgm:pt modelId="{EDCE6E0F-0D93-49A3-AC8C-05B7F24CDA5E}" type="pres">
      <dgm:prSet presAssocID="{29A8C552-9907-4056-B609-63DDF00CF68F}" presName="space" presStyleCnt="0"/>
      <dgm:spPr/>
    </dgm:pt>
    <dgm:pt modelId="{072005E7-9CE1-42F4-A0F0-29C2BFE0250F}" type="pres">
      <dgm:prSet presAssocID="{FA96AE24-20BD-441E-A426-B00427774A6F}" presName="compositeB" presStyleCnt="0"/>
      <dgm:spPr/>
    </dgm:pt>
    <dgm:pt modelId="{1BEE22C1-BF19-4770-82C9-DB3A884D1C65}" type="pres">
      <dgm:prSet presAssocID="{FA96AE24-20BD-441E-A426-B00427774A6F}" presName="textB" presStyleLbl="revTx" presStyleIdx="1" presStyleCnt="3" custScaleX="116587" custScaleY="239286" custLinFactNeighborX="13811" custLinFactNeighborY="-27678">
        <dgm:presLayoutVars>
          <dgm:bulletEnabled val="1"/>
        </dgm:presLayoutVars>
      </dgm:prSet>
      <dgm:spPr/>
      <dgm:t>
        <a:bodyPr/>
        <a:lstStyle/>
        <a:p>
          <a:endParaRPr lang="ru-RU"/>
        </a:p>
      </dgm:t>
    </dgm:pt>
    <dgm:pt modelId="{0C6D9E07-9AF7-4290-8BE6-C2984D121564}" type="pres">
      <dgm:prSet presAssocID="{FA96AE24-20BD-441E-A426-B00427774A6F}" presName="circleB" presStyleLbl="node1" presStyleIdx="1" presStyleCnt="3" custScaleX="565136" custScaleY="319149" custLinFactX="50212" custLinFactY="58861" custLinFactNeighborX="100000" custLinFactNeighborY="100000"/>
      <dgm:spPr>
        <a:noFill/>
        <a:ln>
          <a:solidFill>
            <a:srgbClr val="990099"/>
          </a:solidFill>
        </a:ln>
        <a:effectLst>
          <a:glow rad="139700">
            <a:schemeClr val="accent6">
              <a:satMod val="175000"/>
              <a:alpha val="40000"/>
            </a:schemeClr>
          </a:glow>
        </a:effectLst>
      </dgm:spPr>
    </dgm:pt>
    <dgm:pt modelId="{5974EFDF-C41C-4D2A-8DEF-09CD9D9716F5}" type="pres">
      <dgm:prSet presAssocID="{FA96AE24-20BD-441E-A426-B00427774A6F}" presName="spaceB" presStyleCnt="0"/>
      <dgm:spPr/>
    </dgm:pt>
    <dgm:pt modelId="{DDF0C22E-D463-4BFE-A61A-ECE81D50D54F}" type="pres">
      <dgm:prSet presAssocID="{211869EC-14F1-4FB2-9FC5-21AC17A499DC}" presName="space" presStyleCnt="0"/>
      <dgm:spPr/>
    </dgm:pt>
    <dgm:pt modelId="{4FA8D349-F93F-435A-BB6F-4252DF00AB71}" type="pres">
      <dgm:prSet presAssocID="{AB20B077-E8CA-4C30-906B-67443CCCC6DE}" presName="compositeA" presStyleCnt="0"/>
      <dgm:spPr/>
    </dgm:pt>
    <dgm:pt modelId="{1D57EBCB-1672-4CF7-BD38-5718703571A7}" type="pres">
      <dgm:prSet presAssocID="{AB20B077-E8CA-4C30-906B-67443CCCC6DE}" presName="textA" presStyleLbl="revTx" presStyleIdx="2" presStyleCnt="3" custScaleX="179169" custScaleY="97871" custLinFactNeighborX="9413" custLinFactNeighborY="74468">
        <dgm:presLayoutVars>
          <dgm:bulletEnabled val="1"/>
        </dgm:presLayoutVars>
      </dgm:prSet>
      <dgm:spPr/>
      <dgm:t>
        <a:bodyPr/>
        <a:lstStyle/>
        <a:p>
          <a:endParaRPr lang="ru-RU"/>
        </a:p>
      </dgm:t>
    </dgm:pt>
    <dgm:pt modelId="{FC6031FF-39EF-430D-9AEF-FED7289F7406}" type="pres">
      <dgm:prSet presAssocID="{AB20B077-E8CA-4C30-906B-67443CCCC6DE}" presName="circleA" presStyleLbl="node1" presStyleIdx="2" presStyleCnt="3" custScaleX="1143510" custScaleY="404257" custLinFactX="-13435" custLinFactNeighborX="-100000" custLinFactNeighborY="-15741"/>
      <dgm:spPr>
        <a:noFill/>
        <a:ln>
          <a:solidFill>
            <a:srgbClr val="990099"/>
          </a:solidFill>
        </a:ln>
        <a:effectLst>
          <a:glow rad="139700">
            <a:schemeClr val="accent6">
              <a:satMod val="175000"/>
              <a:alpha val="40000"/>
            </a:schemeClr>
          </a:glow>
        </a:effectLst>
      </dgm:spPr>
    </dgm:pt>
    <dgm:pt modelId="{7EBD0BB4-FE22-48A9-BC8C-DF9472A0DC8F}" type="pres">
      <dgm:prSet presAssocID="{AB20B077-E8CA-4C30-906B-67443CCCC6DE}" presName="spaceA" presStyleCnt="0"/>
      <dgm:spPr/>
    </dgm:pt>
  </dgm:ptLst>
  <dgm:cxnLst>
    <dgm:cxn modelId="{9B332EA4-A57F-4D68-890C-696C899CCD68}" srcId="{FC3352A7-340D-4102-B2F6-A3B3A1D91FF2}" destId="{CA676A41-A1D8-4B53-9CF2-E51919539180}" srcOrd="0" destOrd="0" parTransId="{8DA883CE-8D5F-4BFA-8705-3C742E576428}" sibTransId="{29A8C552-9907-4056-B609-63DDF00CF68F}"/>
    <dgm:cxn modelId="{A5601382-A036-44C5-B738-6E3F01781128}" type="presOf" srcId="{AB20B077-E8CA-4C30-906B-67443CCCC6DE}" destId="{1D57EBCB-1672-4CF7-BD38-5718703571A7}" srcOrd="0" destOrd="0" presId="urn:microsoft.com/office/officeart/2005/8/layout/hProcess11"/>
    <dgm:cxn modelId="{208376A8-14A6-4EB2-A755-555975F09C67}" type="presOf" srcId="{FA96AE24-20BD-441E-A426-B00427774A6F}" destId="{1BEE22C1-BF19-4770-82C9-DB3A884D1C65}" srcOrd="0" destOrd="0" presId="urn:microsoft.com/office/officeart/2005/8/layout/hProcess11"/>
    <dgm:cxn modelId="{304AEED4-531A-4166-A461-FD48F1C07B72}" type="presOf" srcId="{FC3352A7-340D-4102-B2F6-A3B3A1D91FF2}" destId="{0707666C-16C9-4343-83B0-12E3546B79D8}" srcOrd="0" destOrd="0" presId="urn:microsoft.com/office/officeart/2005/8/layout/hProcess11"/>
    <dgm:cxn modelId="{5AB021CE-70E2-4311-85A7-E874AABBEEB2}" type="presOf" srcId="{CA676A41-A1D8-4B53-9CF2-E51919539180}" destId="{AFAE81ED-404C-4CB4-9BC9-C97E7E607310}" srcOrd="0" destOrd="0" presId="urn:microsoft.com/office/officeart/2005/8/layout/hProcess11"/>
    <dgm:cxn modelId="{7B98A287-AC29-40C5-A3C2-49BCB9BE88D8}" srcId="{FC3352A7-340D-4102-B2F6-A3B3A1D91FF2}" destId="{FA96AE24-20BD-441E-A426-B00427774A6F}" srcOrd="1" destOrd="0" parTransId="{CB0E1D5D-8D8A-4625-8C43-2E488BEBD161}" sibTransId="{211869EC-14F1-4FB2-9FC5-21AC17A499DC}"/>
    <dgm:cxn modelId="{9CCA57EF-2480-4AE4-8D98-39D114BE8BBF}" srcId="{FC3352A7-340D-4102-B2F6-A3B3A1D91FF2}" destId="{AB20B077-E8CA-4C30-906B-67443CCCC6DE}" srcOrd="2" destOrd="0" parTransId="{61395102-305C-4E67-B0DF-402D10489940}" sibTransId="{7F37DCBA-093E-44CD-8FC6-7F66017AFAAD}"/>
    <dgm:cxn modelId="{AEDDA7D4-FE4E-4F26-8686-EB7BF9FDA50A}" type="presParOf" srcId="{0707666C-16C9-4343-83B0-12E3546B79D8}" destId="{7F7644CA-A5FA-4054-84BE-5CF0AB957EA2}" srcOrd="0" destOrd="0" presId="urn:microsoft.com/office/officeart/2005/8/layout/hProcess11"/>
    <dgm:cxn modelId="{2DA46BF3-213D-4981-830F-30D8B40558CF}" type="presParOf" srcId="{0707666C-16C9-4343-83B0-12E3546B79D8}" destId="{E392C3CB-05A6-4A6C-A412-FAF6D8B8DFA1}" srcOrd="1" destOrd="0" presId="urn:microsoft.com/office/officeart/2005/8/layout/hProcess11"/>
    <dgm:cxn modelId="{A3411FAB-19DB-450F-A567-91BE51871F3E}" type="presParOf" srcId="{E392C3CB-05A6-4A6C-A412-FAF6D8B8DFA1}" destId="{3CACAF4C-9091-412E-88C5-6585B96AD8B0}" srcOrd="0" destOrd="0" presId="urn:microsoft.com/office/officeart/2005/8/layout/hProcess11"/>
    <dgm:cxn modelId="{B05D8B7F-E23F-452C-8328-3586C009D206}" type="presParOf" srcId="{3CACAF4C-9091-412E-88C5-6585B96AD8B0}" destId="{AFAE81ED-404C-4CB4-9BC9-C97E7E607310}" srcOrd="0" destOrd="0" presId="urn:microsoft.com/office/officeart/2005/8/layout/hProcess11"/>
    <dgm:cxn modelId="{1F01E04E-6968-4526-B855-F39BAD4332A6}" type="presParOf" srcId="{3CACAF4C-9091-412E-88C5-6585B96AD8B0}" destId="{CDADAF9A-ED3B-4F88-AC94-91E01D11F6D4}" srcOrd="1" destOrd="0" presId="urn:microsoft.com/office/officeart/2005/8/layout/hProcess11"/>
    <dgm:cxn modelId="{5102FEA7-4EB9-4098-9E39-1FE0DF89C0BC}" type="presParOf" srcId="{3CACAF4C-9091-412E-88C5-6585B96AD8B0}" destId="{9A130B8C-93D7-4F5B-BB01-C64885F013F9}" srcOrd="2" destOrd="0" presId="urn:microsoft.com/office/officeart/2005/8/layout/hProcess11"/>
    <dgm:cxn modelId="{2DC0E3D2-613C-4531-ADE9-E092FAAAF81F}" type="presParOf" srcId="{E392C3CB-05A6-4A6C-A412-FAF6D8B8DFA1}" destId="{EDCE6E0F-0D93-49A3-AC8C-05B7F24CDA5E}" srcOrd="1" destOrd="0" presId="urn:microsoft.com/office/officeart/2005/8/layout/hProcess11"/>
    <dgm:cxn modelId="{6FCB1B26-BADF-410B-B1A4-9F0346E2BABF}" type="presParOf" srcId="{E392C3CB-05A6-4A6C-A412-FAF6D8B8DFA1}" destId="{072005E7-9CE1-42F4-A0F0-29C2BFE0250F}" srcOrd="2" destOrd="0" presId="urn:microsoft.com/office/officeart/2005/8/layout/hProcess11"/>
    <dgm:cxn modelId="{45F2B200-EEFE-4694-8842-09475B5ACA13}" type="presParOf" srcId="{072005E7-9CE1-42F4-A0F0-29C2BFE0250F}" destId="{1BEE22C1-BF19-4770-82C9-DB3A884D1C65}" srcOrd="0" destOrd="0" presId="urn:microsoft.com/office/officeart/2005/8/layout/hProcess11"/>
    <dgm:cxn modelId="{2601DD1A-6FEE-48C4-A300-D9CA9FA9B1C4}" type="presParOf" srcId="{072005E7-9CE1-42F4-A0F0-29C2BFE0250F}" destId="{0C6D9E07-9AF7-4290-8BE6-C2984D121564}" srcOrd="1" destOrd="0" presId="urn:microsoft.com/office/officeart/2005/8/layout/hProcess11"/>
    <dgm:cxn modelId="{AC1B61CF-9D9F-4616-830F-D68D5235761F}" type="presParOf" srcId="{072005E7-9CE1-42F4-A0F0-29C2BFE0250F}" destId="{5974EFDF-C41C-4D2A-8DEF-09CD9D9716F5}" srcOrd="2" destOrd="0" presId="urn:microsoft.com/office/officeart/2005/8/layout/hProcess11"/>
    <dgm:cxn modelId="{DDCFC3F8-2677-43BB-A229-DB0B8751630C}" type="presParOf" srcId="{E392C3CB-05A6-4A6C-A412-FAF6D8B8DFA1}" destId="{DDF0C22E-D463-4BFE-A61A-ECE81D50D54F}" srcOrd="3" destOrd="0" presId="urn:microsoft.com/office/officeart/2005/8/layout/hProcess11"/>
    <dgm:cxn modelId="{B5DA0DB8-83C6-4D78-B3ED-C5880EEF3599}" type="presParOf" srcId="{E392C3CB-05A6-4A6C-A412-FAF6D8B8DFA1}" destId="{4FA8D349-F93F-435A-BB6F-4252DF00AB71}" srcOrd="4" destOrd="0" presId="urn:microsoft.com/office/officeart/2005/8/layout/hProcess11"/>
    <dgm:cxn modelId="{5E5E01D7-D0D2-43E7-B56D-C913F7B13D45}" type="presParOf" srcId="{4FA8D349-F93F-435A-BB6F-4252DF00AB71}" destId="{1D57EBCB-1672-4CF7-BD38-5718703571A7}" srcOrd="0" destOrd="0" presId="urn:microsoft.com/office/officeart/2005/8/layout/hProcess11"/>
    <dgm:cxn modelId="{C2356B6D-E363-43DA-8F8D-C178EC3571B4}" type="presParOf" srcId="{4FA8D349-F93F-435A-BB6F-4252DF00AB71}" destId="{FC6031FF-39EF-430D-9AEF-FED7289F7406}" srcOrd="1" destOrd="0" presId="urn:microsoft.com/office/officeart/2005/8/layout/hProcess11"/>
    <dgm:cxn modelId="{A1E2A705-7EF6-452F-8D34-372B905A5CE6}" type="presParOf" srcId="{4FA8D349-F93F-435A-BB6F-4252DF00AB71}" destId="{7EBD0BB4-FE22-48A9-BC8C-DF9472A0DC8F}" srcOrd="2" destOrd="0" presId="urn:microsoft.com/office/officeart/2005/8/layout/hProcess1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D73A0A-D582-4227-8F78-FA896611450E}" type="doc">
      <dgm:prSet loTypeId="urn:microsoft.com/office/officeart/2005/8/layout/process1" loCatId="process" qsTypeId="urn:microsoft.com/office/officeart/2005/8/quickstyle/3d4" qsCatId="3D" csTypeId="urn:microsoft.com/office/officeart/2005/8/colors/accent1_2" csCatId="accent1" phldr="1"/>
      <dgm:spPr/>
    </dgm:pt>
    <dgm:pt modelId="{F396AB52-BB48-418F-AB34-00CB7E5B5EE3}">
      <dgm:prSet phldrT="[Текст]"/>
      <dgm:spPr/>
      <dgm:t>
        <a:bodyPr/>
        <a:lstStyle/>
        <a:p>
          <a:r>
            <a:rPr lang="en-US" b="1" dirty="0" smtClean="0">
              <a:effectLst>
                <a:outerShdw blurRad="38100" dist="38100" dir="2700000" algn="tl">
                  <a:srgbClr val="000000">
                    <a:alpha val="43137"/>
                  </a:srgbClr>
                </a:outerShdw>
              </a:effectLst>
            </a:rPr>
            <a:t>will</a:t>
          </a:r>
          <a:endParaRPr lang="ru-RU" b="1" dirty="0">
            <a:effectLst>
              <a:outerShdw blurRad="38100" dist="38100" dir="2700000" algn="tl">
                <a:srgbClr val="000000">
                  <a:alpha val="43137"/>
                </a:srgbClr>
              </a:outerShdw>
            </a:effectLst>
          </a:endParaRPr>
        </a:p>
      </dgm:t>
    </dgm:pt>
    <dgm:pt modelId="{B8FEA91A-6286-4945-A72B-4376C28CD005}" type="parTrans" cxnId="{38D7C6C9-CD07-4AA6-A791-4F6C523E5B2C}">
      <dgm:prSet/>
      <dgm:spPr/>
      <dgm:t>
        <a:bodyPr/>
        <a:lstStyle/>
        <a:p>
          <a:endParaRPr lang="ru-RU"/>
        </a:p>
      </dgm:t>
    </dgm:pt>
    <dgm:pt modelId="{F5AF1A9D-05DF-4784-B139-891829EC8BC9}" type="sibTrans" cxnId="{38D7C6C9-CD07-4AA6-A791-4F6C523E5B2C}">
      <dgm:prSet/>
      <dgm:spPr/>
      <dgm:t>
        <a:bodyPr/>
        <a:lstStyle/>
        <a:p>
          <a:endParaRPr lang="ru-RU"/>
        </a:p>
      </dgm:t>
    </dgm:pt>
    <dgm:pt modelId="{71F8D19E-31A0-4BD0-9CC0-F9C6F461247C}">
      <dgm:prSet phldrT="[Текст]"/>
      <dgm:spPr/>
      <dgm:t>
        <a:bodyPr/>
        <a:lstStyle/>
        <a:p>
          <a:r>
            <a:rPr lang="en-US" b="1" dirty="0" smtClean="0">
              <a:effectLst>
                <a:outerShdw blurRad="38100" dist="38100" dir="2700000" algn="tl">
                  <a:srgbClr val="000000">
                    <a:alpha val="43137"/>
                  </a:srgbClr>
                </a:outerShdw>
              </a:effectLst>
            </a:rPr>
            <a:t>have</a:t>
          </a:r>
          <a:endParaRPr lang="ru-RU" b="1" dirty="0">
            <a:effectLst>
              <a:outerShdw blurRad="38100" dist="38100" dir="2700000" algn="tl">
                <a:srgbClr val="000000">
                  <a:alpha val="43137"/>
                </a:srgbClr>
              </a:outerShdw>
            </a:effectLst>
          </a:endParaRPr>
        </a:p>
      </dgm:t>
    </dgm:pt>
    <dgm:pt modelId="{7FFE59F2-87F0-4A27-949B-E412F977216E}" type="parTrans" cxnId="{83C66192-19D4-469E-97A2-835E7E26D777}">
      <dgm:prSet/>
      <dgm:spPr/>
      <dgm:t>
        <a:bodyPr/>
        <a:lstStyle/>
        <a:p>
          <a:endParaRPr lang="ru-RU"/>
        </a:p>
      </dgm:t>
    </dgm:pt>
    <dgm:pt modelId="{9F31C79D-76F5-4A4E-BD76-3599D1CFE311}" type="sibTrans" cxnId="{83C66192-19D4-469E-97A2-835E7E26D777}">
      <dgm:prSet/>
      <dgm:spPr/>
      <dgm:t>
        <a:bodyPr/>
        <a:lstStyle/>
        <a:p>
          <a:endParaRPr lang="ru-RU"/>
        </a:p>
      </dgm:t>
    </dgm:pt>
    <dgm:pt modelId="{4EB54A1E-F25B-4404-9567-4175BF4D03C2}">
      <dgm:prSet phldrT="[Текст]"/>
      <dgm:spPr/>
      <dgm:t>
        <a:bodyPr/>
        <a:lstStyle/>
        <a:p>
          <a:r>
            <a:rPr lang="en-US" b="1" dirty="0" smtClean="0">
              <a:effectLst>
                <a:outerShdw blurRad="38100" dist="38100" dir="2700000" algn="tl">
                  <a:srgbClr val="000000">
                    <a:alpha val="43137"/>
                  </a:srgbClr>
                </a:outerShdw>
              </a:effectLst>
            </a:rPr>
            <a:t>been</a:t>
          </a:r>
          <a:endParaRPr lang="ru-RU" b="1" dirty="0">
            <a:effectLst>
              <a:outerShdw blurRad="38100" dist="38100" dir="2700000" algn="tl">
                <a:srgbClr val="000000">
                  <a:alpha val="43137"/>
                </a:srgbClr>
              </a:outerShdw>
            </a:effectLst>
          </a:endParaRPr>
        </a:p>
      </dgm:t>
    </dgm:pt>
    <dgm:pt modelId="{A90CDD79-AB9B-4131-8C86-0BF30E2C5F07}" type="parTrans" cxnId="{8DF5F705-B8C3-49A6-A23F-A352F64B62E8}">
      <dgm:prSet/>
      <dgm:spPr/>
      <dgm:t>
        <a:bodyPr/>
        <a:lstStyle/>
        <a:p>
          <a:endParaRPr lang="ru-RU"/>
        </a:p>
      </dgm:t>
    </dgm:pt>
    <dgm:pt modelId="{8CB957C4-884C-48EE-88C3-51F0A11D4C04}" type="sibTrans" cxnId="{8DF5F705-B8C3-49A6-A23F-A352F64B62E8}">
      <dgm:prSet/>
      <dgm:spPr/>
      <dgm:t>
        <a:bodyPr/>
        <a:lstStyle/>
        <a:p>
          <a:endParaRPr lang="ru-RU"/>
        </a:p>
      </dgm:t>
    </dgm:pt>
    <dgm:pt modelId="{71C3395C-5488-45B2-9EC7-D0F7E89D61CE}">
      <dgm:prSet custT="1"/>
      <dgm:spPr/>
      <dgm:t>
        <a:bodyPr/>
        <a:lstStyle/>
        <a:p>
          <a:r>
            <a:rPr lang="ru-RU" sz="3200" b="1" dirty="0" smtClean="0">
              <a:effectLst>
                <a:outerShdw blurRad="38100" dist="38100" dir="2700000" algn="tl">
                  <a:srgbClr val="000000">
                    <a:alpha val="43137"/>
                  </a:srgbClr>
                </a:outerShdw>
              </a:effectLst>
            </a:rPr>
            <a:t>3-я форма глагола </a:t>
          </a:r>
          <a:r>
            <a:rPr lang="ru-RU" sz="2000" dirty="0" smtClean="0"/>
            <a:t>или</a:t>
          </a:r>
          <a:r>
            <a:rPr lang="ru-RU" sz="2500" dirty="0" smtClean="0"/>
            <a:t> </a:t>
          </a:r>
          <a:r>
            <a:rPr lang="en-US" sz="3200" b="1" dirty="0" err="1" smtClean="0">
              <a:effectLst>
                <a:outerShdw blurRad="38100" dist="38100" dir="2700000" algn="tl">
                  <a:srgbClr val="000000">
                    <a:alpha val="43137"/>
                  </a:srgbClr>
                </a:outerShdw>
              </a:effectLst>
            </a:rPr>
            <a:t>ed</a:t>
          </a:r>
          <a:endParaRPr lang="ru-RU" sz="3200" b="1" dirty="0">
            <a:effectLst>
              <a:outerShdw blurRad="38100" dist="38100" dir="2700000" algn="tl">
                <a:srgbClr val="000000">
                  <a:alpha val="43137"/>
                </a:srgbClr>
              </a:outerShdw>
            </a:effectLst>
          </a:endParaRPr>
        </a:p>
      </dgm:t>
    </dgm:pt>
    <dgm:pt modelId="{B3BB754B-BE2D-441D-BCB3-C231AB9B2667}" type="parTrans" cxnId="{2219EA68-244C-431F-8CC8-5542F7F4359C}">
      <dgm:prSet/>
      <dgm:spPr/>
      <dgm:t>
        <a:bodyPr/>
        <a:lstStyle/>
        <a:p>
          <a:endParaRPr lang="ru-RU"/>
        </a:p>
      </dgm:t>
    </dgm:pt>
    <dgm:pt modelId="{D744CA0B-9833-4C85-83FD-82AB8127E6B3}" type="sibTrans" cxnId="{2219EA68-244C-431F-8CC8-5542F7F4359C}">
      <dgm:prSet/>
      <dgm:spPr/>
      <dgm:t>
        <a:bodyPr/>
        <a:lstStyle/>
        <a:p>
          <a:endParaRPr lang="ru-RU"/>
        </a:p>
      </dgm:t>
    </dgm:pt>
    <dgm:pt modelId="{FF382C63-FEE5-4863-AB92-B7EFFC6DA8CC}" type="pres">
      <dgm:prSet presAssocID="{21D73A0A-D582-4227-8F78-FA896611450E}" presName="Name0" presStyleCnt="0">
        <dgm:presLayoutVars>
          <dgm:dir/>
          <dgm:resizeHandles val="exact"/>
        </dgm:presLayoutVars>
      </dgm:prSet>
      <dgm:spPr/>
    </dgm:pt>
    <dgm:pt modelId="{081017CF-E2CB-4EF3-8462-797B1B4F01D4}" type="pres">
      <dgm:prSet presAssocID="{F396AB52-BB48-418F-AB34-00CB7E5B5EE3}" presName="node" presStyleLbl="node1" presStyleIdx="0" presStyleCnt="4" custLinFactNeighborX="-335" custLinFactNeighborY="5320">
        <dgm:presLayoutVars>
          <dgm:bulletEnabled val="1"/>
        </dgm:presLayoutVars>
      </dgm:prSet>
      <dgm:spPr/>
      <dgm:t>
        <a:bodyPr/>
        <a:lstStyle/>
        <a:p>
          <a:endParaRPr lang="ru-RU"/>
        </a:p>
      </dgm:t>
    </dgm:pt>
    <dgm:pt modelId="{B4534D1E-A2D3-4735-AB21-121E861F32F5}" type="pres">
      <dgm:prSet presAssocID="{F5AF1A9D-05DF-4784-B139-891829EC8BC9}" presName="sibTrans" presStyleLbl="sibTrans2D1" presStyleIdx="0" presStyleCnt="3"/>
      <dgm:spPr/>
      <dgm:t>
        <a:bodyPr/>
        <a:lstStyle/>
        <a:p>
          <a:endParaRPr lang="ru-RU"/>
        </a:p>
      </dgm:t>
    </dgm:pt>
    <dgm:pt modelId="{BDA0E671-6E20-467D-8DB1-833B0356A00E}" type="pres">
      <dgm:prSet presAssocID="{F5AF1A9D-05DF-4784-B139-891829EC8BC9}" presName="connectorText" presStyleLbl="sibTrans2D1" presStyleIdx="0" presStyleCnt="3"/>
      <dgm:spPr/>
      <dgm:t>
        <a:bodyPr/>
        <a:lstStyle/>
        <a:p>
          <a:endParaRPr lang="ru-RU"/>
        </a:p>
      </dgm:t>
    </dgm:pt>
    <dgm:pt modelId="{0648A0FA-6818-4F72-AFEB-45EB4CA19DCA}" type="pres">
      <dgm:prSet presAssocID="{71F8D19E-31A0-4BD0-9CC0-F9C6F461247C}" presName="node" presStyleLbl="node1" presStyleIdx="1" presStyleCnt="4">
        <dgm:presLayoutVars>
          <dgm:bulletEnabled val="1"/>
        </dgm:presLayoutVars>
      </dgm:prSet>
      <dgm:spPr/>
      <dgm:t>
        <a:bodyPr/>
        <a:lstStyle/>
        <a:p>
          <a:endParaRPr lang="ru-RU"/>
        </a:p>
      </dgm:t>
    </dgm:pt>
    <dgm:pt modelId="{4F0B84D2-D608-4A1F-8028-11781DC6E5CA}" type="pres">
      <dgm:prSet presAssocID="{9F31C79D-76F5-4A4E-BD76-3599D1CFE311}" presName="sibTrans" presStyleLbl="sibTrans2D1" presStyleIdx="1" presStyleCnt="3"/>
      <dgm:spPr/>
      <dgm:t>
        <a:bodyPr/>
        <a:lstStyle/>
        <a:p>
          <a:endParaRPr lang="ru-RU"/>
        </a:p>
      </dgm:t>
    </dgm:pt>
    <dgm:pt modelId="{2D554824-48C0-43F4-A0D7-DFF3D4A7E10C}" type="pres">
      <dgm:prSet presAssocID="{9F31C79D-76F5-4A4E-BD76-3599D1CFE311}" presName="connectorText" presStyleLbl="sibTrans2D1" presStyleIdx="1" presStyleCnt="3"/>
      <dgm:spPr/>
      <dgm:t>
        <a:bodyPr/>
        <a:lstStyle/>
        <a:p>
          <a:endParaRPr lang="ru-RU"/>
        </a:p>
      </dgm:t>
    </dgm:pt>
    <dgm:pt modelId="{CE3301AA-9504-4D54-A833-38F2A10ED76F}" type="pres">
      <dgm:prSet presAssocID="{4EB54A1E-F25B-4404-9567-4175BF4D03C2}" presName="node" presStyleLbl="node1" presStyleIdx="2" presStyleCnt="4">
        <dgm:presLayoutVars>
          <dgm:bulletEnabled val="1"/>
        </dgm:presLayoutVars>
      </dgm:prSet>
      <dgm:spPr/>
      <dgm:t>
        <a:bodyPr/>
        <a:lstStyle/>
        <a:p>
          <a:endParaRPr lang="ru-RU"/>
        </a:p>
      </dgm:t>
    </dgm:pt>
    <dgm:pt modelId="{E792A98F-5205-4BB9-9794-8D12C982C894}" type="pres">
      <dgm:prSet presAssocID="{8CB957C4-884C-48EE-88C3-51F0A11D4C04}" presName="sibTrans" presStyleLbl="sibTrans2D1" presStyleIdx="2" presStyleCnt="3"/>
      <dgm:spPr/>
      <dgm:t>
        <a:bodyPr/>
        <a:lstStyle/>
        <a:p>
          <a:endParaRPr lang="ru-RU"/>
        </a:p>
      </dgm:t>
    </dgm:pt>
    <dgm:pt modelId="{E5C5C7D2-0874-4F83-8FAB-3999BB7C793C}" type="pres">
      <dgm:prSet presAssocID="{8CB957C4-884C-48EE-88C3-51F0A11D4C04}" presName="connectorText" presStyleLbl="sibTrans2D1" presStyleIdx="2" presStyleCnt="3"/>
      <dgm:spPr/>
      <dgm:t>
        <a:bodyPr/>
        <a:lstStyle/>
        <a:p>
          <a:endParaRPr lang="ru-RU"/>
        </a:p>
      </dgm:t>
    </dgm:pt>
    <dgm:pt modelId="{C32BF892-3253-461D-AAE6-C5F12CF38493}" type="pres">
      <dgm:prSet presAssocID="{71C3395C-5488-45B2-9EC7-D0F7E89D61CE}" presName="node" presStyleLbl="node1" presStyleIdx="3" presStyleCnt="4" custScaleX="118679" custScaleY="171783" custLinFactNeighborX="-26793" custLinFactNeighborY="13937">
        <dgm:presLayoutVars>
          <dgm:bulletEnabled val="1"/>
        </dgm:presLayoutVars>
      </dgm:prSet>
      <dgm:spPr/>
      <dgm:t>
        <a:bodyPr/>
        <a:lstStyle/>
        <a:p>
          <a:endParaRPr lang="ru-RU"/>
        </a:p>
      </dgm:t>
    </dgm:pt>
  </dgm:ptLst>
  <dgm:cxnLst>
    <dgm:cxn modelId="{4F1903E4-821B-483E-950E-DCC5E5C2E1B4}" type="presOf" srcId="{8CB957C4-884C-48EE-88C3-51F0A11D4C04}" destId="{E5C5C7D2-0874-4F83-8FAB-3999BB7C793C}" srcOrd="1" destOrd="0" presId="urn:microsoft.com/office/officeart/2005/8/layout/process1"/>
    <dgm:cxn modelId="{83C66192-19D4-469E-97A2-835E7E26D777}" srcId="{21D73A0A-D582-4227-8F78-FA896611450E}" destId="{71F8D19E-31A0-4BD0-9CC0-F9C6F461247C}" srcOrd="1" destOrd="0" parTransId="{7FFE59F2-87F0-4A27-949B-E412F977216E}" sibTransId="{9F31C79D-76F5-4A4E-BD76-3599D1CFE311}"/>
    <dgm:cxn modelId="{1306644E-1315-46C2-81EC-A0E90B51A763}" type="presOf" srcId="{F5AF1A9D-05DF-4784-B139-891829EC8BC9}" destId="{B4534D1E-A2D3-4735-AB21-121E861F32F5}" srcOrd="0" destOrd="0" presId="urn:microsoft.com/office/officeart/2005/8/layout/process1"/>
    <dgm:cxn modelId="{5A8D873B-F454-47EF-A906-3AE8544F3066}" type="presOf" srcId="{9F31C79D-76F5-4A4E-BD76-3599D1CFE311}" destId="{2D554824-48C0-43F4-A0D7-DFF3D4A7E10C}" srcOrd="1" destOrd="0" presId="urn:microsoft.com/office/officeart/2005/8/layout/process1"/>
    <dgm:cxn modelId="{7F8E3192-6322-4090-B9DC-D9BEA801D754}" type="presOf" srcId="{9F31C79D-76F5-4A4E-BD76-3599D1CFE311}" destId="{4F0B84D2-D608-4A1F-8028-11781DC6E5CA}" srcOrd="0" destOrd="0" presId="urn:microsoft.com/office/officeart/2005/8/layout/process1"/>
    <dgm:cxn modelId="{19C09791-FE09-4C8A-8993-1D9FD8D83663}" type="presOf" srcId="{71F8D19E-31A0-4BD0-9CC0-F9C6F461247C}" destId="{0648A0FA-6818-4F72-AFEB-45EB4CA19DCA}" srcOrd="0" destOrd="0" presId="urn:microsoft.com/office/officeart/2005/8/layout/process1"/>
    <dgm:cxn modelId="{38D7C6C9-CD07-4AA6-A791-4F6C523E5B2C}" srcId="{21D73A0A-D582-4227-8F78-FA896611450E}" destId="{F396AB52-BB48-418F-AB34-00CB7E5B5EE3}" srcOrd="0" destOrd="0" parTransId="{B8FEA91A-6286-4945-A72B-4376C28CD005}" sibTransId="{F5AF1A9D-05DF-4784-B139-891829EC8BC9}"/>
    <dgm:cxn modelId="{38278F9B-DCB0-4751-AE6A-2181BF89C523}" type="presOf" srcId="{21D73A0A-D582-4227-8F78-FA896611450E}" destId="{FF382C63-FEE5-4863-AB92-B7EFFC6DA8CC}" srcOrd="0" destOrd="0" presId="urn:microsoft.com/office/officeart/2005/8/layout/process1"/>
    <dgm:cxn modelId="{CB45B715-8EFC-4D63-9097-4B1F8AD422BD}" type="presOf" srcId="{F5AF1A9D-05DF-4784-B139-891829EC8BC9}" destId="{BDA0E671-6E20-467D-8DB1-833B0356A00E}" srcOrd="1" destOrd="0" presId="urn:microsoft.com/office/officeart/2005/8/layout/process1"/>
    <dgm:cxn modelId="{220917EF-01A1-416A-BF88-15B4BDEB6362}" type="presOf" srcId="{F396AB52-BB48-418F-AB34-00CB7E5B5EE3}" destId="{081017CF-E2CB-4EF3-8462-797B1B4F01D4}" srcOrd="0" destOrd="0" presId="urn:microsoft.com/office/officeart/2005/8/layout/process1"/>
    <dgm:cxn modelId="{D16C26B6-BA3A-4A8A-A062-2640FC76B002}" type="presOf" srcId="{8CB957C4-884C-48EE-88C3-51F0A11D4C04}" destId="{E792A98F-5205-4BB9-9794-8D12C982C894}" srcOrd="0" destOrd="0" presId="urn:microsoft.com/office/officeart/2005/8/layout/process1"/>
    <dgm:cxn modelId="{0D96C333-F758-4E10-B4E2-7D3707BF9329}" type="presOf" srcId="{71C3395C-5488-45B2-9EC7-D0F7E89D61CE}" destId="{C32BF892-3253-461D-AAE6-C5F12CF38493}" srcOrd="0" destOrd="0" presId="urn:microsoft.com/office/officeart/2005/8/layout/process1"/>
    <dgm:cxn modelId="{0A665BA1-323E-437F-A2BA-E7CC84DF7681}" type="presOf" srcId="{4EB54A1E-F25B-4404-9567-4175BF4D03C2}" destId="{CE3301AA-9504-4D54-A833-38F2A10ED76F}" srcOrd="0" destOrd="0" presId="urn:microsoft.com/office/officeart/2005/8/layout/process1"/>
    <dgm:cxn modelId="{2219EA68-244C-431F-8CC8-5542F7F4359C}" srcId="{21D73A0A-D582-4227-8F78-FA896611450E}" destId="{71C3395C-5488-45B2-9EC7-D0F7E89D61CE}" srcOrd="3" destOrd="0" parTransId="{B3BB754B-BE2D-441D-BCB3-C231AB9B2667}" sibTransId="{D744CA0B-9833-4C85-83FD-82AB8127E6B3}"/>
    <dgm:cxn modelId="{8DF5F705-B8C3-49A6-A23F-A352F64B62E8}" srcId="{21D73A0A-D582-4227-8F78-FA896611450E}" destId="{4EB54A1E-F25B-4404-9567-4175BF4D03C2}" srcOrd="2" destOrd="0" parTransId="{A90CDD79-AB9B-4131-8C86-0BF30E2C5F07}" sibTransId="{8CB957C4-884C-48EE-88C3-51F0A11D4C04}"/>
    <dgm:cxn modelId="{22B4DA76-CB3B-4385-8981-5E413904900F}" type="presParOf" srcId="{FF382C63-FEE5-4863-AB92-B7EFFC6DA8CC}" destId="{081017CF-E2CB-4EF3-8462-797B1B4F01D4}" srcOrd="0" destOrd="0" presId="urn:microsoft.com/office/officeart/2005/8/layout/process1"/>
    <dgm:cxn modelId="{21DDE1C7-484C-402F-86F2-88381C3B5E5B}" type="presParOf" srcId="{FF382C63-FEE5-4863-AB92-B7EFFC6DA8CC}" destId="{B4534D1E-A2D3-4735-AB21-121E861F32F5}" srcOrd="1" destOrd="0" presId="urn:microsoft.com/office/officeart/2005/8/layout/process1"/>
    <dgm:cxn modelId="{2F30F1BD-02BF-4BC7-BD04-20B7BB205988}" type="presParOf" srcId="{B4534D1E-A2D3-4735-AB21-121E861F32F5}" destId="{BDA0E671-6E20-467D-8DB1-833B0356A00E}" srcOrd="0" destOrd="0" presId="urn:microsoft.com/office/officeart/2005/8/layout/process1"/>
    <dgm:cxn modelId="{1A3BEA25-2F08-41D1-9A4D-CAD25D5092DF}" type="presParOf" srcId="{FF382C63-FEE5-4863-AB92-B7EFFC6DA8CC}" destId="{0648A0FA-6818-4F72-AFEB-45EB4CA19DCA}" srcOrd="2" destOrd="0" presId="urn:microsoft.com/office/officeart/2005/8/layout/process1"/>
    <dgm:cxn modelId="{59014B2F-4FFC-4E74-BDAF-D80E5E4CDD73}" type="presParOf" srcId="{FF382C63-FEE5-4863-AB92-B7EFFC6DA8CC}" destId="{4F0B84D2-D608-4A1F-8028-11781DC6E5CA}" srcOrd="3" destOrd="0" presId="urn:microsoft.com/office/officeart/2005/8/layout/process1"/>
    <dgm:cxn modelId="{DB1448F0-49A1-45D3-A109-5967364273F0}" type="presParOf" srcId="{4F0B84D2-D608-4A1F-8028-11781DC6E5CA}" destId="{2D554824-48C0-43F4-A0D7-DFF3D4A7E10C}" srcOrd="0" destOrd="0" presId="urn:microsoft.com/office/officeart/2005/8/layout/process1"/>
    <dgm:cxn modelId="{5F2D040D-F795-4979-AB8C-4A7BB626189C}" type="presParOf" srcId="{FF382C63-FEE5-4863-AB92-B7EFFC6DA8CC}" destId="{CE3301AA-9504-4D54-A833-38F2A10ED76F}" srcOrd="4" destOrd="0" presId="urn:microsoft.com/office/officeart/2005/8/layout/process1"/>
    <dgm:cxn modelId="{5EFBD70F-91CA-49C9-B682-8EB77CD300A9}" type="presParOf" srcId="{FF382C63-FEE5-4863-AB92-B7EFFC6DA8CC}" destId="{E792A98F-5205-4BB9-9794-8D12C982C894}" srcOrd="5" destOrd="0" presId="urn:microsoft.com/office/officeart/2005/8/layout/process1"/>
    <dgm:cxn modelId="{2FD1DBE8-3C9E-4D94-8F60-6802888BDCEE}" type="presParOf" srcId="{E792A98F-5205-4BB9-9794-8D12C982C894}" destId="{E5C5C7D2-0874-4F83-8FAB-3999BB7C793C}" srcOrd="0" destOrd="0" presId="urn:microsoft.com/office/officeart/2005/8/layout/process1"/>
    <dgm:cxn modelId="{15CBEF1E-5E48-4737-943B-A3270BC81CD6}" type="presParOf" srcId="{FF382C63-FEE5-4863-AB92-B7EFFC6DA8CC}" destId="{C32BF892-3253-461D-AAE6-C5F12CF38493}" srcOrd="6"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94FD709-220B-4C43-922D-CFB9DFCCEC36}">
      <dsp:nvSpPr>
        <dsp:cNvPr id="0" name=""/>
        <dsp:cNvSpPr/>
      </dsp:nvSpPr>
      <dsp:spPr>
        <a:xfrm>
          <a:off x="0" y="0"/>
          <a:ext cx="5611143" cy="2778212"/>
        </a:xfrm>
        <a:prstGeom prst="roundRect">
          <a:avLst/>
        </a:prstGeom>
        <a:gradFill rotWithShape="0">
          <a:gsLst>
            <a:gs pos="0">
              <a:schemeClr val="accent1">
                <a:hueOff val="0"/>
                <a:satOff val="0"/>
                <a:lumOff val="0"/>
                <a:shade val="51000"/>
                <a:satMod val="130000"/>
                <a:alpha val="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path path="circle">
            <a:fillToRect l="50000" t="155000" r="50000" b="-55000"/>
          </a:path>
        </a:gradFill>
        <a:ln>
          <a:noFill/>
        </a:ln>
        <a:effectLst>
          <a:glow rad="139700">
            <a:schemeClr val="accent6">
              <a:satMod val="175000"/>
              <a:alpha val="4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endParaRPr lang="ru-RU" sz="2400" b="1" i="0" kern="1200" baseline="0"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1066800" rtl="0">
            <a:lnSpc>
              <a:spcPct val="90000"/>
            </a:lnSpc>
            <a:spcBef>
              <a:spcPct val="0"/>
            </a:spcBef>
            <a:spcAft>
              <a:spcPct val="35000"/>
            </a:spcAft>
          </a:pPr>
          <a:r>
            <a:rPr lang="ru-RU" sz="2400" b="1" i="0" kern="120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Пономарёва</a:t>
          </a:r>
          <a:br>
            <a:rPr lang="ru-RU" sz="2400" b="1" i="0" kern="120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ru-RU" sz="2400" b="1" i="0" kern="120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Наталия Александровна</a:t>
          </a:r>
        </a:p>
        <a:p>
          <a:pPr lvl="0" algn="ctr" defTabSz="1066800" rtl="0">
            <a:lnSpc>
              <a:spcPct val="90000"/>
            </a:lnSpc>
            <a:spcBef>
              <a:spcPct val="0"/>
            </a:spcBef>
            <a:spcAft>
              <a:spcPct val="35000"/>
            </a:spcAft>
          </a:pPr>
          <a:r>
            <a:rPr lang="ru-RU" sz="2400" b="1" i="0" kern="120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Учитель английского языка</a:t>
          </a:r>
        </a:p>
        <a:p>
          <a:pPr lvl="0" algn="ctr" defTabSz="1066800" rtl="0">
            <a:lnSpc>
              <a:spcPct val="90000"/>
            </a:lnSpc>
            <a:spcBef>
              <a:spcPct val="0"/>
            </a:spcBef>
            <a:spcAft>
              <a:spcPct val="35000"/>
            </a:spcAft>
          </a:pPr>
          <a:r>
            <a:rPr lang="ru-RU" sz="2400" b="1" i="0" kern="1200" baseline="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Муниципальное общеобразовательное бюджетное учреждение «Средняя общеобразовательная школа №3 Лесозаводского городского округа»</a:t>
          </a:r>
        </a:p>
        <a:p>
          <a:pPr lvl="0" algn="ctr" defTabSz="1066800" rtl="0">
            <a:lnSpc>
              <a:spcPct val="90000"/>
            </a:lnSpc>
            <a:spcBef>
              <a:spcPct val="0"/>
            </a:spcBef>
            <a:spcAft>
              <a:spcPct val="35000"/>
            </a:spcAft>
          </a:pPr>
          <a:endParaRPr lang="en-US" sz="2400" b="1" i="0" kern="1200" baseline="0" dirty="0"/>
        </a:p>
      </dsp:txBody>
      <dsp:txXfrm>
        <a:off x="0" y="0"/>
        <a:ext cx="5611143" cy="277821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3EF4EA-1056-4818-93C2-900CA4B80FC5}">
      <dsp:nvSpPr>
        <dsp:cNvPr id="0" name=""/>
        <dsp:cNvSpPr/>
      </dsp:nvSpPr>
      <dsp:spPr>
        <a:xfrm>
          <a:off x="42012" y="0"/>
          <a:ext cx="1265033" cy="759020"/>
        </a:xfrm>
        <a:prstGeom prst="roundRect">
          <a:avLst>
            <a:gd name="adj" fmla="val 10000"/>
          </a:avLst>
        </a:prstGeom>
        <a:solidFill>
          <a:schemeClr val="accent1">
            <a:hueOff val="0"/>
            <a:satOff val="0"/>
            <a:lumOff val="0"/>
            <a:alpha val="33000"/>
          </a:schemeClr>
        </a:solidFill>
        <a:ln w="25400" cap="flat" cmpd="sng" algn="ctr">
          <a:solidFill>
            <a:srgbClr val="FF00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i="0" kern="1200" baseline="0" dirty="0" smtClean="0">
              <a:solidFill>
                <a:srgbClr val="002060"/>
              </a:solidFill>
            </a:rPr>
            <a:t>am </a:t>
          </a:r>
          <a:endParaRPr lang="ru-RU" sz="3200" b="1" i="0" kern="1200" baseline="0" dirty="0">
            <a:solidFill>
              <a:srgbClr val="002060"/>
            </a:solidFill>
          </a:endParaRPr>
        </a:p>
      </dsp:txBody>
      <dsp:txXfrm>
        <a:off x="42012" y="0"/>
        <a:ext cx="1265033" cy="759020"/>
      </dsp:txXfrm>
    </dsp:sp>
    <dsp:sp modelId="{47E396DA-4457-42B1-95A6-09585D5C8A9C}">
      <dsp:nvSpPr>
        <dsp:cNvPr id="0" name=""/>
        <dsp:cNvSpPr/>
      </dsp:nvSpPr>
      <dsp:spPr>
        <a:xfrm>
          <a:off x="1475564" y="222645"/>
          <a:ext cx="405974" cy="3137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a:off x="1475564" y="222645"/>
        <a:ext cx="405974" cy="313728"/>
      </dsp:txXfrm>
    </dsp:sp>
    <dsp:sp modelId="{6E78475D-7A36-411F-9A34-11C408998A39}">
      <dsp:nvSpPr>
        <dsp:cNvPr id="0" name=""/>
        <dsp:cNvSpPr/>
      </dsp:nvSpPr>
      <dsp:spPr>
        <a:xfrm>
          <a:off x="2073036" y="0"/>
          <a:ext cx="1265033" cy="759020"/>
        </a:xfrm>
        <a:prstGeom prst="roundRect">
          <a:avLst>
            <a:gd name="adj" fmla="val 10000"/>
          </a:avLst>
        </a:prstGeom>
        <a:solidFill>
          <a:schemeClr val="accent1">
            <a:hueOff val="0"/>
            <a:satOff val="0"/>
            <a:lumOff val="0"/>
            <a:alpha val="33000"/>
          </a:schemeClr>
        </a:solidFill>
        <a:ln w="25400" cap="flat" cmpd="sng" algn="ctr">
          <a:solidFill>
            <a:srgbClr val="FF00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baseline="0" dirty="0" smtClean="0">
              <a:solidFill>
                <a:schemeClr val="tx2">
                  <a:lumMod val="50000"/>
                </a:schemeClr>
              </a:solidFill>
              <a:effectLst>
                <a:outerShdw blurRad="38100" dist="38100" dir="2700000" algn="tl">
                  <a:srgbClr val="000000">
                    <a:alpha val="43137"/>
                  </a:srgbClr>
                </a:outerShdw>
              </a:effectLst>
            </a:rPr>
            <a:t>is</a:t>
          </a:r>
          <a:endParaRPr lang="ru-RU" sz="3200" b="1" kern="1200" baseline="0" dirty="0">
            <a:solidFill>
              <a:schemeClr val="tx2">
                <a:lumMod val="50000"/>
              </a:schemeClr>
            </a:solidFill>
            <a:effectLst>
              <a:outerShdw blurRad="38100" dist="38100" dir="2700000" algn="tl">
                <a:srgbClr val="000000">
                  <a:alpha val="43137"/>
                </a:srgbClr>
              </a:outerShdw>
            </a:effectLst>
          </a:endParaRPr>
        </a:p>
      </dsp:txBody>
      <dsp:txXfrm>
        <a:off x="2073036" y="0"/>
        <a:ext cx="1265033" cy="759020"/>
      </dsp:txXfrm>
    </dsp:sp>
    <dsp:sp modelId="{183E62F5-978E-4579-932A-965654EA2301}">
      <dsp:nvSpPr>
        <dsp:cNvPr id="0" name=""/>
        <dsp:cNvSpPr/>
      </dsp:nvSpPr>
      <dsp:spPr>
        <a:xfrm>
          <a:off x="3405687" y="222645"/>
          <a:ext cx="162896" cy="3137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a:off x="3405687" y="222645"/>
        <a:ext cx="162896" cy="313728"/>
      </dsp:txXfrm>
    </dsp:sp>
    <dsp:sp modelId="{89500657-BDDE-465A-B195-A8518D65AFEC}">
      <dsp:nvSpPr>
        <dsp:cNvPr id="0" name=""/>
        <dsp:cNvSpPr/>
      </dsp:nvSpPr>
      <dsp:spPr>
        <a:xfrm>
          <a:off x="3645422" y="0"/>
          <a:ext cx="1265033" cy="759020"/>
        </a:xfrm>
        <a:prstGeom prst="roundRect">
          <a:avLst>
            <a:gd name="adj" fmla="val 10000"/>
          </a:avLst>
        </a:prstGeom>
        <a:solidFill>
          <a:schemeClr val="accent1">
            <a:hueOff val="0"/>
            <a:satOff val="0"/>
            <a:lumOff val="0"/>
            <a:alpha val="34000"/>
          </a:schemeClr>
        </a:solidFill>
        <a:ln w="25400" cap="flat" cmpd="sng" algn="ctr">
          <a:solidFill>
            <a:srgbClr val="FF00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191966"/>
              </a:solidFill>
            </a:rPr>
            <a:t>are</a:t>
          </a:r>
          <a:endParaRPr lang="ru-RU" sz="3200" b="1" kern="1200" dirty="0">
            <a:solidFill>
              <a:srgbClr val="191966"/>
            </a:solidFill>
          </a:endParaRPr>
        </a:p>
      </dsp:txBody>
      <dsp:txXfrm>
        <a:off x="3645422" y="0"/>
        <a:ext cx="1265033" cy="759020"/>
      </dsp:txXfrm>
    </dsp:sp>
    <dsp:sp modelId="{C6B07830-413B-4A9A-8EFC-BED0EE7E35EF}">
      <dsp:nvSpPr>
        <dsp:cNvPr id="0" name=""/>
        <dsp:cNvSpPr/>
      </dsp:nvSpPr>
      <dsp:spPr>
        <a:xfrm rot="6059709">
          <a:off x="4087263" y="757889"/>
          <a:ext cx="173365" cy="3137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ru-RU" sz="900" kern="1200"/>
        </a:p>
      </dsp:txBody>
      <dsp:txXfrm rot="6059709">
        <a:off x="4087263" y="757889"/>
        <a:ext cx="173365" cy="313728"/>
      </dsp:txXfrm>
    </dsp:sp>
    <dsp:sp modelId="{417AC69F-ADD5-4C80-8FB6-5321308D9CF3}">
      <dsp:nvSpPr>
        <dsp:cNvPr id="0" name=""/>
        <dsp:cNvSpPr/>
      </dsp:nvSpPr>
      <dsp:spPr>
        <a:xfrm>
          <a:off x="2926175" y="1080120"/>
          <a:ext cx="2101309" cy="1698330"/>
        </a:xfrm>
        <a:prstGeom prst="roundRect">
          <a:avLst>
            <a:gd name="adj" fmla="val 10000"/>
          </a:avLst>
        </a:prstGeom>
        <a:solidFill>
          <a:schemeClr val="accent1">
            <a:hueOff val="0"/>
            <a:satOff val="0"/>
            <a:lumOff val="0"/>
            <a:alpha val="31000"/>
          </a:schemeClr>
        </a:solidFill>
        <a:ln w="25400" cap="flat" cmpd="sng" algn="ctr">
          <a:solidFill>
            <a:srgbClr val="FF00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3D356B"/>
              </a:solidFill>
              <a:effectLst>
                <a:outerShdw blurRad="38100" dist="38100" dir="2700000" algn="tl">
                  <a:srgbClr val="000000">
                    <a:alpha val="43137"/>
                  </a:srgbClr>
                </a:outerShdw>
              </a:effectLst>
            </a:rPr>
            <a:t>2-</a:t>
          </a:r>
          <a:r>
            <a:rPr lang="ru-RU" sz="2800" b="1" kern="1200" dirty="0" err="1" smtClean="0">
              <a:solidFill>
                <a:srgbClr val="3D356B"/>
              </a:solidFill>
              <a:effectLst>
                <a:outerShdw blurRad="38100" dist="38100" dir="2700000" algn="tl">
                  <a:srgbClr val="000000">
                    <a:alpha val="43137"/>
                  </a:srgbClr>
                </a:outerShdw>
              </a:effectLst>
            </a:rPr>
            <a:t>ая</a:t>
          </a:r>
          <a:endParaRPr lang="ru-RU" sz="2800" b="1" kern="1200" dirty="0" smtClean="0">
            <a:solidFill>
              <a:srgbClr val="3D356B"/>
            </a:solidFill>
            <a:effectLst>
              <a:outerShdw blurRad="38100" dist="38100" dir="2700000" algn="tl">
                <a:srgbClr val="000000">
                  <a:alpha val="43137"/>
                </a:srgbClr>
              </a:outerShdw>
            </a:effectLst>
          </a:endParaRPr>
        </a:p>
        <a:p>
          <a:pPr lvl="0" algn="ctr" defTabSz="1244600">
            <a:lnSpc>
              <a:spcPct val="90000"/>
            </a:lnSpc>
            <a:spcBef>
              <a:spcPct val="0"/>
            </a:spcBef>
            <a:spcAft>
              <a:spcPct val="35000"/>
            </a:spcAft>
          </a:pPr>
          <a:r>
            <a:rPr lang="ru-RU" sz="2800" b="1" kern="1200" dirty="0" smtClean="0">
              <a:solidFill>
                <a:srgbClr val="3D356B"/>
              </a:solidFill>
              <a:effectLst>
                <a:outerShdw blurRad="38100" dist="38100" dir="2700000" algn="tl">
                  <a:srgbClr val="000000">
                    <a:alpha val="43137"/>
                  </a:srgbClr>
                </a:outerShdw>
              </a:effectLst>
            </a:rPr>
            <a:t>Форма</a:t>
          </a:r>
        </a:p>
        <a:p>
          <a:pPr lvl="0" algn="ctr" defTabSz="1244600">
            <a:lnSpc>
              <a:spcPct val="90000"/>
            </a:lnSpc>
            <a:spcBef>
              <a:spcPct val="0"/>
            </a:spcBef>
            <a:spcAft>
              <a:spcPct val="35000"/>
            </a:spcAft>
          </a:pPr>
          <a:r>
            <a:rPr lang="ru-RU" sz="2800" b="1" kern="1200" dirty="0" smtClean="0">
              <a:solidFill>
                <a:srgbClr val="3D356B"/>
              </a:solidFill>
              <a:effectLst>
                <a:outerShdw blurRad="38100" dist="38100" dir="2700000" algn="tl">
                  <a:srgbClr val="000000">
                    <a:alpha val="43137"/>
                  </a:srgbClr>
                </a:outerShdw>
              </a:effectLst>
            </a:rPr>
            <a:t>глагола</a:t>
          </a:r>
          <a:endParaRPr lang="ru-RU" sz="2800" b="1" kern="1200" dirty="0">
            <a:solidFill>
              <a:srgbClr val="3D356B"/>
            </a:solidFill>
            <a:effectLst>
              <a:outerShdw blurRad="38100" dist="38100" dir="2700000" algn="tl">
                <a:srgbClr val="000000">
                  <a:alpha val="43137"/>
                </a:srgbClr>
              </a:outerShdw>
            </a:effectLst>
          </a:endParaRPr>
        </a:p>
      </dsp:txBody>
      <dsp:txXfrm>
        <a:off x="2926175" y="1080120"/>
        <a:ext cx="2101309" cy="1698330"/>
      </dsp:txXfrm>
    </dsp:sp>
    <dsp:sp modelId="{F466A9F1-A786-4BD3-8CD1-AAF7B008A931}">
      <dsp:nvSpPr>
        <dsp:cNvPr id="0" name=""/>
        <dsp:cNvSpPr/>
      </dsp:nvSpPr>
      <dsp:spPr>
        <a:xfrm rot="11125345">
          <a:off x="2470068" y="1644737"/>
          <a:ext cx="323250" cy="3137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11125345">
        <a:off x="2470068" y="1644737"/>
        <a:ext cx="323250" cy="313728"/>
      </dsp:txXfrm>
    </dsp:sp>
    <dsp:sp modelId="{16705CAA-3592-4F4A-9F86-30581C46D93F}">
      <dsp:nvSpPr>
        <dsp:cNvPr id="0" name=""/>
        <dsp:cNvSpPr/>
      </dsp:nvSpPr>
      <dsp:spPr>
        <a:xfrm>
          <a:off x="1053963" y="1080120"/>
          <a:ext cx="1265033" cy="1263518"/>
        </a:xfrm>
        <a:prstGeom prst="roundRect">
          <a:avLst>
            <a:gd name="adj" fmla="val 10000"/>
          </a:avLst>
        </a:prstGeom>
        <a:solidFill>
          <a:schemeClr val="accent1">
            <a:hueOff val="0"/>
            <a:satOff val="0"/>
            <a:lumOff val="0"/>
            <a:alpha val="32000"/>
          </a:schemeClr>
        </a:solidFill>
        <a:ln w="25400" cap="flat" cmpd="sng" algn="ctr">
          <a:solidFill>
            <a:srgbClr val="FF00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u="none" kern="1200" dirty="0" smtClean="0">
              <a:solidFill>
                <a:srgbClr val="762676"/>
              </a:solidFill>
              <a:effectLst>
                <a:outerShdw blurRad="38100" dist="38100" dir="2700000" algn="tl">
                  <a:srgbClr val="000000">
                    <a:alpha val="43137"/>
                  </a:srgbClr>
                </a:outerShdw>
              </a:effectLst>
            </a:rPr>
            <a:t>или</a:t>
          </a:r>
          <a:endParaRPr lang="ru-RU" sz="2000" b="1" u="none" kern="1200" dirty="0">
            <a:solidFill>
              <a:srgbClr val="762676"/>
            </a:solidFill>
            <a:effectLst>
              <a:outerShdw blurRad="38100" dist="38100" dir="2700000" algn="tl">
                <a:srgbClr val="000000">
                  <a:alpha val="43137"/>
                </a:srgbClr>
              </a:outerShdw>
            </a:effectLst>
          </a:endParaRPr>
        </a:p>
      </dsp:txBody>
      <dsp:txXfrm>
        <a:off x="1053963" y="1080120"/>
        <a:ext cx="1265033" cy="126351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44492C-BEA0-4404-B987-068CD5DAEE55}">
      <dsp:nvSpPr>
        <dsp:cNvPr id="0" name=""/>
        <dsp:cNvSpPr/>
      </dsp:nvSpPr>
      <dsp:spPr>
        <a:xfrm>
          <a:off x="-312258" y="0"/>
          <a:ext cx="2520279" cy="2520279"/>
        </a:xfrm>
        <a:prstGeom prst="pie">
          <a:avLst>
            <a:gd name="adj1" fmla="val 5400000"/>
            <a:gd name="adj2" fmla="val 16200000"/>
          </a:avLst>
        </a:prstGeom>
        <a:solidFill>
          <a:schemeClr val="accent1">
            <a:hueOff val="0"/>
            <a:satOff val="0"/>
            <a:lumOff val="0"/>
            <a:alpha val="1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48EC83-CB3C-423A-87B8-572E25C2BD07}">
      <dsp:nvSpPr>
        <dsp:cNvPr id="0" name=""/>
        <dsp:cNvSpPr/>
      </dsp:nvSpPr>
      <dsp:spPr>
        <a:xfrm>
          <a:off x="947881" y="0"/>
          <a:ext cx="7632340" cy="2520279"/>
        </a:xfrm>
        <a:prstGeom prst="rect">
          <a:avLst/>
        </a:prstGeom>
        <a:solidFill>
          <a:schemeClr val="lt1">
            <a:hueOff val="0"/>
            <a:satOff val="0"/>
            <a:lumOff val="0"/>
            <a:alpha val="44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rPr>
            <a:t>am</a:t>
          </a:r>
          <a:endParaRPr lang="ru-RU" sz="3600" b="1" kern="1200" dirty="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endParaRPr>
        </a:p>
      </dsp:txBody>
      <dsp:txXfrm>
        <a:off x="947881" y="0"/>
        <a:ext cx="3816170" cy="756085"/>
      </dsp:txXfrm>
    </dsp:sp>
    <dsp:sp modelId="{A2F340FE-54B7-4D61-BFF7-2D6212C9EE9A}">
      <dsp:nvSpPr>
        <dsp:cNvPr id="0" name=""/>
        <dsp:cNvSpPr/>
      </dsp:nvSpPr>
      <dsp:spPr>
        <a:xfrm>
          <a:off x="128791" y="756085"/>
          <a:ext cx="1638180" cy="1638180"/>
        </a:xfrm>
        <a:prstGeom prst="pie">
          <a:avLst>
            <a:gd name="adj1" fmla="val 5400000"/>
            <a:gd name="adj2" fmla="val 16200000"/>
          </a:avLst>
        </a:prstGeom>
        <a:solidFill>
          <a:schemeClr val="accent1">
            <a:hueOff val="0"/>
            <a:satOff val="0"/>
            <a:lumOff val="0"/>
            <a:alpha val="16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530AF3-DF1D-42D1-A40C-6559BD58020D}">
      <dsp:nvSpPr>
        <dsp:cNvPr id="0" name=""/>
        <dsp:cNvSpPr/>
      </dsp:nvSpPr>
      <dsp:spPr>
        <a:xfrm>
          <a:off x="947881" y="749778"/>
          <a:ext cx="7632340" cy="1638180"/>
        </a:xfrm>
        <a:prstGeom prst="rect">
          <a:avLst/>
        </a:prstGeom>
        <a:solidFill>
          <a:schemeClr val="lt1">
            <a:hueOff val="0"/>
            <a:satOff val="0"/>
            <a:lumOff val="0"/>
            <a:alpha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effectLst>
                <a:outerShdw blurRad="38100" dist="38100" dir="2700000" algn="tl">
                  <a:srgbClr val="000000">
                    <a:alpha val="43137"/>
                  </a:srgbClr>
                </a:outerShdw>
              </a:effectLst>
            </a:rPr>
            <a:t>     </a:t>
          </a:r>
          <a:r>
            <a:rPr lang="en-US" sz="3600" b="1" kern="1200" dirty="0" smtClean="0">
              <a:solidFill>
                <a:srgbClr val="762676"/>
              </a:solidFill>
              <a:effectLst>
                <a:outerShdw blurRad="38100" dist="38100" dir="2700000" algn="tl">
                  <a:srgbClr val="000000">
                    <a:alpha val="43137"/>
                  </a:srgbClr>
                </a:outerShdw>
              </a:effectLst>
            </a:rPr>
            <a:t>Is </a:t>
          </a:r>
          <a:r>
            <a:rPr lang="en-US" sz="3600" b="1" kern="1200" dirty="0" smtClean="0">
              <a:effectLst>
                <a:outerShdw blurRad="38100" dist="38100" dir="2700000" algn="tl">
                  <a:srgbClr val="000000">
                    <a:alpha val="43137"/>
                  </a:srgbClr>
                </a:outerShdw>
              </a:effectLst>
            </a:rPr>
            <a:t>    </a:t>
          </a:r>
          <a:r>
            <a:rPr lang="en-US" sz="3600" kern="1200" dirty="0" smtClean="0"/>
            <a:t>+</a:t>
          </a:r>
          <a:endParaRPr lang="ru-RU" sz="3600" kern="1200" dirty="0"/>
        </a:p>
      </dsp:txBody>
      <dsp:txXfrm>
        <a:off x="947881" y="749778"/>
        <a:ext cx="3816170" cy="756083"/>
      </dsp:txXfrm>
    </dsp:sp>
    <dsp:sp modelId="{30BBE086-3E6B-4659-81DE-FE5740687E39}">
      <dsp:nvSpPr>
        <dsp:cNvPr id="0" name=""/>
        <dsp:cNvSpPr/>
      </dsp:nvSpPr>
      <dsp:spPr>
        <a:xfrm>
          <a:off x="569840" y="1512168"/>
          <a:ext cx="756083" cy="756083"/>
        </a:xfrm>
        <a:prstGeom prst="pie">
          <a:avLst>
            <a:gd name="adj1" fmla="val 5400000"/>
            <a:gd name="adj2" fmla="val 16200000"/>
          </a:avLst>
        </a:prstGeom>
        <a:solidFill>
          <a:schemeClr val="accent1">
            <a:hueOff val="0"/>
            <a:satOff val="0"/>
            <a:lumOff val="0"/>
            <a:alpha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A489E7-EFF8-4D4B-88B6-6F90DD398D39}">
      <dsp:nvSpPr>
        <dsp:cNvPr id="0" name=""/>
        <dsp:cNvSpPr/>
      </dsp:nvSpPr>
      <dsp:spPr>
        <a:xfrm>
          <a:off x="947881" y="1512168"/>
          <a:ext cx="7632340" cy="756083"/>
        </a:xfrm>
        <a:prstGeom prst="rect">
          <a:avLst/>
        </a:prstGeom>
        <a:solidFill>
          <a:schemeClr val="lt1">
            <a:hueOff val="0"/>
            <a:satOff val="0"/>
            <a:lumOff val="0"/>
            <a:alpha val="3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rPr>
            <a:t>are</a:t>
          </a:r>
          <a:endParaRPr lang="ru-RU" sz="3600" b="1" kern="1200" dirty="0">
            <a:gradFill flip="none" rotWithShape="1">
              <a:gsLst>
                <a:gs pos="0">
                  <a:srgbClr val="762676">
                    <a:shade val="30000"/>
                    <a:satMod val="115000"/>
                  </a:srgbClr>
                </a:gs>
                <a:gs pos="50000">
                  <a:srgbClr val="762676">
                    <a:shade val="67500"/>
                    <a:satMod val="115000"/>
                  </a:srgbClr>
                </a:gs>
                <a:gs pos="100000">
                  <a:srgbClr val="762676">
                    <a:shade val="100000"/>
                    <a:satMod val="115000"/>
                  </a:srgbClr>
                </a:gs>
              </a:gsLst>
              <a:path path="circle">
                <a:fillToRect l="50000" t="50000" r="50000" b="50000"/>
              </a:path>
              <a:tileRect/>
            </a:gradFill>
            <a:effectLst>
              <a:outerShdw blurRad="38100" dist="38100" dir="2700000" algn="tl">
                <a:srgbClr val="000000">
                  <a:alpha val="43137"/>
                </a:srgbClr>
              </a:outerShdw>
            </a:effectLst>
          </a:endParaRPr>
        </a:p>
      </dsp:txBody>
      <dsp:txXfrm>
        <a:off x="947881" y="1512168"/>
        <a:ext cx="3816170" cy="756083"/>
      </dsp:txXfrm>
    </dsp:sp>
    <dsp:sp modelId="{74DB0E9B-C70B-46CB-9E4F-B3BD69854B3C}">
      <dsp:nvSpPr>
        <dsp:cNvPr id="0" name=""/>
        <dsp:cNvSpPr/>
      </dsp:nvSpPr>
      <dsp:spPr>
        <a:xfrm>
          <a:off x="4764051" y="0"/>
          <a:ext cx="3816170" cy="75608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endParaRPr lang="ru-RU" sz="3600" kern="1200" dirty="0"/>
        </a:p>
      </dsp:txBody>
      <dsp:txXfrm>
        <a:off x="4764051" y="0"/>
        <a:ext cx="3816170" cy="756085"/>
      </dsp:txXfrm>
    </dsp:sp>
    <dsp:sp modelId="{EBD5F0FF-DB52-4CFF-93D5-B1C68514B34E}">
      <dsp:nvSpPr>
        <dsp:cNvPr id="0" name=""/>
        <dsp:cNvSpPr/>
      </dsp:nvSpPr>
      <dsp:spPr>
        <a:xfrm>
          <a:off x="4139535" y="648071"/>
          <a:ext cx="5065202" cy="97211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422400">
            <a:lnSpc>
              <a:spcPct val="90000"/>
            </a:lnSpc>
            <a:spcBef>
              <a:spcPct val="0"/>
            </a:spcBef>
            <a:spcAft>
              <a:spcPct val="15000"/>
            </a:spcAft>
            <a:buChar char="••"/>
          </a:pPr>
          <a:r>
            <a:rPr lang="ru-RU" sz="3200" b="1" kern="1200" dirty="0" smtClean="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rPr>
            <a:t>3-я форма глагола</a:t>
          </a:r>
          <a:r>
            <a:rPr lang="en-US" sz="3200" b="1" kern="1200" dirty="0" smtClean="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rPr>
            <a:t> </a:t>
          </a:r>
          <a:r>
            <a:rPr lang="ru-RU" sz="2400" kern="1200" dirty="0" smtClean="0"/>
            <a:t>или</a:t>
          </a:r>
          <a:endParaRPr lang="ru-RU" sz="2400" kern="1200" dirty="0"/>
        </a:p>
        <a:p>
          <a:pPr marL="285750" lvl="1" indent="-285750" algn="l" defTabSz="1422400">
            <a:lnSpc>
              <a:spcPct val="90000"/>
            </a:lnSpc>
            <a:spcBef>
              <a:spcPct val="0"/>
            </a:spcBef>
            <a:spcAft>
              <a:spcPct val="15000"/>
            </a:spcAft>
            <a:buChar char="••"/>
          </a:pPr>
          <a:r>
            <a:rPr lang="en-US" sz="3200" b="1" kern="1200" dirty="0" err="1" smtClean="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rPr>
            <a:t>ed</a:t>
          </a:r>
          <a:endParaRPr lang="ru-RU" sz="3200" b="1" kern="1200" dirty="0">
            <a:gradFill flip="none" rotWithShape="1">
              <a:gsLst>
                <a:gs pos="0">
                  <a:srgbClr val="1300A2">
                    <a:shade val="30000"/>
                    <a:satMod val="115000"/>
                  </a:srgbClr>
                </a:gs>
                <a:gs pos="50000">
                  <a:srgbClr val="1300A2">
                    <a:shade val="67500"/>
                    <a:satMod val="115000"/>
                  </a:srgbClr>
                </a:gs>
                <a:gs pos="100000">
                  <a:srgbClr val="1300A2">
                    <a:shade val="100000"/>
                    <a:satMod val="115000"/>
                  </a:srgbClr>
                </a:gs>
              </a:gsLst>
              <a:path path="circle">
                <a:fillToRect l="50000" t="50000" r="50000" b="50000"/>
              </a:path>
              <a:tileRect/>
            </a:gradFill>
            <a:effectLst>
              <a:outerShdw blurRad="38100" dist="38100" dir="2700000" algn="tl">
                <a:srgbClr val="000000">
                  <a:alpha val="43137"/>
                </a:srgbClr>
              </a:outerShdw>
            </a:effectLst>
          </a:endParaRPr>
        </a:p>
      </dsp:txBody>
      <dsp:txXfrm>
        <a:off x="4139535" y="648071"/>
        <a:ext cx="5065202" cy="972111"/>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BAFE64-FDEF-433A-A5EC-CF8D61500FEE}">
      <dsp:nvSpPr>
        <dsp:cNvPr id="0" name=""/>
        <dsp:cNvSpPr/>
      </dsp:nvSpPr>
      <dsp:spPr>
        <a:xfrm>
          <a:off x="1398874" y="0"/>
          <a:ext cx="1207716" cy="1207716"/>
        </a:xfrm>
        <a:prstGeom prst="ellipse">
          <a:avLst/>
        </a:prstGeom>
        <a:gradFill rotWithShape="1">
          <a:gsLst>
            <a:gs pos="0">
              <a:schemeClr val="accent4">
                <a:tint val="60000"/>
                <a:satMod val="160000"/>
              </a:schemeClr>
            </a:gs>
            <a:gs pos="46000">
              <a:schemeClr val="accent4">
                <a:tint val="86000"/>
                <a:satMod val="160000"/>
              </a:schemeClr>
            </a:gs>
            <a:gs pos="100000">
              <a:schemeClr val="accent4">
                <a:shade val="40000"/>
                <a:satMod val="160000"/>
              </a:schemeClr>
            </a:gs>
          </a:gsLst>
          <a:path path="circle">
            <a:fillToRect l="50000" t="155000" r="50000" b="-55000"/>
          </a:path>
        </a:gradFill>
        <a:ln w="9525" cap="flat" cmpd="sng" algn="ctr">
          <a:solidFill>
            <a:schemeClr val="accent4">
              <a:satMod val="120000"/>
            </a:schemeClr>
          </a:solidFill>
          <a:prstDash val="solid"/>
        </a:ln>
        <a:effectLst>
          <a:outerShdw blurRad="50800" dist="38100" dir="14700000" algn="t" rotWithShape="0">
            <a:srgbClr val="000000">
              <a:alpha val="60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bg1"/>
              </a:solidFill>
              <a:effectLst>
                <a:outerShdw blurRad="38100" dist="38100" dir="2700000" algn="tl">
                  <a:srgbClr val="000000">
                    <a:alpha val="43137"/>
                  </a:srgbClr>
                </a:outerShdw>
              </a:effectLst>
            </a:rPr>
            <a:t>was</a:t>
          </a:r>
          <a:endParaRPr lang="ru-RU" sz="3200" b="1" kern="1200" dirty="0">
            <a:solidFill>
              <a:schemeClr val="bg1"/>
            </a:solidFill>
            <a:effectLst>
              <a:outerShdw blurRad="38100" dist="38100" dir="2700000" algn="tl">
                <a:srgbClr val="000000">
                  <a:alpha val="43137"/>
                </a:srgbClr>
              </a:outerShdw>
            </a:effectLst>
          </a:endParaRPr>
        </a:p>
      </dsp:txBody>
      <dsp:txXfrm>
        <a:off x="1398874" y="0"/>
        <a:ext cx="1207716" cy="1207716"/>
      </dsp:txXfrm>
    </dsp:sp>
    <dsp:sp modelId="{677923A8-5030-4BE4-B857-5773046C8A66}">
      <dsp:nvSpPr>
        <dsp:cNvPr id="0" name=""/>
        <dsp:cNvSpPr/>
      </dsp:nvSpPr>
      <dsp:spPr>
        <a:xfrm>
          <a:off x="1608123" y="1305946"/>
          <a:ext cx="700475" cy="700475"/>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a:off x="1608123" y="1305946"/>
        <a:ext cx="700475" cy="700475"/>
      </dsp:txXfrm>
    </dsp:sp>
    <dsp:sp modelId="{87D43560-D4C7-4FBF-8A8D-44B68F321680}">
      <dsp:nvSpPr>
        <dsp:cNvPr id="0" name=""/>
        <dsp:cNvSpPr/>
      </dsp:nvSpPr>
      <dsp:spPr>
        <a:xfrm>
          <a:off x="1008111" y="2104488"/>
          <a:ext cx="1900498" cy="1207716"/>
        </a:xfrm>
        <a:prstGeom prst="ellipse">
          <a:avLst/>
        </a:prstGeom>
        <a:gradFill rotWithShape="1">
          <a:gsLst>
            <a:gs pos="0">
              <a:schemeClr val="accent4">
                <a:tint val="60000"/>
                <a:satMod val="160000"/>
              </a:schemeClr>
            </a:gs>
            <a:gs pos="46000">
              <a:schemeClr val="accent4">
                <a:tint val="86000"/>
                <a:satMod val="160000"/>
              </a:schemeClr>
            </a:gs>
            <a:gs pos="100000">
              <a:schemeClr val="accent4">
                <a:shade val="40000"/>
                <a:satMod val="160000"/>
              </a:schemeClr>
            </a:gs>
          </a:gsLst>
          <a:path path="circle">
            <a:fillToRect l="50000" t="155000" r="50000" b="-55000"/>
          </a:path>
        </a:gradFill>
        <a:ln w="9525" cap="flat" cmpd="sng" algn="ctr">
          <a:solidFill>
            <a:schemeClr val="accent4">
              <a:satMod val="120000"/>
            </a:schemeClr>
          </a:solidFill>
          <a:prstDash val="solid"/>
        </a:ln>
        <a:effectLst>
          <a:outerShdw blurRad="50800" dist="38100" dir="14700000" algn="t" rotWithShape="0">
            <a:srgbClr val="000000">
              <a:alpha val="60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bg1"/>
              </a:solidFill>
              <a:effectLst>
                <a:outerShdw blurRad="38100" dist="38100" dir="2700000" algn="tl">
                  <a:srgbClr val="000000">
                    <a:alpha val="43137"/>
                  </a:srgbClr>
                </a:outerShdw>
              </a:effectLst>
            </a:rPr>
            <a:t>were</a:t>
          </a:r>
          <a:endParaRPr lang="ru-RU" sz="3200" b="1" kern="1200" dirty="0">
            <a:solidFill>
              <a:schemeClr val="bg1"/>
            </a:solidFill>
            <a:effectLst>
              <a:outerShdw blurRad="38100" dist="38100" dir="2700000" algn="tl">
                <a:srgbClr val="000000">
                  <a:alpha val="43137"/>
                </a:srgbClr>
              </a:outerShdw>
            </a:effectLst>
          </a:endParaRPr>
        </a:p>
      </dsp:txBody>
      <dsp:txXfrm>
        <a:off x="1008111" y="2104488"/>
        <a:ext cx="1900498" cy="1207716"/>
      </dsp:txXfrm>
    </dsp:sp>
    <dsp:sp modelId="{7B39CD63-7ED5-433C-BB29-7EA37EC814FE}">
      <dsp:nvSpPr>
        <dsp:cNvPr id="0" name=""/>
        <dsp:cNvSpPr/>
      </dsp:nvSpPr>
      <dsp:spPr>
        <a:xfrm rot="98">
          <a:off x="3089767" y="1431504"/>
          <a:ext cx="384053" cy="4492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kern="1200"/>
        </a:p>
      </dsp:txBody>
      <dsp:txXfrm rot="98">
        <a:off x="3089767" y="1431504"/>
        <a:ext cx="384053" cy="449270"/>
      </dsp:txXfrm>
    </dsp:sp>
    <dsp:sp modelId="{2E6B312A-79AA-4B9D-BDE6-40736E8EADE2}">
      <dsp:nvSpPr>
        <dsp:cNvPr id="0" name=""/>
        <dsp:cNvSpPr/>
      </dsp:nvSpPr>
      <dsp:spPr>
        <a:xfrm>
          <a:off x="3633239" y="448467"/>
          <a:ext cx="2415432" cy="2415432"/>
        </a:xfrm>
        <a:prstGeom prst="ellipse">
          <a:avLst/>
        </a:prstGeom>
        <a:gradFill rotWithShape="1">
          <a:gsLst>
            <a:gs pos="0">
              <a:schemeClr val="accent4">
                <a:tint val="60000"/>
                <a:satMod val="160000"/>
              </a:schemeClr>
            </a:gs>
            <a:gs pos="46000">
              <a:schemeClr val="accent4">
                <a:tint val="86000"/>
                <a:satMod val="160000"/>
              </a:schemeClr>
            </a:gs>
            <a:gs pos="100000">
              <a:schemeClr val="accent4">
                <a:shade val="40000"/>
                <a:satMod val="160000"/>
              </a:schemeClr>
            </a:gs>
          </a:gsLst>
          <a:path path="circle">
            <a:fillToRect l="50000" t="155000" r="50000" b="-55000"/>
          </a:path>
        </a:gradFill>
        <a:ln w="9525" cap="flat" cmpd="sng" algn="ctr">
          <a:solidFill>
            <a:schemeClr val="accent4">
              <a:satMod val="120000"/>
            </a:schemeClr>
          </a:solidFill>
          <a:prstDash val="solid"/>
        </a:ln>
        <a:effectLst>
          <a:outerShdw blurRad="50800" dist="38100" dir="14700000" algn="t" rotWithShape="0">
            <a:srgbClr val="000000">
              <a:alpha val="60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ru-RU" sz="3200" b="1" kern="1200" dirty="0" smtClean="0">
              <a:solidFill>
                <a:schemeClr val="bg1"/>
              </a:solidFill>
              <a:effectLst>
                <a:outerShdw blurRad="38100" dist="38100" dir="2700000" algn="tl">
                  <a:srgbClr val="000000">
                    <a:alpha val="43137"/>
                  </a:srgbClr>
                </a:outerShdw>
              </a:effectLst>
            </a:rPr>
            <a:t>3-я форма глагола </a:t>
          </a:r>
          <a:r>
            <a:rPr lang="ru-RU" sz="2000" b="1" kern="1200" dirty="0" smtClean="0">
              <a:solidFill>
                <a:schemeClr val="bg1"/>
              </a:solidFill>
              <a:effectLst>
                <a:outerShdw blurRad="38100" dist="38100" dir="2700000" algn="tl">
                  <a:srgbClr val="000000">
                    <a:alpha val="43137"/>
                  </a:srgbClr>
                </a:outerShdw>
              </a:effectLst>
            </a:rPr>
            <a:t>или </a:t>
          </a:r>
          <a:endParaRPr lang="en-US" sz="2000" b="1" kern="1200" dirty="0" smtClean="0">
            <a:solidFill>
              <a:schemeClr val="bg1"/>
            </a:solidFill>
            <a:effectLst>
              <a:outerShdw blurRad="38100" dist="38100" dir="2700000" algn="tl">
                <a:srgbClr val="000000">
                  <a:alpha val="43137"/>
                </a:srgbClr>
              </a:outerShdw>
            </a:effectLst>
          </a:endParaRPr>
        </a:p>
        <a:p>
          <a:pPr lvl="0" algn="ctr" defTabSz="1422400">
            <a:lnSpc>
              <a:spcPct val="90000"/>
            </a:lnSpc>
            <a:spcBef>
              <a:spcPct val="0"/>
            </a:spcBef>
            <a:spcAft>
              <a:spcPct val="35000"/>
            </a:spcAft>
          </a:pPr>
          <a:r>
            <a:rPr lang="en-US" sz="3200" b="1" kern="1200" dirty="0" err="1" smtClean="0">
              <a:effectLst>
                <a:outerShdw blurRad="38100" dist="38100" dir="2700000" algn="tl">
                  <a:srgbClr val="000000">
                    <a:alpha val="43137"/>
                  </a:srgbClr>
                </a:outerShdw>
              </a:effectLst>
            </a:rPr>
            <a:t>ed</a:t>
          </a:r>
          <a:endParaRPr lang="ru-RU" sz="3200" b="1" kern="1200" dirty="0" smtClean="0">
            <a:effectLst>
              <a:outerShdw blurRad="38100" dist="38100" dir="2700000" algn="tl">
                <a:srgbClr val="000000">
                  <a:alpha val="43137"/>
                </a:srgbClr>
              </a:outerShdw>
            </a:effectLst>
          </a:endParaRPr>
        </a:p>
        <a:p>
          <a:pPr lvl="0" algn="ctr" defTabSz="1422400">
            <a:lnSpc>
              <a:spcPct val="90000"/>
            </a:lnSpc>
            <a:spcBef>
              <a:spcPct val="0"/>
            </a:spcBef>
            <a:spcAft>
              <a:spcPct val="35000"/>
            </a:spcAft>
          </a:pPr>
          <a:r>
            <a:rPr lang="ru-RU" sz="2500" kern="1200" dirty="0" smtClean="0"/>
            <a:t> </a:t>
          </a:r>
          <a:endParaRPr lang="ru-RU" sz="2500" kern="1200" dirty="0"/>
        </a:p>
      </dsp:txBody>
      <dsp:txXfrm>
        <a:off x="3633239" y="448467"/>
        <a:ext cx="2415432" cy="241543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A155B1E-5A89-417D-AE34-E155B92C365D}">
      <dsp:nvSpPr>
        <dsp:cNvPr id="0" name=""/>
        <dsp:cNvSpPr/>
      </dsp:nvSpPr>
      <dsp:spPr>
        <a:xfrm>
          <a:off x="360076" y="0"/>
          <a:ext cx="7619814" cy="3312368"/>
        </a:xfrm>
        <a:prstGeom prst="rightArrow">
          <a:avLst/>
        </a:prstGeom>
        <a:solidFill>
          <a:schemeClr val="accent1">
            <a:tint val="40000"/>
            <a:hueOff val="0"/>
            <a:satOff val="0"/>
            <a:lumOff val="0"/>
            <a:alpha val="66000"/>
          </a:schemeClr>
        </a:solidFill>
        <a:ln>
          <a:noFill/>
        </a:ln>
        <a:effectLst>
          <a:reflection blurRad="6350" stA="52000" endA="300" endPos="35000" dir="5400000" sy="-100000" algn="bl" rotWithShape="0"/>
        </a:effectLst>
      </dsp:spPr>
      <dsp:style>
        <a:lnRef idx="0">
          <a:scrgbClr r="0" g="0" b="0"/>
        </a:lnRef>
        <a:fillRef idx="1">
          <a:scrgbClr r="0" g="0" b="0"/>
        </a:fillRef>
        <a:effectRef idx="2">
          <a:scrgbClr r="0" g="0" b="0"/>
        </a:effectRef>
        <a:fontRef idx="minor"/>
      </dsp:style>
    </dsp:sp>
    <dsp:sp modelId="{94CB459C-9C4B-4213-BA95-D1CE0BE028CC}">
      <dsp:nvSpPr>
        <dsp:cNvPr id="0" name=""/>
        <dsp:cNvSpPr/>
      </dsp:nvSpPr>
      <dsp:spPr>
        <a:xfrm>
          <a:off x="2626" y="993710"/>
          <a:ext cx="1581041" cy="1324947"/>
        </a:xfrm>
        <a:prstGeom prst="roundRect">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b="1" i="0" kern="1200" dirty="0" smtClean="0">
              <a:effectLst>
                <a:outerShdw blurRad="38100" dist="38100" dir="2700000" algn="tl">
                  <a:srgbClr val="000000">
                    <a:alpha val="43137"/>
                  </a:srgbClr>
                </a:outerShdw>
                <a:reflection blurRad="6350" stA="60000" endA="900" endPos="58000" dir="5400000" sy="-100000" algn="bl" rotWithShape="0"/>
              </a:effectLst>
            </a:rPr>
            <a:t>am</a:t>
          </a:r>
          <a:endParaRPr lang="ru-RU" sz="5300" b="1" i="0" kern="1200" dirty="0">
            <a:effectLst>
              <a:outerShdw blurRad="38100" dist="38100" dir="2700000" algn="tl">
                <a:srgbClr val="000000">
                  <a:alpha val="43137"/>
                </a:srgbClr>
              </a:outerShdw>
              <a:reflection blurRad="6350" stA="60000" endA="900" endPos="58000" dir="5400000" sy="-100000" algn="bl" rotWithShape="0"/>
            </a:effectLst>
          </a:endParaRPr>
        </a:p>
      </dsp:txBody>
      <dsp:txXfrm>
        <a:off x="2626" y="993710"/>
        <a:ext cx="1581041" cy="1324947"/>
      </dsp:txXfrm>
    </dsp:sp>
    <dsp:sp modelId="{BD9D74D4-3377-4389-9138-79CEFBFBD2B6}">
      <dsp:nvSpPr>
        <dsp:cNvPr id="0" name=""/>
        <dsp:cNvSpPr/>
      </dsp:nvSpPr>
      <dsp:spPr>
        <a:xfrm>
          <a:off x="1847174" y="993710"/>
          <a:ext cx="1581041" cy="1324947"/>
        </a:xfrm>
        <a:prstGeom prst="roundRect">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b="1" i="0" kern="1200" dirty="0" smtClean="0">
              <a:effectLst>
                <a:outerShdw blurRad="38100" dist="38100" dir="2700000" algn="tl">
                  <a:srgbClr val="000000">
                    <a:alpha val="43137"/>
                  </a:srgbClr>
                </a:outerShdw>
              </a:effectLst>
            </a:rPr>
            <a:t>is</a:t>
          </a:r>
          <a:endParaRPr lang="en-US" sz="5300" b="1" i="0" kern="1200" dirty="0">
            <a:effectLst>
              <a:outerShdw blurRad="38100" dist="38100" dir="2700000" algn="tl">
                <a:srgbClr val="000000">
                  <a:alpha val="43137"/>
                </a:srgbClr>
              </a:outerShdw>
            </a:effectLst>
          </a:endParaRPr>
        </a:p>
      </dsp:txBody>
      <dsp:txXfrm>
        <a:off x="1847174" y="993710"/>
        <a:ext cx="1581041" cy="1324947"/>
      </dsp:txXfrm>
    </dsp:sp>
    <dsp:sp modelId="{1D11035C-F341-452A-911E-45ECE43600EF}">
      <dsp:nvSpPr>
        <dsp:cNvPr id="0" name=""/>
        <dsp:cNvSpPr/>
      </dsp:nvSpPr>
      <dsp:spPr>
        <a:xfrm>
          <a:off x="3691723" y="993710"/>
          <a:ext cx="1581041" cy="1324947"/>
        </a:xfrm>
        <a:prstGeom prst="roundRect">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b="1" i="0" kern="1200" dirty="0" smtClean="0">
              <a:effectLst>
                <a:outerShdw blurRad="38100" dist="38100" dir="2700000" algn="tl">
                  <a:srgbClr val="000000">
                    <a:alpha val="43137"/>
                  </a:srgbClr>
                </a:outerShdw>
              </a:effectLst>
            </a:rPr>
            <a:t>are</a:t>
          </a:r>
          <a:endParaRPr lang="en-US" sz="5300" b="1" i="0" kern="1200" dirty="0">
            <a:effectLst>
              <a:outerShdw blurRad="38100" dist="38100" dir="2700000" algn="tl">
                <a:srgbClr val="000000">
                  <a:alpha val="43137"/>
                </a:srgbClr>
              </a:outerShdw>
            </a:effectLst>
          </a:endParaRPr>
        </a:p>
      </dsp:txBody>
      <dsp:txXfrm>
        <a:off x="3691723" y="993710"/>
        <a:ext cx="1581041" cy="1324947"/>
      </dsp:txXfrm>
    </dsp:sp>
    <dsp:sp modelId="{76D662B1-6F77-4C9A-B453-849076F7560E}">
      <dsp:nvSpPr>
        <dsp:cNvPr id="0" name=""/>
        <dsp:cNvSpPr/>
      </dsp:nvSpPr>
      <dsp:spPr>
        <a:xfrm>
          <a:off x="5536271" y="993710"/>
          <a:ext cx="1581041" cy="1324947"/>
        </a:xfrm>
        <a:prstGeom prst="roundRect">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b="1" i="0" kern="1200" dirty="0" smtClean="0">
              <a:effectLst>
                <a:outerShdw blurRad="38100" dist="38100" dir="2700000" algn="tl">
                  <a:srgbClr val="000000">
                    <a:alpha val="43137"/>
                  </a:srgbClr>
                </a:outerShdw>
              </a:effectLst>
            </a:rPr>
            <a:t>being</a:t>
          </a:r>
          <a:endParaRPr lang="ru-RU" sz="3200" b="1" i="0" kern="1200" dirty="0">
            <a:effectLst>
              <a:outerShdw blurRad="38100" dist="38100" dir="2700000" algn="tl">
                <a:srgbClr val="000000">
                  <a:alpha val="43137"/>
                </a:srgbClr>
              </a:outerShdw>
            </a:effectLst>
          </a:endParaRPr>
        </a:p>
      </dsp:txBody>
      <dsp:txXfrm>
        <a:off x="5536271" y="993710"/>
        <a:ext cx="1581041" cy="1324947"/>
      </dsp:txXfrm>
    </dsp:sp>
    <dsp:sp modelId="{14236505-37CA-4336-B64A-704B43844351}">
      <dsp:nvSpPr>
        <dsp:cNvPr id="0" name=""/>
        <dsp:cNvSpPr/>
      </dsp:nvSpPr>
      <dsp:spPr>
        <a:xfrm>
          <a:off x="7380820" y="993710"/>
          <a:ext cx="1581041" cy="1324947"/>
        </a:xfrm>
        <a:prstGeom prst="roundRect">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smtClean="0">
              <a:effectLst>
                <a:outerShdw blurRad="38100" dist="38100" dir="2700000" algn="tl">
                  <a:srgbClr val="000000">
                    <a:alpha val="43137"/>
                  </a:srgbClr>
                </a:outerShdw>
              </a:effectLst>
            </a:rPr>
            <a:t>3-я форма глагола </a:t>
          </a:r>
          <a:r>
            <a:rPr lang="ru-RU" sz="1800" kern="1200" dirty="0" smtClean="0"/>
            <a:t>или</a:t>
          </a:r>
          <a:r>
            <a:rPr lang="en-US" sz="2400" kern="1200" dirty="0" smtClean="0"/>
            <a:t> </a:t>
          </a:r>
          <a:endParaRPr lang="ru-RU" sz="2400" kern="1200" dirty="0"/>
        </a:p>
      </dsp:txBody>
      <dsp:txXfrm>
        <a:off x="7380820" y="993710"/>
        <a:ext cx="1581041" cy="132494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0B0A51D-E6DE-4513-8132-308996D09783}">
      <dsp:nvSpPr>
        <dsp:cNvPr id="0" name=""/>
        <dsp:cNvSpPr/>
      </dsp:nvSpPr>
      <dsp:spPr>
        <a:xfrm>
          <a:off x="0" y="327399"/>
          <a:ext cx="7632848"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1752BD-CE8F-47FD-ABCD-DF9EDC68B013}">
      <dsp:nvSpPr>
        <dsp:cNvPr id="0" name=""/>
        <dsp:cNvSpPr/>
      </dsp:nvSpPr>
      <dsp:spPr>
        <a:xfrm>
          <a:off x="432049" y="0"/>
          <a:ext cx="3470755"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52" tIns="0" rIns="201952" bIns="0" numCol="1" spcCol="1270" anchor="ctr" anchorCtr="0">
          <a:noAutofit/>
        </a:bodyPr>
        <a:lstStyle/>
        <a:p>
          <a:pPr lvl="0" algn="l"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rPr>
            <a:t>have   /  has  </a:t>
          </a:r>
          <a:endParaRPr lang="ru-RU" sz="3200" b="1" kern="1200" dirty="0">
            <a:effectLst>
              <a:outerShdw blurRad="38100" dist="38100" dir="2700000" algn="tl">
                <a:srgbClr val="000000">
                  <a:alpha val="43137"/>
                </a:srgbClr>
              </a:outerShdw>
            </a:effectLst>
          </a:endParaRPr>
        </a:p>
      </dsp:txBody>
      <dsp:txXfrm>
        <a:off x="432049" y="0"/>
        <a:ext cx="3470755" cy="649440"/>
      </dsp:txXfrm>
    </dsp:sp>
    <dsp:sp modelId="{9E34E5FD-20BE-40F7-871D-4EB30B2376FA}">
      <dsp:nvSpPr>
        <dsp:cNvPr id="0" name=""/>
        <dsp:cNvSpPr/>
      </dsp:nvSpPr>
      <dsp:spPr>
        <a:xfrm>
          <a:off x="0" y="1325319"/>
          <a:ext cx="7632848"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238972-A96A-4181-B909-87AD1052BC36}">
      <dsp:nvSpPr>
        <dsp:cNvPr id="0" name=""/>
        <dsp:cNvSpPr/>
      </dsp:nvSpPr>
      <dsp:spPr>
        <a:xfrm>
          <a:off x="381642" y="1000599"/>
          <a:ext cx="2966750"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52" tIns="0" rIns="201952" bIns="0" numCol="1" spcCol="1270" anchor="ctr" anchorCtr="0">
          <a:noAutofit/>
        </a:bodyPr>
        <a:lstStyle/>
        <a:p>
          <a:pPr lvl="0" algn="l"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rPr>
            <a:t>been</a:t>
          </a:r>
          <a:endParaRPr lang="ru-RU" sz="3200" b="1" kern="1200" dirty="0">
            <a:effectLst>
              <a:outerShdw blurRad="38100" dist="38100" dir="2700000" algn="tl">
                <a:srgbClr val="000000">
                  <a:alpha val="43137"/>
                </a:srgbClr>
              </a:outerShdw>
            </a:effectLst>
          </a:endParaRPr>
        </a:p>
      </dsp:txBody>
      <dsp:txXfrm>
        <a:off x="381642" y="1000599"/>
        <a:ext cx="2966750" cy="649440"/>
      </dsp:txXfrm>
    </dsp:sp>
    <dsp:sp modelId="{3652AF75-F524-4BC4-9154-515A3C211842}">
      <dsp:nvSpPr>
        <dsp:cNvPr id="0" name=""/>
        <dsp:cNvSpPr/>
      </dsp:nvSpPr>
      <dsp:spPr>
        <a:xfrm>
          <a:off x="0" y="2323240"/>
          <a:ext cx="7632848"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59BA0F-BBC3-4519-8FD4-B60A36DA3EDA}">
      <dsp:nvSpPr>
        <dsp:cNvPr id="0" name=""/>
        <dsp:cNvSpPr/>
      </dsp:nvSpPr>
      <dsp:spPr>
        <a:xfrm>
          <a:off x="381642" y="1998519"/>
          <a:ext cx="5342993"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52" tIns="0" rIns="201952" bIns="0" numCol="1" spcCol="1270" anchor="ctr" anchorCtr="0">
          <a:noAutofit/>
        </a:bodyPr>
        <a:lstStyle/>
        <a:p>
          <a:pPr lvl="0" algn="l" defTabSz="1422400">
            <a:lnSpc>
              <a:spcPct val="90000"/>
            </a:lnSpc>
            <a:spcBef>
              <a:spcPct val="0"/>
            </a:spcBef>
            <a:spcAft>
              <a:spcPct val="35000"/>
            </a:spcAft>
          </a:pPr>
          <a:r>
            <a:rPr lang="ru-RU" sz="3200" b="1" kern="1200" dirty="0" smtClean="0">
              <a:effectLst>
                <a:outerShdw blurRad="38100" dist="38100" dir="2700000" algn="tl">
                  <a:srgbClr val="000000">
                    <a:alpha val="43137"/>
                  </a:srgbClr>
                </a:outerShdw>
              </a:effectLst>
            </a:rPr>
            <a:t>3-я форма глагола </a:t>
          </a:r>
          <a:r>
            <a:rPr lang="ru-RU" sz="2200" kern="1200" dirty="0" smtClean="0"/>
            <a:t>или</a:t>
          </a:r>
          <a:r>
            <a:rPr lang="en-US" sz="2200" kern="1200" dirty="0" smtClean="0"/>
            <a:t> </a:t>
          </a:r>
          <a:r>
            <a:rPr lang="ru-RU" sz="2200" kern="1200" dirty="0" smtClean="0"/>
            <a:t> </a:t>
          </a:r>
          <a:r>
            <a:rPr lang="en-US" sz="2800" b="1" kern="1200" dirty="0" err="1" smtClean="0">
              <a:effectLst>
                <a:outerShdw blurRad="38100" dist="38100" dir="2700000" algn="tl">
                  <a:srgbClr val="000000">
                    <a:alpha val="43137"/>
                  </a:srgbClr>
                </a:outerShdw>
              </a:effectLst>
            </a:rPr>
            <a:t>ed</a:t>
          </a:r>
          <a:endParaRPr lang="ru-RU" sz="2800" b="1" kern="1200" dirty="0">
            <a:effectLst>
              <a:outerShdw blurRad="38100" dist="38100" dir="2700000" algn="tl">
                <a:srgbClr val="000000">
                  <a:alpha val="43137"/>
                </a:srgbClr>
              </a:outerShdw>
            </a:effectLst>
          </a:endParaRPr>
        </a:p>
      </dsp:txBody>
      <dsp:txXfrm>
        <a:off x="381642" y="1998519"/>
        <a:ext cx="5342993" cy="64944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6697EA-C5CE-41AB-95AF-33336F906049}">
      <dsp:nvSpPr>
        <dsp:cNvPr id="0" name=""/>
        <dsp:cNvSpPr/>
      </dsp:nvSpPr>
      <dsp:spPr>
        <a:xfrm rot="16200000">
          <a:off x="-74503" y="75469"/>
          <a:ext cx="2664890" cy="2513951"/>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r>
            <a:rPr lang="en-US" sz="4000" b="1" kern="1200" dirty="0" smtClean="0">
              <a:effectLst>
                <a:outerShdw blurRad="38100" dist="38100" dir="2700000" algn="tl">
                  <a:srgbClr val="000000">
                    <a:alpha val="43137"/>
                  </a:srgbClr>
                </a:outerShdw>
              </a:effectLst>
            </a:rPr>
            <a:t>had</a:t>
          </a:r>
          <a:endParaRPr lang="ru-RU" sz="4000" b="1" kern="1200" dirty="0">
            <a:effectLst>
              <a:outerShdw blurRad="38100" dist="38100" dir="2700000" algn="tl">
                <a:srgbClr val="000000">
                  <a:alpha val="43137"/>
                </a:srgbClr>
              </a:outerShdw>
            </a:effectLst>
          </a:endParaRPr>
        </a:p>
      </dsp:txBody>
      <dsp:txXfrm rot="16200000">
        <a:off x="-74503" y="75469"/>
        <a:ext cx="2664890" cy="2513951"/>
      </dsp:txXfrm>
    </dsp:sp>
    <dsp:sp modelId="{8939B3BE-D793-4377-BE73-B1ECC851F87F}">
      <dsp:nvSpPr>
        <dsp:cNvPr id="0" name=""/>
        <dsp:cNvSpPr/>
      </dsp:nvSpPr>
      <dsp:spPr>
        <a:xfrm rot="16200000">
          <a:off x="2660837" y="75469"/>
          <a:ext cx="2664890" cy="2513951"/>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74650" tIns="0" rIns="377031" bIns="0" numCol="1" spcCol="1270" anchor="ctr" anchorCtr="0">
          <a:noAutofit/>
        </a:bodyPr>
        <a:lstStyle/>
        <a:p>
          <a:pPr lvl="0" algn="ctr" defTabSz="2622550">
            <a:lnSpc>
              <a:spcPct val="90000"/>
            </a:lnSpc>
            <a:spcBef>
              <a:spcPct val="0"/>
            </a:spcBef>
            <a:spcAft>
              <a:spcPct val="35000"/>
            </a:spcAft>
          </a:pPr>
          <a:r>
            <a:rPr lang="en-US" sz="5900" b="1" kern="1200" dirty="0" smtClean="0">
              <a:effectLst>
                <a:outerShdw blurRad="38100" dist="38100" dir="2700000" algn="tl">
                  <a:srgbClr val="000000">
                    <a:alpha val="43137"/>
                  </a:srgbClr>
                </a:outerShdw>
              </a:effectLst>
            </a:rPr>
            <a:t>been</a:t>
          </a:r>
          <a:endParaRPr lang="ru-RU" sz="5900" b="1" kern="1200" dirty="0">
            <a:effectLst>
              <a:outerShdw blurRad="38100" dist="38100" dir="2700000" algn="tl">
                <a:srgbClr val="000000">
                  <a:alpha val="43137"/>
                </a:srgbClr>
              </a:outerShdw>
            </a:effectLst>
          </a:endParaRPr>
        </a:p>
      </dsp:txBody>
      <dsp:txXfrm rot="16200000">
        <a:off x="2660837" y="75469"/>
        <a:ext cx="2664890" cy="2513951"/>
      </dsp:txXfrm>
    </dsp:sp>
    <dsp:sp modelId="{EB0FAF18-C776-4BEF-AC92-9D90859BF081}">
      <dsp:nvSpPr>
        <dsp:cNvPr id="0" name=""/>
        <dsp:cNvSpPr/>
      </dsp:nvSpPr>
      <dsp:spPr>
        <a:xfrm rot="16200000">
          <a:off x="5331458" y="75469"/>
          <a:ext cx="2664890" cy="2513951"/>
        </a:xfrm>
        <a:prstGeom prst="flowChartManualOperati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ru-RU" sz="2400" b="1" kern="1200" dirty="0" smtClean="0">
              <a:effectLst>
                <a:outerShdw blurRad="38100" dist="38100" dir="2700000" algn="tl">
                  <a:srgbClr val="000000">
                    <a:alpha val="43137"/>
                  </a:srgbClr>
                </a:outerShdw>
              </a:effectLst>
            </a:rPr>
            <a:t>3-я форма глагола </a:t>
          </a:r>
          <a:r>
            <a:rPr lang="ru-RU" sz="2000" b="1" kern="1200" dirty="0" smtClean="0">
              <a:effectLst>
                <a:outerShdw blurRad="38100" dist="38100" dir="2700000" algn="tl">
                  <a:srgbClr val="000000">
                    <a:alpha val="43137"/>
                  </a:srgbClr>
                </a:outerShdw>
              </a:effectLst>
            </a:rPr>
            <a:t>или</a:t>
          </a:r>
          <a:r>
            <a:rPr lang="ru-RU" sz="2400" b="1" kern="1200" dirty="0" smtClean="0">
              <a:effectLst>
                <a:outerShdw blurRad="38100" dist="38100" dir="2700000" algn="tl">
                  <a:srgbClr val="000000">
                    <a:alpha val="43137"/>
                  </a:srgbClr>
                </a:outerShdw>
              </a:effectLst>
            </a:rPr>
            <a:t> </a:t>
          </a:r>
          <a:r>
            <a:rPr lang="en-US" sz="2400" b="1" kern="1200" dirty="0" err="1" smtClean="0">
              <a:effectLst>
                <a:outerShdw blurRad="38100" dist="38100" dir="2700000" algn="tl">
                  <a:srgbClr val="000000">
                    <a:alpha val="43137"/>
                  </a:srgbClr>
                </a:outerShdw>
              </a:effectLst>
            </a:rPr>
            <a:t>ed</a:t>
          </a:r>
          <a:endParaRPr lang="ru-RU" sz="2400" b="1" kern="1200" dirty="0">
            <a:effectLst>
              <a:outerShdw blurRad="38100" dist="38100" dir="2700000" algn="tl">
                <a:srgbClr val="000000">
                  <a:alpha val="43137"/>
                </a:srgbClr>
              </a:outerShdw>
            </a:effectLst>
          </a:endParaRPr>
        </a:p>
      </dsp:txBody>
      <dsp:txXfrm rot="16200000">
        <a:off x="5331458" y="75469"/>
        <a:ext cx="2664890" cy="2513951"/>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F7644CA-A5FA-4054-84BE-5CF0AB957EA2}">
      <dsp:nvSpPr>
        <dsp:cNvPr id="0" name=""/>
        <dsp:cNvSpPr/>
      </dsp:nvSpPr>
      <dsp:spPr>
        <a:xfrm>
          <a:off x="305997" y="306422"/>
          <a:ext cx="9192542" cy="3293977"/>
        </a:xfrm>
        <a:prstGeom prst="notchedRightArrow">
          <a:avLst/>
        </a:prstGeom>
        <a:solidFill>
          <a:schemeClr val="accent1">
            <a:tint val="40000"/>
            <a:hueOff val="0"/>
            <a:satOff val="0"/>
            <a:lumOff val="0"/>
            <a:alpha val="46000"/>
          </a:schemeClr>
        </a:solidFill>
        <a:ln>
          <a:noFill/>
        </a:ln>
        <a:effectLst/>
      </dsp:spPr>
      <dsp:style>
        <a:lnRef idx="0">
          <a:scrgbClr r="0" g="0" b="0"/>
        </a:lnRef>
        <a:fillRef idx="1">
          <a:scrgbClr r="0" g="0" b="0"/>
        </a:fillRef>
        <a:effectRef idx="0">
          <a:scrgbClr r="0" g="0" b="0"/>
        </a:effectRef>
        <a:fontRef idx="minor"/>
      </dsp:style>
    </dsp:sp>
    <dsp:sp modelId="{AFAE81ED-404C-4CB4-9BC9-C97E7E607310}">
      <dsp:nvSpPr>
        <dsp:cNvPr id="0" name=""/>
        <dsp:cNvSpPr/>
      </dsp:nvSpPr>
      <dsp:spPr>
        <a:xfrm>
          <a:off x="-175431" y="1309235"/>
          <a:ext cx="2294411" cy="144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0" tIns="355600" rIns="355600" bIns="355600" numCol="1" spcCol="1270" anchor="b" anchorCtr="0">
          <a:noAutofit/>
        </a:bodyPr>
        <a:lstStyle/>
        <a:p>
          <a:pPr lvl="0" algn="ctr" defTabSz="2222500" rtl="0">
            <a:lnSpc>
              <a:spcPct val="90000"/>
            </a:lnSpc>
            <a:spcBef>
              <a:spcPct val="0"/>
            </a:spcBef>
            <a:spcAft>
              <a:spcPct val="35000"/>
            </a:spcAft>
          </a:pPr>
          <a:r>
            <a:rPr lang="en-US" sz="5000" b="1" i="0" kern="1200" dirty="0" smtClean="0"/>
            <a:t>Will </a:t>
          </a:r>
          <a:endParaRPr lang="ru-RU" sz="5000" b="1" i="0" kern="1200" dirty="0"/>
        </a:p>
      </dsp:txBody>
      <dsp:txXfrm>
        <a:off x="-175431" y="1309235"/>
        <a:ext cx="2294411" cy="1440160"/>
      </dsp:txXfrm>
    </dsp:sp>
    <dsp:sp modelId="{CDADAF9A-ED3B-4F88-AC94-91E01D11F6D4}">
      <dsp:nvSpPr>
        <dsp:cNvPr id="0" name=""/>
        <dsp:cNvSpPr/>
      </dsp:nvSpPr>
      <dsp:spPr>
        <a:xfrm>
          <a:off x="51287" y="1418341"/>
          <a:ext cx="2704127" cy="1055975"/>
        </a:xfrm>
        <a:prstGeom prst="ellipse">
          <a:avLst/>
        </a:prstGeom>
        <a:noFill/>
        <a:ln w="25400" cap="flat" cmpd="sng" algn="ctr">
          <a:solidFill>
            <a:srgbClr val="990099"/>
          </a:solidFill>
          <a:prstDash val="solid"/>
        </a:ln>
        <a:effectLst>
          <a:glow rad="1016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sp>
    <dsp:sp modelId="{1BEE22C1-BF19-4770-82C9-DB3A884D1C65}">
      <dsp:nvSpPr>
        <dsp:cNvPr id="0" name=""/>
        <dsp:cNvSpPr/>
      </dsp:nvSpPr>
      <dsp:spPr>
        <a:xfrm>
          <a:off x="2755440" y="257176"/>
          <a:ext cx="2674985" cy="3446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0" tIns="355600" rIns="355600" bIns="355600" numCol="1" spcCol="1270" anchor="t" anchorCtr="0">
          <a:noAutofit/>
        </a:bodyPr>
        <a:lstStyle/>
        <a:p>
          <a:pPr lvl="0" algn="ctr" defTabSz="2222500" rtl="0">
            <a:lnSpc>
              <a:spcPct val="90000"/>
            </a:lnSpc>
            <a:spcBef>
              <a:spcPct val="0"/>
            </a:spcBef>
            <a:spcAft>
              <a:spcPct val="35000"/>
            </a:spcAft>
          </a:pPr>
          <a:endParaRPr lang="en-US" sz="5000" b="1" i="1" kern="1200" dirty="0" smtClean="0"/>
        </a:p>
        <a:p>
          <a:pPr lvl="0" algn="ctr" defTabSz="2222500" rtl="0">
            <a:lnSpc>
              <a:spcPct val="90000"/>
            </a:lnSpc>
            <a:spcBef>
              <a:spcPct val="0"/>
            </a:spcBef>
            <a:spcAft>
              <a:spcPct val="35000"/>
            </a:spcAft>
          </a:pPr>
          <a:r>
            <a:rPr lang="en-US" sz="5000" b="1" i="1" kern="1200" dirty="0" smtClean="0"/>
            <a:t>be</a:t>
          </a:r>
          <a:endParaRPr lang="ru-RU" sz="5000" b="1" i="1" kern="1200" dirty="0"/>
        </a:p>
      </dsp:txBody>
      <dsp:txXfrm>
        <a:off x="2755440" y="257176"/>
        <a:ext cx="2674985" cy="3446101"/>
      </dsp:txXfrm>
    </dsp:sp>
    <dsp:sp modelId="{0C6D9E07-9AF7-4290-8BE6-C2984D121564}">
      <dsp:nvSpPr>
        <dsp:cNvPr id="0" name=""/>
        <dsp:cNvSpPr/>
      </dsp:nvSpPr>
      <dsp:spPr>
        <a:xfrm>
          <a:off x="3299517" y="1296145"/>
          <a:ext cx="2034715" cy="1149064"/>
        </a:xfrm>
        <a:prstGeom prst="ellipse">
          <a:avLst/>
        </a:prstGeom>
        <a:noFill/>
        <a:ln w="25400" cap="flat" cmpd="sng" algn="ctr">
          <a:solidFill>
            <a:srgbClr val="990099"/>
          </a:solidFill>
          <a:prstDash val="solid"/>
        </a:ln>
        <a:effectLst>
          <a:glow rad="1397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sp>
    <dsp:sp modelId="{1D57EBCB-1672-4CF7-BD38-5718703571A7}">
      <dsp:nvSpPr>
        <dsp:cNvPr id="0" name=""/>
        <dsp:cNvSpPr/>
      </dsp:nvSpPr>
      <dsp:spPr>
        <a:xfrm>
          <a:off x="5231374" y="1080123"/>
          <a:ext cx="4110874" cy="1409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lvl="0" algn="ctr" defTabSz="1022350">
            <a:lnSpc>
              <a:spcPct val="90000"/>
            </a:lnSpc>
            <a:spcBef>
              <a:spcPct val="0"/>
            </a:spcBef>
            <a:spcAft>
              <a:spcPct val="35000"/>
            </a:spcAft>
          </a:pPr>
          <a:endParaRPr lang="en-US" sz="2300" kern="1200" dirty="0" smtClean="0"/>
        </a:p>
        <a:p>
          <a:pPr lvl="0" algn="ctr" defTabSz="1022350">
            <a:lnSpc>
              <a:spcPct val="90000"/>
            </a:lnSpc>
            <a:spcBef>
              <a:spcPct val="0"/>
            </a:spcBef>
            <a:spcAft>
              <a:spcPct val="35000"/>
            </a:spcAft>
          </a:pPr>
          <a:endParaRPr lang="en-US" sz="2300" kern="1200" dirty="0" smtClean="0"/>
        </a:p>
        <a:p>
          <a:pPr lvl="0" algn="ctr" defTabSz="1022350">
            <a:lnSpc>
              <a:spcPct val="90000"/>
            </a:lnSpc>
            <a:spcBef>
              <a:spcPct val="0"/>
            </a:spcBef>
            <a:spcAft>
              <a:spcPct val="35000"/>
            </a:spcAft>
          </a:pPr>
          <a:endParaRPr lang="en-US" sz="2300" kern="1200" dirty="0" smtClean="0"/>
        </a:p>
        <a:p>
          <a:pPr lvl="0" algn="ctr" defTabSz="1022350">
            <a:lnSpc>
              <a:spcPct val="90000"/>
            </a:lnSpc>
            <a:spcBef>
              <a:spcPct val="0"/>
            </a:spcBef>
            <a:spcAft>
              <a:spcPct val="35000"/>
            </a:spcAft>
          </a:pPr>
          <a:endParaRPr lang="en-US" sz="2300" kern="1200" dirty="0" smtClean="0"/>
        </a:p>
        <a:p>
          <a:pPr lvl="0" algn="ctr" defTabSz="1022350">
            <a:lnSpc>
              <a:spcPct val="90000"/>
            </a:lnSpc>
            <a:spcBef>
              <a:spcPct val="0"/>
            </a:spcBef>
            <a:spcAft>
              <a:spcPct val="35000"/>
            </a:spcAft>
          </a:pPr>
          <a:endParaRPr lang="en-US" sz="3200" kern="1200" dirty="0" smtClean="0"/>
        </a:p>
        <a:p>
          <a:pPr lvl="0" algn="ctr" defTabSz="1022350">
            <a:lnSpc>
              <a:spcPct val="90000"/>
            </a:lnSpc>
            <a:spcBef>
              <a:spcPct val="0"/>
            </a:spcBef>
            <a:spcAft>
              <a:spcPct val="35000"/>
            </a:spcAft>
          </a:pPr>
          <a:endParaRPr lang="en-US" sz="3200" kern="1200" dirty="0" smtClean="0"/>
        </a:p>
        <a:p>
          <a:pPr lvl="0" algn="ctr" defTabSz="1022350">
            <a:lnSpc>
              <a:spcPct val="90000"/>
            </a:lnSpc>
            <a:spcBef>
              <a:spcPct val="0"/>
            </a:spcBef>
            <a:spcAft>
              <a:spcPct val="35000"/>
            </a:spcAft>
          </a:pPr>
          <a:endParaRPr lang="en-US" sz="3200" kern="1200" dirty="0" smtClean="0"/>
        </a:p>
        <a:p>
          <a:pPr lvl="0" algn="ctr" defTabSz="1022350">
            <a:lnSpc>
              <a:spcPct val="90000"/>
            </a:lnSpc>
            <a:spcBef>
              <a:spcPct val="0"/>
            </a:spcBef>
            <a:spcAft>
              <a:spcPct val="35000"/>
            </a:spcAft>
          </a:pPr>
          <a:endParaRPr lang="en-US" sz="3200" kern="1200" dirty="0" smtClean="0"/>
        </a:p>
        <a:p>
          <a:pPr lvl="0" algn="ctr" defTabSz="1022350">
            <a:lnSpc>
              <a:spcPct val="90000"/>
            </a:lnSpc>
            <a:spcBef>
              <a:spcPct val="0"/>
            </a:spcBef>
            <a:spcAft>
              <a:spcPct val="35000"/>
            </a:spcAft>
          </a:pPr>
          <a:r>
            <a:rPr lang="ru-RU" sz="3200" kern="1200" dirty="0" smtClean="0"/>
            <a:t>3-я форма глагола </a:t>
          </a:r>
          <a:r>
            <a:rPr lang="ru-RU" sz="2000" kern="1200" dirty="0" smtClean="0"/>
            <a:t>или</a:t>
          </a:r>
          <a:r>
            <a:rPr lang="en-US" sz="2000" kern="1200" dirty="0" smtClean="0"/>
            <a:t> </a:t>
          </a:r>
          <a:r>
            <a:rPr lang="en-US" sz="3200" kern="1200" dirty="0" err="1" smtClean="0"/>
            <a:t>ed</a:t>
          </a:r>
          <a:r>
            <a:rPr lang="ru-RU" sz="3200" kern="1200" dirty="0" smtClean="0"/>
            <a:t> </a:t>
          </a:r>
          <a:endParaRPr lang="ru-RU" sz="3200" kern="1200" dirty="0"/>
        </a:p>
      </dsp:txBody>
      <dsp:txXfrm>
        <a:off x="5231374" y="1080123"/>
        <a:ext cx="4110874" cy="1409498"/>
      </dsp:txXfrm>
    </dsp:sp>
    <dsp:sp modelId="{FC6031FF-39EF-430D-9AEF-FED7289F7406}">
      <dsp:nvSpPr>
        <dsp:cNvPr id="0" name=""/>
        <dsp:cNvSpPr/>
      </dsp:nvSpPr>
      <dsp:spPr>
        <a:xfrm>
          <a:off x="4819853" y="1008117"/>
          <a:ext cx="4117093" cy="1455486"/>
        </a:xfrm>
        <a:prstGeom prst="ellipse">
          <a:avLst/>
        </a:prstGeom>
        <a:noFill/>
        <a:ln w="25400" cap="flat" cmpd="sng" algn="ctr">
          <a:solidFill>
            <a:srgbClr val="990099"/>
          </a:solidFill>
          <a:prstDash val="solid"/>
        </a:ln>
        <a:effectLst>
          <a:glow rad="1397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1017CF-E2CB-4EF3-8462-797B1B4F01D4}">
      <dsp:nvSpPr>
        <dsp:cNvPr id="0" name=""/>
        <dsp:cNvSpPr/>
      </dsp:nvSpPr>
      <dsp:spPr>
        <a:xfrm>
          <a:off x="4257" y="1061709"/>
          <a:ext cx="1615085" cy="2055754"/>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effectLst>
                <a:outerShdw blurRad="38100" dist="38100" dir="2700000" algn="tl">
                  <a:srgbClr val="000000">
                    <a:alpha val="43137"/>
                  </a:srgbClr>
                </a:outerShdw>
              </a:effectLst>
            </a:rPr>
            <a:t>will</a:t>
          </a:r>
          <a:endParaRPr lang="ru-RU" sz="4000" b="1" kern="1200" dirty="0">
            <a:effectLst>
              <a:outerShdw blurRad="38100" dist="38100" dir="2700000" algn="tl">
                <a:srgbClr val="000000">
                  <a:alpha val="43137"/>
                </a:srgbClr>
              </a:outerShdw>
            </a:effectLst>
          </a:endParaRPr>
        </a:p>
      </dsp:txBody>
      <dsp:txXfrm>
        <a:off x="4257" y="1061709"/>
        <a:ext cx="1615085" cy="2055754"/>
      </dsp:txXfrm>
    </dsp:sp>
    <dsp:sp modelId="{B4534D1E-A2D3-4735-AB21-121E861F32F5}">
      <dsp:nvSpPr>
        <dsp:cNvPr id="0" name=""/>
        <dsp:cNvSpPr/>
      </dsp:nvSpPr>
      <dsp:spPr>
        <a:xfrm rot="21434011">
          <a:off x="1781191" y="1834162"/>
          <a:ext cx="343945" cy="40054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21434011">
        <a:off x="1781191" y="1834162"/>
        <a:ext cx="343945" cy="400541"/>
      </dsp:txXfrm>
    </dsp:sp>
    <dsp:sp modelId="{0648A0FA-6818-4F72-AFEB-45EB4CA19DCA}">
      <dsp:nvSpPr>
        <dsp:cNvPr id="0" name=""/>
        <dsp:cNvSpPr/>
      </dsp:nvSpPr>
      <dsp:spPr>
        <a:xfrm>
          <a:off x="2267540" y="952342"/>
          <a:ext cx="1615085" cy="2055754"/>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effectLst>
                <a:outerShdw blurRad="38100" dist="38100" dir="2700000" algn="tl">
                  <a:srgbClr val="000000">
                    <a:alpha val="43137"/>
                  </a:srgbClr>
                </a:outerShdw>
              </a:effectLst>
            </a:rPr>
            <a:t>have</a:t>
          </a:r>
          <a:endParaRPr lang="ru-RU" sz="4000" b="1" kern="1200" dirty="0">
            <a:effectLst>
              <a:outerShdw blurRad="38100" dist="38100" dir="2700000" algn="tl">
                <a:srgbClr val="000000">
                  <a:alpha val="43137"/>
                </a:srgbClr>
              </a:outerShdw>
            </a:effectLst>
          </a:endParaRPr>
        </a:p>
      </dsp:txBody>
      <dsp:txXfrm>
        <a:off x="2267540" y="952342"/>
        <a:ext cx="1615085" cy="2055754"/>
      </dsp:txXfrm>
    </dsp:sp>
    <dsp:sp modelId="{4F0B84D2-D608-4A1F-8028-11781DC6E5CA}">
      <dsp:nvSpPr>
        <dsp:cNvPr id="0" name=""/>
        <dsp:cNvSpPr/>
      </dsp:nvSpPr>
      <dsp:spPr>
        <a:xfrm>
          <a:off x="4044134" y="1779949"/>
          <a:ext cx="342398" cy="40054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a:off x="4044134" y="1779949"/>
        <a:ext cx="342398" cy="400541"/>
      </dsp:txXfrm>
    </dsp:sp>
    <dsp:sp modelId="{CE3301AA-9504-4D54-A833-38F2A10ED76F}">
      <dsp:nvSpPr>
        <dsp:cNvPr id="0" name=""/>
        <dsp:cNvSpPr/>
      </dsp:nvSpPr>
      <dsp:spPr>
        <a:xfrm>
          <a:off x="4528660" y="952342"/>
          <a:ext cx="1615085" cy="2055754"/>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effectLst>
                <a:outerShdw blurRad="38100" dist="38100" dir="2700000" algn="tl">
                  <a:srgbClr val="000000">
                    <a:alpha val="43137"/>
                  </a:srgbClr>
                </a:outerShdw>
              </a:effectLst>
            </a:rPr>
            <a:t>been</a:t>
          </a:r>
          <a:endParaRPr lang="ru-RU" sz="4000" b="1" kern="1200" dirty="0">
            <a:effectLst>
              <a:outerShdw blurRad="38100" dist="38100" dir="2700000" algn="tl">
                <a:srgbClr val="000000">
                  <a:alpha val="43137"/>
                </a:srgbClr>
              </a:outerShdw>
            </a:effectLst>
          </a:endParaRPr>
        </a:p>
      </dsp:txBody>
      <dsp:txXfrm>
        <a:off x="4528660" y="952342"/>
        <a:ext cx="1615085" cy="2055754"/>
      </dsp:txXfrm>
    </dsp:sp>
    <dsp:sp modelId="{E792A98F-5205-4BB9-9794-8D12C982C894}">
      <dsp:nvSpPr>
        <dsp:cNvPr id="0" name=""/>
        <dsp:cNvSpPr/>
      </dsp:nvSpPr>
      <dsp:spPr>
        <a:xfrm rot="328362">
          <a:off x="6261407" y="1880654"/>
          <a:ext cx="251807" cy="40054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328362">
        <a:off x="6261407" y="1880654"/>
        <a:ext cx="251807" cy="400541"/>
      </dsp:txXfrm>
    </dsp:sp>
    <dsp:sp modelId="{C32BF892-3253-461D-AAE6-C5F12CF38493}">
      <dsp:nvSpPr>
        <dsp:cNvPr id="0" name=""/>
        <dsp:cNvSpPr/>
      </dsp:nvSpPr>
      <dsp:spPr>
        <a:xfrm>
          <a:off x="6616687" y="429003"/>
          <a:ext cx="1916766" cy="3531436"/>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effectLst>
                <a:outerShdw blurRad="38100" dist="38100" dir="2700000" algn="tl">
                  <a:srgbClr val="000000">
                    <a:alpha val="43137"/>
                  </a:srgbClr>
                </a:outerShdw>
              </a:effectLst>
            </a:rPr>
            <a:t>3-я форма глагола </a:t>
          </a:r>
          <a:r>
            <a:rPr lang="ru-RU" sz="2000" kern="1200" dirty="0" smtClean="0"/>
            <a:t>или</a:t>
          </a:r>
          <a:r>
            <a:rPr lang="ru-RU" sz="2500" kern="1200" dirty="0" smtClean="0"/>
            <a:t> </a:t>
          </a:r>
          <a:r>
            <a:rPr lang="en-US" sz="3200" b="1" kern="1200" dirty="0" err="1" smtClean="0">
              <a:effectLst>
                <a:outerShdw blurRad="38100" dist="38100" dir="2700000" algn="tl">
                  <a:srgbClr val="000000">
                    <a:alpha val="43137"/>
                  </a:srgbClr>
                </a:outerShdw>
              </a:effectLst>
            </a:rPr>
            <a:t>ed</a:t>
          </a:r>
          <a:endParaRPr lang="ru-RU" sz="3200" b="1" kern="1200" dirty="0">
            <a:effectLst>
              <a:outerShdw blurRad="38100" dist="38100" dir="2700000" algn="tl">
                <a:srgbClr val="000000">
                  <a:alpha val="43137"/>
                </a:srgbClr>
              </a:outerShdw>
            </a:effectLst>
          </a:endParaRPr>
        </a:p>
      </dsp:txBody>
      <dsp:txXfrm>
        <a:off x="6616687" y="429003"/>
        <a:ext cx="1916766" cy="353143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1D9A1F-428B-4EF1-BB2F-5384FC43BBB1}" type="datetimeFigureOut">
              <a:rPr lang="ru-RU" smtClean="0"/>
              <a:t>29.11.2015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5BD168-D1D6-4A43-8E3D-B37E7C283EC3}"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371600" y="2971800"/>
            <a:ext cx="3505200" cy="1219200"/>
          </a:xfrm>
        </p:spPr>
        <p:txBody>
          <a:bodyPr/>
          <a:lstStyle>
            <a:lvl1pPr marL="0" indent="0" algn="ctr">
              <a:buFontTx/>
              <a:buNone/>
              <a:defRPr b="1"/>
            </a:lvl1pPr>
          </a:lstStyle>
          <a:p>
            <a:r>
              <a:rPr lang="ru-RU" smtClean="0"/>
              <a:t>Образец подзаголовка</a:t>
            </a:r>
            <a:endParaRPr lang="en-US"/>
          </a:p>
        </p:txBody>
      </p:sp>
      <p:sp>
        <p:nvSpPr>
          <p:cNvPr id="2052" name="Rectangle 4"/>
          <p:cNvSpPr>
            <a:spLocks noGrp="1" noChangeArrowheads="1"/>
          </p:cNvSpPr>
          <p:nvPr>
            <p:ph type="dt" sz="half" idx="2"/>
          </p:nvPr>
        </p:nvSpPr>
        <p:spPr/>
        <p:txBody>
          <a:bodyPr/>
          <a:lstStyle>
            <a:lvl1pPr>
              <a:defRPr/>
            </a:lvl1pPr>
          </a:lstStyle>
          <a:p>
            <a:endParaRPr lang="en-US" dirty="0"/>
          </a:p>
        </p:txBody>
      </p:sp>
      <p:sp>
        <p:nvSpPr>
          <p:cNvPr id="2053" name="Rectangle 5"/>
          <p:cNvSpPr>
            <a:spLocks noGrp="1" noChangeArrowheads="1"/>
          </p:cNvSpPr>
          <p:nvPr>
            <p:ph type="ftr" sz="quarter" idx="3"/>
          </p:nvPr>
        </p:nvSpPr>
        <p:spPr/>
        <p:txBody>
          <a:bodyPr/>
          <a:lstStyle>
            <a:lvl1pPr>
              <a:defRPr/>
            </a:lvl1pPr>
          </a:lstStyle>
          <a:p>
            <a:endParaRPr lang="en-US" dirty="0"/>
          </a:p>
        </p:txBody>
      </p:sp>
      <p:sp>
        <p:nvSpPr>
          <p:cNvPr id="2054" name="Rectangle 6"/>
          <p:cNvSpPr>
            <a:spLocks noGrp="1" noChangeArrowheads="1"/>
          </p:cNvSpPr>
          <p:nvPr>
            <p:ph type="sldNum" sz="quarter" idx="4"/>
          </p:nvPr>
        </p:nvSpPr>
        <p:spPr/>
        <p:txBody>
          <a:bodyPr/>
          <a:lstStyle>
            <a:lvl1pPr>
              <a:defRPr/>
            </a:lvl1pPr>
          </a:lstStyle>
          <a:p>
            <a:fld id="{9C1A6B38-9350-4E2F-BFD5-7A7366C71DD1}" type="slidenum">
              <a:rPr lang="en-US"/>
              <a:pPr/>
              <a:t>‹#›</a:t>
            </a:fld>
            <a:endParaRPr lang="en-US" dirty="0"/>
          </a:p>
        </p:txBody>
      </p:sp>
      <p:sp>
        <p:nvSpPr>
          <p:cNvPr id="2050" name="Rectangle 2"/>
          <p:cNvSpPr>
            <a:spLocks noGrp="1" noChangeArrowheads="1"/>
          </p:cNvSpPr>
          <p:nvPr>
            <p:ph type="ctrTitle"/>
          </p:nvPr>
        </p:nvSpPr>
        <p:spPr>
          <a:xfrm>
            <a:off x="762000" y="914400"/>
            <a:ext cx="4724400" cy="2057400"/>
          </a:xfrm>
        </p:spPr>
        <p:txBody>
          <a:bodyPr/>
          <a:lstStyle>
            <a:lvl1pPr>
              <a:defRPr b="0"/>
            </a:lvl1pPr>
          </a:lstStyle>
          <a:p>
            <a:r>
              <a:rPr lang="ru-RU" smtClean="0"/>
              <a:t>Образец заголовка</a:t>
            </a:r>
            <a:endParaRPr lang="en-US"/>
          </a:p>
        </p:txBody>
      </p:sp>
      <p:pic>
        <p:nvPicPr>
          <p:cNvPr id="2059" name="Picture 11" descr="Z:\newtek\_backgrounds_1.02\Art\power_point\not done\school_blocks\block1.png"/>
          <p:cNvPicPr>
            <a:picLocks noChangeAspect="1" noChangeArrowheads="1"/>
          </p:cNvPicPr>
          <p:nvPr/>
        </p:nvPicPr>
        <p:blipFill>
          <a:blip r:embed="rId3" cstate="print"/>
          <a:srcRect/>
          <a:stretch>
            <a:fillRect/>
          </a:stretch>
        </p:blipFill>
        <p:spPr bwMode="auto">
          <a:xfrm>
            <a:off x="152400" y="4038600"/>
            <a:ext cx="2057400" cy="20574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dirty="0"/>
          </a:p>
        </p:txBody>
      </p:sp>
      <p:sp>
        <p:nvSpPr>
          <p:cNvPr id="5" name="Нижний колонтитул 4"/>
          <p:cNvSpPr>
            <a:spLocks noGrp="1"/>
          </p:cNvSpPr>
          <p:nvPr>
            <p:ph type="ftr" sz="quarter" idx="11"/>
          </p:nvPr>
        </p:nvSpPr>
        <p:spPr/>
        <p:txBody>
          <a:bodyPr/>
          <a:lstStyle>
            <a:lvl1pPr>
              <a:defRPr/>
            </a:lvl1pPr>
          </a:lstStyle>
          <a:p>
            <a:endParaRPr lang="en-US" dirty="0"/>
          </a:p>
        </p:txBody>
      </p:sp>
      <p:sp>
        <p:nvSpPr>
          <p:cNvPr id="6" name="Номер слайда 5"/>
          <p:cNvSpPr>
            <a:spLocks noGrp="1"/>
          </p:cNvSpPr>
          <p:nvPr>
            <p:ph type="sldNum" sz="quarter" idx="12"/>
          </p:nvPr>
        </p:nvSpPr>
        <p:spPr/>
        <p:txBody>
          <a:bodyPr/>
          <a:lstStyle>
            <a:lvl1pPr>
              <a:defRPr/>
            </a:lvl1pPr>
          </a:lstStyle>
          <a:p>
            <a:fld id="{8342F9B5-711E-43E1-B6CC-2CD06A13C8F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609600"/>
            <a:ext cx="1943100" cy="5486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609600"/>
            <a:ext cx="56769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dirty="0"/>
          </a:p>
        </p:txBody>
      </p:sp>
      <p:sp>
        <p:nvSpPr>
          <p:cNvPr id="5" name="Нижний колонтитул 4"/>
          <p:cNvSpPr>
            <a:spLocks noGrp="1"/>
          </p:cNvSpPr>
          <p:nvPr>
            <p:ph type="ftr" sz="quarter" idx="11"/>
          </p:nvPr>
        </p:nvSpPr>
        <p:spPr/>
        <p:txBody>
          <a:bodyPr/>
          <a:lstStyle>
            <a:lvl1pPr>
              <a:defRPr/>
            </a:lvl1pPr>
          </a:lstStyle>
          <a:p>
            <a:endParaRPr lang="en-US" dirty="0"/>
          </a:p>
        </p:txBody>
      </p:sp>
      <p:sp>
        <p:nvSpPr>
          <p:cNvPr id="6" name="Номер слайда 5"/>
          <p:cNvSpPr>
            <a:spLocks noGrp="1"/>
          </p:cNvSpPr>
          <p:nvPr>
            <p:ph type="sldNum" sz="quarter" idx="12"/>
          </p:nvPr>
        </p:nvSpPr>
        <p:spPr/>
        <p:txBody>
          <a:bodyPr/>
          <a:lstStyle>
            <a:lvl1pPr>
              <a:defRPr/>
            </a:lvl1pPr>
          </a:lstStyle>
          <a:p>
            <a:fld id="{0BEF576E-6E40-47A8-94D5-C3D866B66D9B}"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dirty="0"/>
          </a:p>
        </p:txBody>
      </p:sp>
      <p:sp>
        <p:nvSpPr>
          <p:cNvPr id="5" name="Нижний колонтитул 4"/>
          <p:cNvSpPr>
            <a:spLocks noGrp="1"/>
          </p:cNvSpPr>
          <p:nvPr>
            <p:ph type="ftr" sz="quarter" idx="11"/>
          </p:nvPr>
        </p:nvSpPr>
        <p:spPr/>
        <p:txBody>
          <a:bodyPr/>
          <a:lstStyle>
            <a:lvl1pPr>
              <a:defRPr/>
            </a:lvl1pPr>
          </a:lstStyle>
          <a:p>
            <a:endParaRPr lang="en-US" dirty="0"/>
          </a:p>
        </p:txBody>
      </p:sp>
      <p:sp>
        <p:nvSpPr>
          <p:cNvPr id="6" name="Номер слайда 5"/>
          <p:cNvSpPr>
            <a:spLocks noGrp="1"/>
          </p:cNvSpPr>
          <p:nvPr>
            <p:ph type="sldNum" sz="quarter" idx="12"/>
          </p:nvPr>
        </p:nvSpPr>
        <p:spPr/>
        <p:txBody>
          <a:bodyPr/>
          <a:lstStyle>
            <a:lvl1pPr>
              <a:defRPr/>
            </a:lvl1pPr>
          </a:lstStyle>
          <a:p>
            <a:fld id="{9D7FBFB4-AC02-4A27-8933-FA048D2B49F2}"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dirty="0"/>
          </a:p>
        </p:txBody>
      </p:sp>
      <p:sp>
        <p:nvSpPr>
          <p:cNvPr id="5" name="Нижний колонтитул 4"/>
          <p:cNvSpPr>
            <a:spLocks noGrp="1"/>
          </p:cNvSpPr>
          <p:nvPr>
            <p:ph type="ftr" sz="quarter" idx="11"/>
          </p:nvPr>
        </p:nvSpPr>
        <p:spPr/>
        <p:txBody>
          <a:bodyPr/>
          <a:lstStyle>
            <a:lvl1pPr>
              <a:defRPr/>
            </a:lvl1pPr>
          </a:lstStyle>
          <a:p>
            <a:endParaRPr lang="en-US" dirty="0"/>
          </a:p>
        </p:txBody>
      </p:sp>
      <p:sp>
        <p:nvSpPr>
          <p:cNvPr id="6" name="Номер слайда 5"/>
          <p:cNvSpPr>
            <a:spLocks noGrp="1"/>
          </p:cNvSpPr>
          <p:nvPr>
            <p:ph type="sldNum" sz="quarter" idx="12"/>
          </p:nvPr>
        </p:nvSpPr>
        <p:spPr/>
        <p:txBody>
          <a:bodyPr/>
          <a:lstStyle>
            <a:lvl1pPr>
              <a:defRPr/>
            </a:lvl1pPr>
          </a:lstStyle>
          <a:p>
            <a:fld id="{2AB73097-7C46-4E5D-A23E-3B2F51AC9D1E}"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dirty="0"/>
          </a:p>
        </p:txBody>
      </p:sp>
      <p:sp>
        <p:nvSpPr>
          <p:cNvPr id="6" name="Нижний колонтитул 5"/>
          <p:cNvSpPr>
            <a:spLocks noGrp="1"/>
          </p:cNvSpPr>
          <p:nvPr>
            <p:ph type="ftr" sz="quarter" idx="11"/>
          </p:nvPr>
        </p:nvSpPr>
        <p:spPr/>
        <p:txBody>
          <a:bodyPr/>
          <a:lstStyle>
            <a:lvl1pPr>
              <a:defRPr/>
            </a:lvl1pPr>
          </a:lstStyle>
          <a:p>
            <a:endParaRPr lang="en-US" dirty="0"/>
          </a:p>
        </p:txBody>
      </p:sp>
      <p:sp>
        <p:nvSpPr>
          <p:cNvPr id="7" name="Номер слайда 6"/>
          <p:cNvSpPr>
            <a:spLocks noGrp="1"/>
          </p:cNvSpPr>
          <p:nvPr>
            <p:ph type="sldNum" sz="quarter" idx="12"/>
          </p:nvPr>
        </p:nvSpPr>
        <p:spPr/>
        <p:txBody>
          <a:bodyPr/>
          <a:lstStyle>
            <a:lvl1pPr>
              <a:defRPr/>
            </a:lvl1pPr>
          </a:lstStyle>
          <a:p>
            <a:fld id="{AC954749-A7AA-4D5F-A25C-347B6332074E}"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dirty="0"/>
          </a:p>
        </p:txBody>
      </p:sp>
      <p:sp>
        <p:nvSpPr>
          <p:cNvPr id="8" name="Нижний колонтитул 7"/>
          <p:cNvSpPr>
            <a:spLocks noGrp="1"/>
          </p:cNvSpPr>
          <p:nvPr>
            <p:ph type="ftr" sz="quarter" idx="11"/>
          </p:nvPr>
        </p:nvSpPr>
        <p:spPr/>
        <p:txBody>
          <a:bodyPr/>
          <a:lstStyle>
            <a:lvl1pPr>
              <a:defRPr/>
            </a:lvl1pPr>
          </a:lstStyle>
          <a:p>
            <a:endParaRPr lang="en-US" dirty="0"/>
          </a:p>
        </p:txBody>
      </p:sp>
      <p:sp>
        <p:nvSpPr>
          <p:cNvPr id="9" name="Номер слайда 8"/>
          <p:cNvSpPr>
            <a:spLocks noGrp="1"/>
          </p:cNvSpPr>
          <p:nvPr>
            <p:ph type="sldNum" sz="quarter" idx="12"/>
          </p:nvPr>
        </p:nvSpPr>
        <p:spPr/>
        <p:txBody>
          <a:bodyPr/>
          <a:lstStyle>
            <a:lvl1pPr>
              <a:defRPr/>
            </a:lvl1pPr>
          </a:lstStyle>
          <a:p>
            <a:fld id="{18F474BC-AF3B-4B21-A758-B517CABC72DF}"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dirty="0"/>
          </a:p>
        </p:txBody>
      </p:sp>
      <p:sp>
        <p:nvSpPr>
          <p:cNvPr id="4" name="Нижний колонтитул 3"/>
          <p:cNvSpPr>
            <a:spLocks noGrp="1"/>
          </p:cNvSpPr>
          <p:nvPr>
            <p:ph type="ftr" sz="quarter" idx="11"/>
          </p:nvPr>
        </p:nvSpPr>
        <p:spPr/>
        <p:txBody>
          <a:bodyPr/>
          <a:lstStyle>
            <a:lvl1pPr>
              <a:defRPr/>
            </a:lvl1pPr>
          </a:lstStyle>
          <a:p>
            <a:endParaRPr lang="en-US" dirty="0"/>
          </a:p>
        </p:txBody>
      </p:sp>
      <p:sp>
        <p:nvSpPr>
          <p:cNvPr id="5" name="Номер слайда 4"/>
          <p:cNvSpPr>
            <a:spLocks noGrp="1"/>
          </p:cNvSpPr>
          <p:nvPr>
            <p:ph type="sldNum" sz="quarter" idx="12"/>
          </p:nvPr>
        </p:nvSpPr>
        <p:spPr/>
        <p:txBody>
          <a:bodyPr/>
          <a:lstStyle>
            <a:lvl1pPr>
              <a:defRPr/>
            </a:lvl1pPr>
          </a:lstStyle>
          <a:p>
            <a:fld id="{120D7BAD-FF54-4127-A8A4-658E334D0954}"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dirty="0"/>
          </a:p>
        </p:txBody>
      </p:sp>
      <p:sp>
        <p:nvSpPr>
          <p:cNvPr id="3" name="Нижний колонтитул 2"/>
          <p:cNvSpPr>
            <a:spLocks noGrp="1"/>
          </p:cNvSpPr>
          <p:nvPr>
            <p:ph type="ftr" sz="quarter" idx="11"/>
          </p:nvPr>
        </p:nvSpPr>
        <p:spPr/>
        <p:txBody>
          <a:bodyPr/>
          <a:lstStyle>
            <a:lvl1pPr>
              <a:defRPr/>
            </a:lvl1pPr>
          </a:lstStyle>
          <a:p>
            <a:endParaRPr lang="en-US" dirty="0"/>
          </a:p>
        </p:txBody>
      </p:sp>
      <p:sp>
        <p:nvSpPr>
          <p:cNvPr id="4" name="Номер слайда 3"/>
          <p:cNvSpPr>
            <a:spLocks noGrp="1"/>
          </p:cNvSpPr>
          <p:nvPr>
            <p:ph type="sldNum" sz="quarter" idx="12"/>
          </p:nvPr>
        </p:nvSpPr>
        <p:spPr/>
        <p:txBody>
          <a:bodyPr/>
          <a:lstStyle>
            <a:lvl1pPr>
              <a:defRPr/>
            </a:lvl1pPr>
          </a:lstStyle>
          <a:p>
            <a:fld id="{CE6E6B27-FD37-4DCD-B943-CEF14E60567B}"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dirty="0"/>
          </a:p>
        </p:txBody>
      </p:sp>
      <p:sp>
        <p:nvSpPr>
          <p:cNvPr id="6" name="Нижний колонтитул 5"/>
          <p:cNvSpPr>
            <a:spLocks noGrp="1"/>
          </p:cNvSpPr>
          <p:nvPr>
            <p:ph type="ftr" sz="quarter" idx="11"/>
          </p:nvPr>
        </p:nvSpPr>
        <p:spPr/>
        <p:txBody>
          <a:bodyPr/>
          <a:lstStyle>
            <a:lvl1pPr>
              <a:defRPr/>
            </a:lvl1pPr>
          </a:lstStyle>
          <a:p>
            <a:endParaRPr lang="en-US" dirty="0"/>
          </a:p>
        </p:txBody>
      </p:sp>
      <p:sp>
        <p:nvSpPr>
          <p:cNvPr id="7" name="Номер слайда 6"/>
          <p:cNvSpPr>
            <a:spLocks noGrp="1"/>
          </p:cNvSpPr>
          <p:nvPr>
            <p:ph type="sldNum" sz="quarter" idx="12"/>
          </p:nvPr>
        </p:nvSpPr>
        <p:spPr/>
        <p:txBody>
          <a:bodyPr/>
          <a:lstStyle>
            <a:lvl1pPr>
              <a:defRPr/>
            </a:lvl1pPr>
          </a:lstStyle>
          <a:p>
            <a:fld id="{0C350BF3-4C3C-49DA-B99F-062B80FB9631}"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dirty="0"/>
          </a:p>
        </p:txBody>
      </p:sp>
      <p:sp>
        <p:nvSpPr>
          <p:cNvPr id="6" name="Нижний колонтитул 5"/>
          <p:cNvSpPr>
            <a:spLocks noGrp="1"/>
          </p:cNvSpPr>
          <p:nvPr>
            <p:ph type="ftr" sz="quarter" idx="11"/>
          </p:nvPr>
        </p:nvSpPr>
        <p:spPr/>
        <p:txBody>
          <a:bodyPr/>
          <a:lstStyle>
            <a:lvl1pPr>
              <a:defRPr/>
            </a:lvl1pPr>
          </a:lstStyle>
          <a:p>
            <a:endParaRPr lang="en-US" dirty="0"/>
          </a:p>
        </p:txBody>
      </p:sp>
      <p:sp>
        <p:nvSpPr>
          <p:cNvPr id="7" name="Номер слайда 6"/>
          <p:cNvSpPr>
            <a:spLocks noGrp="1"/>
          </p:cNvSpPr>
          <p:nvPr>
            <p:ph type="sldNum" sz="quarter" idx="12"/>
          </p:nvPr>
        </p:nvSpPr>
        <p:spPr/>
        <p:txBody>
          <a:bodyPr/>
          <a:lstStyle>
            <a:lvl1pPr>
              <a:defRPr/>
            </a:lvl1pPr>
          </a:lstStyle>
          <a:p>
            <a:fld id="{C03D33B2-AA7C-438F-BD4A-D5AD8AAE0555}"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AA938A4-D541-4707-A0E1-7B54049A6C9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b="1" i="1">
          <a:solidFill>
            <a:schemeClr val="tx2"/>
          </a:solidFill>
          <a:latin typeface="+mj-lt"/>
          <a:ea typeface="+mj-ea"/>
          <a:cs typeface="+mj-cs"/>
        </a:defRPr>
      </a:lvl1pPr>
      <a:lvl2pPr algn="ctr" rtl="0" eaLnBrk="1" fontAlgn="base" hangingPunct="1">
        <a:spcBef>
          <a:spcPct val="0"/>
        </a:spcBef>
        <a:spcAft>
          <a:spcPct val="0"/>
        </a:spcAft>
        <a:defRPr sz="4400" b="1" i="1">
          <a:solidFill>
            <a:schemeClr val="tx2"/>
          </a:solidFill>
          <a:latin typeface="Comic Sans MS" pitchFamily="66" charset="0"/>
        </a:defRPr>
      </a:lvl2pPr>
      <a:lvl3pPr algn="ctr" rtl="0" eaLnBrk="1" fontAlgn="base" hangingPunct="1">
        <a:spcBef>
          <a:spcPct val="0"/>
        </a:spcBef>
        <a:spcAft>
          <a:spcPct val="0"/>
        </a:spcAft>
        <a:defRPr sz="4400" b="1" i="1">
          <a:solidFill>
            <a:schemeClr val="tx2"/>
          </a:solidFill>
          <a:latin typeface="Comic Sans MS" pitchFamily="66" charset="0"/>
        </a:defRPr>
      </a:lvl3pPr>
      <a:lvl4pPr algn="ctr" rtl="0" eaLnBrk="1" fontAlgn="base" hangingPunct="1">
        <a:spcBef>
          <a:spcPct val="0"/>
        </a:spcBef>
        <a:spcAft>
          <a:spcPct val="0"/>
        </a:spcAft>
        <a:defRPr sz="4400" b="1" i="1">
          <a:solidFill>
            <a:schemeClr val="tx2"/>
          </a:solidFill>
          <a:latin typeface="Comic Sans MS" pitchFamily="66" charset="0"/>
        </a:defRPr>
      </a:lvl4pPr>
      <a:lvl5pPr algn="ctr" rtl="0" eaLnBrk="1" fontAlgn="base" hangingPunct="1">
        <a:spcBef>
          <a:spcPct val="0"/>
        </a:spcBef>
        <a:spcAft>
          <a:spcPct val="0"/>
        </a:spcAft>
        <a:defRPr sz="4400" b="1" i="1">
          <a:solidFill>
            <a:schemeClr val="tx2"/>
          </a:solidFill>
          <a:latin typeface="Comic Sans MS" pitchFamily="66" charset="0"/>
        </a:defRPr>
      </a:lvl5pPr>
      <a:lvl6pPr marL="457200" algn="ctr" rtl="0" eaLnBrk="1" fontAlgn="base" hangingPunct="1">
        <a:spcBef>
          <a:spcPct val="0"/>
        </a:spcBef>
        <a:spcAft>
          <a:spcPct val="0"/>
        </a:spcAft>
        <a:defRPr sz="4400" b="1" i="1">
          <a:solidFill>
            <a:schemeClr val="tx2"/>
          </a:solidFill>
          <a:latin typeface="Comic Sans MS" pitchFamily="66" charset="0"/>
        </a:defRPr>
      </a:lvl6pPr>
      <a:lvl7pPr marL="914400" algn="ctr" rtl="0" eaLnBrk="1" fontAlgn="base" hangingPunct="1">
        <a:spcBef>
          <a:spcPct val="0"/>
        </a:spcBef>
        <a:spcAft>
          <a:spcPct val="0"/>
        </a:spcAft>
        <a:defRPr sz="4400" b="1" i="1">
          <a:solidFill>
            <a:schemeClr val="tx2"/>
          </a:solidFill>
          <a:latin typeface="Comic Sans MS" pitchFamily="66" charset="0"/>
        </a:defRPr>
      </a:lvl7pPr>
      <a:lvl8pPr marL="1371600" algn="ctr" rtl="0" eaLnBrk="1" fontAlgn="base" hangingPunct="1">
        <a:spcBef>
          <a:spcPct val="0"/>
        </a:spcBef>
        <a:spcAft>
          <a:spcPct val="0"/>
        </a:spcAft>
        <a:defRPr sz="4400" b="1" i="1">
          <a:solidFill>
            <a:schemeClr val="tx2"/>
          </a:solidFill>
          <a:latin typeface="Comic Sans MS" pitchFamily="66" charset="0"/>
        </a:defRPr>
      </a:lvl8pPr>
      <a:lvl9pPr marL="1828800" algn="ctr" rtl="0" eaLnBrk="1" fontAlgn="base" hangingPunct="1">
        <a:spcBef>
          <a:spcPct val="0"/>
        </a:spcBef>
        <a:spcAft>
          <a:spcPct val="0"/>
        </a:spcAft>
        <a:defRPr sz="4400" b="1" i="1">
          <a:solidFill>
            <a:schemeClr val="tx2"/>
          </a:solidFill>
          <a:latin typeface="Comic Sans MS" pitchFamily="66" charset="0"/>
        </a:defRPr>
      </a:lvl9pPr>
    </p:titleStyle>
    <p:bodyStyle>
      <a:lvl1pPr marL="342900" indent="-342900" algn="l" rtl="0" eaLnBrk="1" fontAlgn="base" hangingPunct="1">
        <a:spcBef>
          <a:spcPct val="20000"/>
        </a:spcBef>
        <a:spcAft>
          <a:spcPct val="0"/>
        </a:spcAft>
        <a:buChar char="•"/>
        <a:defRPr sz="3200" i="1">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i="1">
          <a:solidFill>
            <a:schemeClr val="tx1"/>
          </a:solidFill>
          <a:latin typeface="+mn-lt"/>
        </a:defRPr>
      </a:lvl2pPr>
      <a:lvl3pPr marL="1143000" indent="-228600" algn="l" rtl="0" eaLnBrk="1" fontAlgn="base" hangingPunct="1">
        <a:spcBef>
          <a:spcPct val="20000"/>
        </a:spcBef>
        <a:spcAft>
          <a:spcPct val="0"/>
        </a:spcAft>
        <a:buChar char="•"/>
        <a:defRPr sz="2400" i="1">
          <a:solidFill>
            <a:schemeClr val="tx1"/>
          </a:solidFill>
          <a:latin typeface="+mn-lt"/>
        </a:defRPr>
      </a:lvl3pPr>
      <a:lvl4pPr marL="1600200" indent="-228600" algn="l" rtl="0" eaLnBrk="1" fontAlgn="base" hangingPunct="1">
        <a:spcBef>
          <a:spcPct val="20000"/>
        </a:spcBef>
        <a:spcAft>
          <a:spcPct val="0"/>
        </a:spcAft>
        <a:buChar char="–"/>
        <a:defRPr sz="2000" i="1">
          <a:solidFill>
            <a:schemeClr val="tx1"/>
          </a:solidFill>
          <a:latin typeface="+mn-lt"/>
        </a:defRPr>
      </a:lvl4pPr>
      <a:lvl5pPr marL="2057400" indent="-228600" algn="l" rtl="0" eaLnBrk="1" fontAlgn="base" hangingPunct="1">
        <a:spcBef>
          <a:spcPct val="20000"/>
        </a:spcBef>
        <a:spcAft>
          <a:spcPct val="0"/>
        </a:spcAft>
        <a:buChar char="»"/>
        <a:defRPr sz="2000" i="1">
          <a:solidFill>
            <a:schemeClr val="tx1"/>
          </a:solidFill>
          <a:latin typeface="+mn-lt"/>
        </a:defRPr>
      </a:lvl5pPr>
      <a:lvl6pPr marL="2514600" indent="-228600" algn="l" rtl="0" eaLnBrk="1" fontAlgn="base" hangingPunct="1">
        <a:spcBef>
          <a:spcPct val="20000"/>
        </a:spcBef>
        <a:spcAft>
          <a:spcPct val="0"/>
        </a:spcAft>
        <a:buChar char="»"/>
        <a:defRPr sz="2000" i="1">
          <a:solidFill>
            <a:schemeClr val="tx1"/>
          </a:solidFill>
          <a:latin typeface="+mn-lt"/>
        </a:defRPr>
      </a:lvl6pPr>
      <a:lvl7pPr marL="2971800" indent="-228600" algn="l" rtl="0" eaLnBrk="1" fontAlgn="base" hangingPunct="1">
        <a:spcBef>
          <a:spcPct val="20000"/>
        </a:spcBef>
        <a:spcAft>
          <a:spcPct val="0"/>
        </a:spcAft>
        <a:buChar char="»"/>
        <a:defRPr sz="2000" i="1">
          <a:solidFill>
            <a:schemeClr val="tx1"/>
          </a:solidFill>
          <a:latin typeface="+mn-lt"/>
        </a:defRPr>
      </a:lvl7pPr>
      <a:lvl8pPr marL="3429000" indent="-228600" algn="l" rtl="0" eaLnBrk="1" fontAlgn="base" hangingPunct="1">
        <a:spcBef>
          <a:spcPct val="20000"/>
        </a:spcBef>
        <a:spcAft>
          <a:spcPct val="0"/>
        </a:spcAft>
        <a:buChar char="»"/>
        <a:defRPr sz="2000" i="1">
          <a:solidFill>
            <a:schemeClr val="tx1"/>
          </a:solidFill>
          <a:latin typeface="+mn-lt"/>
        </a:defRPr>
      </a:lvl8pPr>
      <a:lvl9pPr marL="3886200" indent="-228600" algn="l" rtl="0" eaLnBrk="1" fontAlgn="base" hangingPunct="1">
        <a:spcBef>
          <a:spcPct val="20000"/>
        </a:spcBef>
        <a:spcAft>
          <a:spcPct val="0"/>
        </a:spcAft>
        <a:buChar char="»"/>
        <a:defRPr sz="2000" i="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jpeg"/><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jpeg"/><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4.jpeg"/><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5.jpeg"/><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8000" r="-18000"/>
          </a:stretch>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1115616" y="2996952"/>
            <a:ext cx="7272808" cy="1368152"/>
          </a:xfrm>
          <a:effectLst>
            <a:glow rad="228600">
              <a:schemeClr val="accent2">
                <a:satMod val="175000"/>
                <a:alpha val="40000"/>
              </a:schemeClr>
            </a:glow>
          </a:effectLst>
          <a:scene3d>
            <a:camera prst="orthographicFront"/>
            <a:lightRig rig="threePt" dir="t"/>
          </a:scene3d>
          <a:sp3d>
            <a:bevelT prst="relaxedInset"/>
          </a:sp3d>
        </p:spPr>
        <p:txBody>
          <a:bodyPr/>
          <a:lstStyle/>
          <a:p>
            <a:r>
              <a:rPr lang="ru-RU" i="0" dirty="0" smtClean="0">
                <a:solidFill>
                  <a:srgbClr val="002060"/>
                </a:solidFill>
                <a:effectLst>
                  <a:outerShdw blurRad="38100" dist="38100" dir="2700000" algn="tl">
                    <a:srgbClr val="000000">
                      <a:alpha val="43137"/>
                    </a:srgbClr>
                  </a:outerShdw>
                </a:effectLst>
              </a:rPr>
              <a:t>Презентация к уроку по учебному предмету «Английский язык» в 8-ом классе на тему «Страдательный –он же пассивный залог»</a:t>
            </a:r>
            <a:endParaRPr lang="en-US" i="0" dirty="0">
              <a:solidFill>
                <a:srgbClr val="002060"/>
              </a:solidFill>
              <a:effectLst>
                <a:outerShdw blurRad="38100" dist="38100" dir="2700000" algn="tl">
                  <a:srgbClr val="000000">
                    <a:alpha val="43137"/>
                  </a:srgbClr>
                </a:outerShdw>
              </a:effectLst>
            </a:endParaRPr>
          </a:p>
        </p:txBody>
      </p:sp>
      <p:graphicFrame>
        <p:nvGraphicFramePr>
          <p:cNvPr id="6" name="Схема 5"/>
          <p:cNvGraphicFramePr/>
          <p:nvPr/>
        </p:nvGraphicFramePr>
        <p:xfrm>
          <a:off x="1979712" y="0"/>
          <a:ext cx="5616624" cy="2780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23000" r="-23000"/>
          </a:stretch>
        </a:blipFill>
        <a:effectLst/>
      </p:bgPr>
    </p:bg>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0" y="609600"/>
            <a:ext cx="9144000" cy="1235224"/>
          </a:xfrm>
        </p:spPr>
        <p:txBody>
          <a:bodyPr/>
          <a:lstStyle/>
          <a:p>
            <a:pPr algn="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en-US" sz="2400" dirty="0" smtClean="0">
                <a:solidFill>
                  <a:srgbClr val="FFFF00"/>
                </a:solidFill>
              </a:rPr>
              <a:t/>
            </a:r>
            <a:br>
              <a:rPr lang="en-US" sz="2400" dirty="0" smtClean="0">
                <a:solidFill>
                  <a:srgbClr val="FFFF00"/>
                </a:solidFill>
              </a:rPr>
            </a:br>
            <a:r>
              <a:rPr lang="ru-RU" sz="2800" i="0" dirty="0" smtClean="0">
                <a:solidFill>
                  <a:srgbClr val="CCFFFF"/>
                </a:solidFill>
              </a:rPr>
              <a:t>Перевод предложения в </a:t>
            </a:r>
            <a:r>
              <a:rPr lang="en-US" sz="2800" i="0" dirty="0" smtClean="0">
                <a:solidFill>
                  <a:srgbClr val="CCFFFF"/>
                </a:solidFill>
              </a:rPr>
              <a:t>Present Perfect Passive (</a:t>
            </a:r>
            <a:r>
              <a:rPr lang="ru-RU" sz="2800" i="0" dirty="0" smtClean="0">
                <a:solidFill>
                  <a:srgbClr val="CCFFFF"/>
                </a:solidFill>
              </a:rPr>
              <a:t>Настоящее Завершённое Пассивное)</a:t>
            </a: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en-US" sz="2800" dirty="0" smtClean="0">
                <a:solidFill>
                  <a:srgbClr val="FFFF00"/>
                </a:solidFill>
              </a:rPr>
              <a:t/>
            </a:r>
            <a:br>
              <a:rPr lang="en-US" sz="2800" dirty="0" smtClean="0">
                <a:solidFill>
                  <a:srgbClr val="FFFF00"/>
                </a:solidFill>
              </a:rPr>
            </a:br>
            <a:r>
              <a:rPr lang="ru-RU" sz="2400" b="0" i="0" dirty="0" smtClean="0">
                <a:solidFill>
                  <a:srgbClr val="FFFF00"/>
                </a:solidFill>
                <a:effectLst>
                  <a:outerShdw blurRad="38100" dist="38100" dir="2700000" algn="tl">
                    <a:srgbClr val="000000">
                      <a:alpha val="43137"/>
                    </a:srgbClr>
                  </a:outerShdw>
                </a:effectLst>
              </a:rPr>
              <a:t>Меня уже накормили хлебом.</a:t>
            </a:r>
            <a:r>
              <a:rPr lang="en-US" sz="2400" b="0" i="0" dirty="0" smtClean="0">
                <a:solidFill>
                  <a:srgbClr val="FFFF00"/>
                </a:solidFill>
                <a:effectLst>
                  <a:outerShdw blurRad="38100" dist="38100" dir="2700000" algn="tl">
                    <a:srgbClr val="000000">
                      <a:alpha val="43137"/>
                    </a:srgbClr>
                  </a:outerShdw>
                </a:effectLst>
              </a:rPr>
              <a:t>   </a:t>
            </a:r>
            <a:r>
              <a:rPr lang="en-US" sz="2400" i="0" dirty="0" smtClean="0">
                <a:solidFill>
                  <a:srgbClr val="FFFF00"/>
                </a:solidFill>
                <a:effectLst>
                  <a:outerShdw blurRad="38100" dist="38100" dir="2700000" algn="tl">
                    <a:srgbClr val="000000">
                      <a:alpha val="43137"/>
                    </a:srgbClr>
                  </a:outerShdw>
                </a:effectLst>
              </a:rPr>
              <a:t>I have already been fed with                bread.</a:t>
            </a:r>
            <a:r>
              <a:rPr lang="ru-RU" sz="2400" i="0" dirty="0" smtClean="0">
                <a:solidFill>
                  <a:srgbClr val="FFFF00"/>
                </a:solidFill>
                <a:effectLst>
                  <a:outerShdw blurRad="38100" dist="38100" dir="2700000" algn="tl">
                    <a:srgbClr val="000000">
                      <a:alpha val="43137"/>
                    </a:srgbClr>
                  </a:outerShdw>
                </a:effectLst>
              </a:rPr>
              <a:t>  </a:t>
            </a: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r>
            <a:br>
              <a:rPr lang="ru-RU" sz="2400" dirty="0" smtClean="0">
                <a:solidFill>
                  <a:srgbClr val="FFFF00"/>
                </a:solidFill>
              </a:rPr>
            </a:br>
            <a:r>
              <a:rPr lang="ru-RU" sz="2400" dirty="0" smtClean="0">
                <a:solidFill>
                  <a:srgbClr val="FFFF00"/>
                </a:solidFill>
              </a:rPr>
              <a:t>																																</a:t>
            </a:r>
            <a:endParaRPr lang="ru-RU" sz="2400" dirty="0">
              <a:solidFill>
                <a:srgbClr val="FFFF00"/>
              </a:solidFill>
            </a:endParaRPr>
          </a:p>
        </p:txBody>
      </p:sp>
      <p:graphicFrame>
        <p:nvGraphicFramePr>
          <p:cNvPr id="18" name="Содержимое 17"/>
          <p:cNvGraphicFramePr>
            <a:graphicFrameLocks noGrp="1"/>
          </p:cNvGraphicFramePr>
          <p:nvPr>
            <p:ph sz="half" idx="1"/>
          </p:nvPr>
        </p:nvGraphicFramePr>
        <p:xfrm>
          <a:off x="827584" y="1844824"/>
          <a:ext cx="7632848" cy="2880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Прямоугольник 18"/>
          <p:cNvSpPr/>
          <p:nvPr/>
        </p:nvSpPr>
        <p:spPr>
          <a:xfrm>
            <a:off x="0" y="5373216"/>
            <a:ext cx="4752528" cy="432048"/>
          </a:xfrm>
          <a:prstGeom prst="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00FF"/>
              </a:solidFill>
            </a:endParaRPr>
          </a:p>
        </p:txBody>
      </p:sp>
      <p:sp>
        <p:nvSpPr>
          <p:cNvPr id="20" name="Прямоугольник 19"/>
          <p:cNvSpPr/>
          <p:nvPr/>
        </p:nvSpPr>
        <p:spPr>
          <a:xfrm>
            <a:off x="4860032" y="5373216"/>
            <a:ext cx="4283968" cy="914400"/>
          </a:xfrm>
          <a:prstGeom prst="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796136" y="3933056"/>
            <a:ext cx="576064" cy="432048"/>
          </a:xfrm>
          <a:prstGeom prst="rect">
            <a:avLst/>
          </a:prstGeom>
          <a:no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1" name="Блок-схема: несколько документов 20"/>
          <p:cNvSpPr/>
          <p:nvPr/>
        </p:nvSpPr>
        <p:spPr>
          <a:xfrm>
            <a:off x="1547664" y="1556792"/>
            <a:ext cx="6408712" cy="4032448"/>
          </a:xfrm>
          <a:prstGeom prst="flowChartMultidocument">
            <a:avLst/>
          </a:prstGeom>
          <a:solidFill>
            <a:schemeClr val="accent1">
              <a:alpha val="4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blipFill>
                <a:blip r:embed="rId3"/>
                <a:tile tx="0" ty="0" sx="100000" sy="100000" flip="none" algn="tl"/>
              </a:blipFill>
            </a:endParaRPr>
          </a:p>
        </p:txBody>
      </p:sp>
      <p:sp>
        <p:nvSpPr>
          <p:cNvPr id="5" name="Заголовок 4"/>
          <p:cNvSpPr>
            <a:spLocks noGrp="1"/>
          </p:cNvSpPr>
          <p:nvPr>
            <p:ph type="title"/>
          </p:nvPr>
        </p:nvSpPr>
        <p:spPr/>
        <p:txBody>
          <a:bodyPr/>
          <a:lstStyle/>
          <a:p>
            <a:r>
              <a:rPr lang="en-US" dirty="0" smtClean="0"/>
              <a:t/>
            </a:r>
            <a:br>
              <a:rPr lang="en-US" dirty="0" smtClean="0"/>
            </a:br>
            <a:r>
              <a:rPr lang="en-US" dirty="0" smtClean="0"/>
              <a:t/>
            </a:r>
            <a:br>
              <a:rPr lang="en-US" dirty="0" smtClean="0"/>
            </a:br>
            <a:endParaRPr lang="ru-RU" dirty="0"/>
          </a:p>
        </p:txBody>
      </p:sp>
      <p:sp>
        <p:nvSpPr>
          <p:cNvPr id="10" name="Содержимое 9"/>
          <p:cNvSpPr>
            <a:spLocks noGrp="1"/>
          </p:cNvSpPr>
          <p:nvPr>
            <p:ph idx="1"/>
          </p:nvPr>
        </p:nvSpPr>
        <p:spPr>
          <a:xfrm>
            <a:off x="0" y="0"/>
            <a:ext cx="9144000" cy="1556792"/>
          </a:xfrm>
        </p:spPr>
        <p:txBody>
          <a:bodyPr/>
          <a:lstStyle/>
          <a:p>
            <a:pPr algn="ctr"/>
            <a:r>
              <a:rPr lang="ru-RU" b="1" i="0" dirty="0" smtClean="0">
                <a:solidFill>
                  <a:srgbClr val="F7EDF1"/>
                </a:solidFill>
                <a:effectLst>
                  <a:outerShdw blurRad="38100" dist="38100" dir="2700000" algn="tl">
                    <a:srgbClr val="000000">
                      <a:alpha val="43137"/>
                    </a:srgbClr>
                  </a:outerShdw>
                </a:effectLst>
              </a:rPr>
              <a:t>Перевод предложения в </a:t>
            </a:r>
            <a:r>
              <a:rPr lang="en-US" b="1" i="0" dirty="0" smtClean="0">
                <a:solidFill>
                  <a:srgbClr val="F7EDF1"/>
                </a:solidFill>
                <a:effectLst>
                  <a:outerShdw blurRad="38100" dist="38100" dir="2700000" algn="tl">
                    <a:srgbClr val="000000">
                      <a:alpha val="43137"/>
                    </a:srgbClr>
                  </a:outerShdw>
                </a:effectLst>
              </a:rPr>
              <a:t>Past Progressive Passive (</a:t>
            </a:r>
            <a:r>
              <a:rPr lang="ru-RU" b="1" i="0" dirty="0" smtClean="0">
                <a:solidFill>
                  <a:srgbClr val="F7EDF1"/>
                </a:solidFill>
                <a:effectLst>
                  <a:outerShdw blurRad="38100" dist="38100" dir="2700000" algn="tl">
                    <a:srgbClr val="000000">
                      <a:alpha val="43137"/>
                    </a:srgbClr>
                  </a:outerShdw>
                </a:effectLst>
              </a:rPr>
              <a:t>Прошедшее Продолжённое Пассивное</a:t>
            </a:r>
            <a:r>
              <a:rPr lang="en-US" b="1" i="0" dirty="0" smtClean="0">
                <a:solidFill>
                  <a:srgbClr val="F7EDF1"/>
                </a:solidFill>
                <a:effectLst>
                  <a:outerShdw blurRad="38100" dist="38100" dir="2700000" algn="tl">
                    <a:srgbClr val="000000">
                      <a:alpha val="43137"/>
                    </a:srgbClr>
                  </a:outerShdw>
                </a:effectLst>
              </a:rPr>
              <a:t>)</a:t>
            </a:r>
            <a:r>
              <a:rPr lang="ru-RU" b="1" i="0" dirty="0" smtClean="0">
                <a:solidFill>
                  <a:srgbClr val="F7EDF1"/>
                </a:solidFill>
                <a:effectLst>
                  <a:outerShdw blurRad="38100" dist="38100" dir="2700000" algn="tl">
                    <a:srgbClr val="000000">
                      <a:alpha val="43137"/>
                    </a:srgbClr>
                  </a:outerShdw>
                </a:effectLst>
              </a:rPr>
              <a:t> </a:t>
            </a:r>
            <a:endParaRPr lang="en-US" b="1" i="0" dirty="0" smtClean="0">
              <a:solidFill>
                <a:srgbClr val="F7EDF1"/>
              </a:solidFill>
              <a:effectLst>
                <a:outerShdw blurRad="38100" dist="38100" dir="2700000" algn="tl">
                  <a:srgbClr val="000000">
                    <a:alpha val="43137"/>
                  </a:srgbClr>
                </a:outerShdw>
              </a:effectLst>
            </a:endParaRPr>
          </a:p>
          <a:p>
            <a:pPr algn="ctr">
              <a:buNone/>
            </a:pPr>
            <a:r>
              <a:rPr lang="en-US" b="1" i="0" dirty="0" smtClean="0">
                <a:solidFill>
                  <a:srgbClr val="FF93FA"/>
                </a:solidFill>
                <a:effectLst>
                  <a:outerShdw blurRad="38100" dist="38100" dir="2700000" algn="tl">
                    <a:srgbClr val="000000">
                      <a:alpha val="43137"/>
                    </a:srgbClr>
                  </a:outerShdw>
                </a:effectLst>
              </a:rPr>
              <a:t>Was/ were</a:t>
            </a:r>
          </a:p>
          <a:p>
            <a:pPr algn="ctr">
              <a:buNone/>
            </a:pPr>
            <a:r>
              <a:rPr lang="en-US" b="1" i="0" dirty="0" smtClean="0">
                <a:solidFill>
                  <a:srgbClr val="FF93FA"/>
                </a:solidFill>
                <a:effectLst>
                  <a:outerShdw blurRad="38100" dist="38100" dir="2700000" algn="tl">
                    <a:srgbClr val="000000">
                      <a:alpha val="43137"/>
                    </a:srgbClr>
                  </a:outerShdw>
                </a:effectLst>
              </a:rPr>
              <a:t>being</a:t>
            </a:r>
          </a:p>
          <a:p>
            <a:pPr algn="ctr">
              <a:buNone/>
            </a:pPr>
            <a:endParaRPr lang="en-US" sz="2800" b="1" i="0" dirty="0" smtClean="0">
              <a:solidFill>
                <a:srgbClr val="FF93FA"/>
              </a:solidFill>
              <a:effectLst>
                <a:outerShdw blurRad="38100" dist="38100" dir="2700000" algn="tl">
                  <a:srgbClr val="000000">
                    <a:alpha val="43137"/>
                  </a:srgbClr>
                </a:outerShdw>
              </a:effectLst>
            </a:endParaRPr>
          </a:p>
          <a:p>
            <a:pPr algn="ctr">
              <a:buNone/>
            </a:pPr>
            <a:r>
              <a:rPr lang="ru-RU" b="1" i="0" dirty="0" smtClean="0">
                <a:solidFill>
                  <a:srgbClr val="FF93FA"/>
                </a:solidFill>
                <a:effectLst>
                  <a:outerShdw blurRad="38100" dist="38100" dir="2700000" algn="tl">
                    <a:srgbClr val="000000">
                      <a:alpha val="43137"/>
                    </a:srgbClr>
                  </a:outerShdw>
                </a:effectLst>
              </a:rPr>
              <a:t>3-я форма глагола </a:t>
            </a:r>
            <a:r>
              <a:rPr lang="ru-RU" sz="2400" b="1" i="0" dirty="0" smtClean="0">
                <a:solidFill>
                  <a:srgbClr val="FF93FA"/>
                </a:solidFill>
                <a:effectLst>
                  <a:outerShdw blurRad="38100" dist="38100" dir="2700000" algn="tl">
                    <a:srgbClr val="000000">
                      <a:alpha val="43137"/>
                    </a:srgbClr>
                  </a:outerShdw>
                </a:effectLst>
              </a:rPr>
              <a:t>или </a:t>
            </a:r>
            <a:r>
              <a:rPr lang="en-US" b="1" i="0" dirty="0" err="1" smtClean="0">
                <a:solidFill>
                  <a:srgbClr val="FF93FA"/>
                </a:solidFill>
                <a:effectLst>
                  <a:outerShdw blurRad="38100" dist="38100" dir="2700000" algn="tl">
                    <a:srgbClr val="000000">
                      <a:alpha val="43137"/>
                    </a:srgbClr>
                  </a:outerShdw>
                </a:effectLst>
              </a:rPr>
              <a:t>ed</a:t>
            </a:r>
            <a:endParaRPr lang="en-US" b="1" i="0" dirty="0" smtClean="0">
              <a:solidFill>
                <a:srgbClr val="FF93FA"/>
              </a:solidFill>
              <a:effectLst>
                <a:outerShdw blurRad="38100" dist="38100" dir="2700000" algn="tl">
                  <a:srgbClr val="000000">
                    <a:alpha val="43137"/>
                  </a:srgbClr>
                </a:outerShdw>
              </a:effectLst>
            </a:endParaRPr>
          </a:p>
          <a:p>
            <a:pPr algn="ctr">
              <a:buNone/>
            </a:pPr>
            <a:endParaRPr lang="en-US" sz="2800" b="1" i="0" dirty="0" smtClean="0">
              <a:solidFill>
                <a:srgbClr val="FF93FA"/>
              </a:solidFill>
              <a:effectLst>
                <a:outerShdw blurRad="38100" dist="38100" dir="2700000" algn="tl">
                  <a:srgbClr val="000000">
                    <a:alpha val="43137"/>
                  </a:srgbClr>
                </a:outerShdw>
              </a:effectLst>
            </a:endParaRPr>
          </a:p>
          <a:p>
            <a:pPr algn="ctr">
              <a:buNone/>
            </a:pPr>
            <a:endParaRPr lang="en-US" sz="2800" b="1" i="0" dirty="0" smtClean="0">
              <a:solidFill>
                <a:srgbClr val="FF93FA"/>
              </a:solidFill>
              <a:effectLst>
                <a:outerShdw blurRad="38100" dist="38100" dir="2700000" algn="tl">
                  <a:srgbClr val="000000">
                    <a:alpha val="43137"/>
                  </a:srgbClr>
                </a:outerShdw>
              </a:effectLst>
            </a:endParaRPr>
          </a:p>
          <a:p>
            <a:pPr algn="ctr">
              <a:buNone/>
            </a:pPr>
            <a:endParaRPr lang="en-US" sz="2800" b="1" i="0" dirty="0" smtClean="0">
              <a:solidFill>
                <a:srgbClr val="FF93FA"/>
              </a:solidFill>
              <a:effectLst>
                <a:outerShdw blurRad="38100" dist="38100" dir="2700000" algn="tl">
                  <a:srgbClr val="000000">
                    <a:alpha val="43137"/>
                  </a:srgbClr>
                </a:outerShdw>
              </a:effectLst>
            </a:endParaRPr>
          </a:p>
          <a:p>
            <a:pPr algn="ctr">
              <a:buNone/>
            </a:pPr>
            <a:endParaRPr lang="en-US" sz="2800" b="1" i="0" dirty="0" smtClean="0">
              <a:solidFill>
                <a:srgbClr val="FF93FA"/>
              </a:solidFill>
              <a:effectLst>
                <a:outerShdw blurRad="38100" dist="38100" dir="2700000" algn="tl">
                  <a:srgbClr val="000000">
                    <a:alpha val="43137"/>
                  </a:srgbClr>
                </a:outerShdw>
              </a:effectLst>
            </a:endParaRPr>
          </a:p>
          <a:p>
            <a:pPr algn="ctr">
              <a:buNone/>
            </a:pPr>
            <a:r>
              <a:rPr lang="ru-RU" sz="2800" b="1" i="0" dirty="0" smtClean="0">
                <a:solidFill>
                  <a:srgbClr val="FF93FA"/>
                </a:solidFill>
                <a:effectLst>
                  <a:outerShdw blurRad="38100" dist="38100" dir="2700000" algn="tl">
                    <a:srgbClr val="000000">
                      <a:alpha val="43137"/>
                    </a:srgbClr>
                  </a:outerShdw>
                </a:effectLst>
              </a:rPr>
              <a:t>Меня кормили хлебом. </a:t>
            </a:r>
            <a:r>
              <a:rPr lang="en-US" sz="2800" b="1" i="0" dirty="0" smtClean="0">
                <a:solidFill>
                  <a:srgbClr val="FF93FA"/>
                </a:solidFill>
                <a:effectLst>
                  <a:outerShdw blurRad="38100" dist="38100" dir="2700000" algn="tl">
                    <a:srgbClr val="000000">
                      <a:alpha val="43137"/>
                    </a:srgbClr>
                  </a:outerShdw>
                </a:effectLst>
              </a:rPr>
              <a:t>I was being fed with bread.</a:t>
            </a:r>
            <a:endParaRPr lang="ru-RU" sz="2800" b="1" i="0" dirty="0" smtClean="0">
              <a:solidFill>
                <a:srgbClr val="FF93FA"/>
              </a:solidFill>
              <a:effectLst>
                <a:outerShdw blurRad="38100" dist="38100" dir="2700000" algn="tl">
                  <a:srgbClr val="000000">
                    <a:alpha val="43137"/>
                  </a:srgbClr>
                </a:outerShdw>
              </a:effectLst>
            </a:endParaRPr>
          </a:p>
          <a:p>
            <a:pPr algn="ctr"/>
            <a:endParaRPr lang="ru-RU" b="1" i="0" dirty="0" smtClean="0">
              <a:solidFill>
                <a:srgbClr val="F7EDF1"/>
              </a:solidFill>
              <a:effectLst>
                <a:outerShdw blurRad="38100" dist="38100" dir="2700000" algn="tl">
                  <a:srgbClr val="000000">
                    <a:alpha val="43137"/>
                  </a:srgbClr>
                </a:outerShdw>
              </a:effectLst>
            </a:endParaRPr>
          </a:p>
          <a:p>
            <a:pPr algn="ctr"/>
            <a:endParaRPr lang="en-US" b="1" i="0" dirty="0" smtClean="0">
              <a:solidFill>
                <a:srgbClr val="F7EDF1"/>
              </a:solidFill>
              <a:effectLst>
                <a:outerShdw blurRad="38100" dist="38100" dir="2700000" algn="tl">
                  <a:srgbClr val="000000">
                    <a:alpha val="43137"/>
                  </a:srgbClr>
                </a:outerShdw>
              </a:effectLst>
            </a:endParaRPr>
          </a:p>
          <a:p>
            <a:pPr algn="ctr"/>
            <a:endParaRPr lang="en-US" b="1" i="0" dirty="0" smtClean="0">
              <a:solidFill>
                <a:srgbClr val="F7EDF1"/>
              </a:solidFill>
              <a:effectLst>
                <a:outerShdw blurRad="38100" dist="38100" dir="2700000" algn="tl">
                  <a:srgbClr val="000000">
                    <a:alpha val="43137"/>
                  </a:srgbClr>
                </a:outerShdw>
              </a:effectLst>
            </a:endParaRPr>
          </a:p>
          <a:p>
            <a:pPr algn="ctr"/>
            <a:endParaRPr lang="ru-RU" b="1" i="0" dirty="0" smtClean="0">
              <a:solidFill>
                <a:srgbClr val="F7EDF1"/>
              </a:solidFill>
              <a:effectLst>
                <a:outerShdw blurRad="38100" dist="38100" dir="2700000" algn="tl">
                  <a:srgbClr val="000000">
                    <a:alpha val="43137"/>
                  </a:srgbClr>
                </a:outerShdw>
              </a:effectLst>
            </a:endParaRPr>
          </a:p>
          <a:p>
            <a:endParaRPr lang="ru-RU" dirty="0" smtClean="0"/>
          </a:p>
        </p:txBody>
      </p:sp>
      <p:sp>
        <p:nvSpPr>
          <p:cNvPr id="22" name="Прямоугольник 21"/>
          <p:cNvSpPr/>
          <p:nvPr/>
        </p:nvSpPr>
        <p:spPr>
          <a:xfrm>
            <a:off x="6516216" y="3284984"/>
            <a:ext cx="576064" cy="504056"/>
          </a:xfrm>
          <a:prstGeom prst="rect">
            <a:avLst/>
          </a:prstGeom>
          <a:noFill/>
          <a:ln>
            <a:solidFill>
              <a:srgbClr val="99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93FA"/>
              </a:solidFill>
            </a:endParaRPr>
          </a:p>
        </p:txBody>
      </p:sp>
      <p:sp>
        <p:nvSpPr>
          <p:cNvPr id="23" name="Прямоугольник 22"/>
          <p:cNvSpPr/>
          <p:nvPr/>
        </p:nvSpPr>
        <p:spPr>
          <a:xfrm>
            <a:off x="0" y="5949280"/>
            <a:ext cx="4211960" cy="432048"/>
          </a:xfrm>
          <a:prstGeom prst="rect">
            <a:avLst/>
          </a:prstGeom>
          <a:noFill/>
          <a:ln>
            <a:solidFill>
              <a:srgbClr val="EE1A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noFill/>
            </a:endParaRPr>
          </a:p>
        </p:txBody>
      </p:sp>
      <p:sp>
        <p:nvSpPr>
          <p:cNvPr id="24" name="Прямоугольник 23"/>
          <p:cNvSpPr/>
          <p:nvPr/>
        </p:nvSpPr>
        <p:spPr>
          <a:xfrm>
            <a:off x="4355976" y="5877272"/>
            <a:ext cx="4572000" cy="648072"/>
          </a:xfrm>
          <a:prstGeom prst="rect">
            <a:avLst/>
          </a:prstGeom>
          <a:noFill/>
          <a:ln>
            <a:solidFill>
              <a:srgbClr val="EE1A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t="-3000" b="-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75656"/>
          </a:xfrm>
          <a:ln w="76200"/>
        </p:spPr>
        <p:txBody>
          <a:bodyPr/>
          <a:lstStyle/>
          <a:p>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ru-RU" sz="2800" i="0" dirty="0" smtClean="0">
                <a:solidFill>
                  <a:srgbClr val="66FFFF"/>
                </a:solidFill>
                <a:effectLst>
                  <a:outerShdw blurRad="38100" dist="38100" dir="2700000" algn="tl">
                    <a:srgbClr val="000000">
                      <a:alpha val="43137"/>
                    </a:srgbClr>
                  </a:outerShdw>
                </a:effectLst>
              </a:rPr>
              <a:t>Перевод предложения в </a:t>
            </a:r>
            <a:r>
              <a:rPr lang="en-US" sz="2800" i="0" dirty="0" smtClean="0">
                <a:solidFill>
                  <a:srgbClr val="66FFFF"/>
                </a:solidFill>
                <a:effectLst>
                  <a:outerShdw blurRad="38100" dist="38100" dir="2700000" algn="tl">
                    <a:srgbClr val="000000">
                      <a:alpha val="43137"/>
                    </a:srgbClr>
                  </a:outerShdw>
                </a:effectLst>
              </a:rPr>
              <a:t>Past Perfect Passive (</a:t>
            </a:r>
            <a:r>
              <a:rPr lang="ru-RU" sz="2800" i="0" dirty="0" smtClean="0">
                <a:solidFill>
                  <a:srgbClr val="66FFFF"/>
                </a:solidFill>
                <a:effectLst>
                  <a:outerShdw blurRad="38100" dist="38100" dir="2700000" algn="tl">
                    <a:srgbClr val="000000">
                      <a:alpha val="43137"/>
                    </a:srgbClr>
                  </a:outerShdw>
                </a:effectLst>
              </a:rPr>
              <a:t>Прошедшее Завершённое Пассивное</a:t>
            </a:r>
            <a:r>
              <a:rPr lang="en-US" sz="2800" i="0" dirty="0" smtClean="0">
                <a:solidFill>
                  <a:srgbClr val="66FFFF"/>
                </a:solidFill>
                <a:effectLst>
                  <a:outerShdw blurRad="38100" dist="38100" dir="2700000" algn="tl">
                    <a:srgbClr val="000000">
                      <a:alpha val="43137"/>
                    </a:srgbClr>
                  </a:outerShdw>
                </a:effectLst>
              </a:rPr>
              <a:t>)</a:t>
            </a: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ru-RU" sz="3200" i="0" dirty="0" smtClean="0">
                <a:solidFill>
                  <a:srgbClr val="FF0066"/>
                </a:solidFill>
                <a:effectLst>
                  <a:outerShdw blurRad="38100" dist="38100" dir="2700000" algn="tl">
                    <a:srgbClr val="000000">
                      <a:alpha val="43137"/>
                    </a:srgbClr>
                  </a:outerShdw>
                </a:effectLst>
              </a:rPr>
              <a:t>Меня покормили хлебом. (до определённого момента в прошлом)</a:t>
            </a:r>
            <a:r>
              <a:rPr lang="en-US" sz="2400" i="0" dirty="0" smtClean="0">
                <a:solidFill>
                  <a:srgbClr val="FF0066"/>
                </a:solidFill>
                <a:effectLst>
                  <a:outerShdw blurRad="38100" dist="38100" dir="2700000" algn="tl">
                    <a:srgbClr val="000000">
                      <a:alpha val="43137"/>
                    </a:srgbClr>
                  </a:outerShdw>
                </a:effectLst>
              </a:rPr>
              <a:t/>
            </a:r>
            <a:br>
              <a:rPr lang="en-US" sz="2400" i="0" dirty="0" smtClean="0">
                <a:solidFill>
                  <a:srgbClr val="FF0066"/>
                </a:solidFill>
                <a:effectLst>
                  <a:outerShdw blurRad="38100" dist="38100" dir="2700000" algn="tl">
                    <a:srgbClr val="000000">
                      <a:alpha val="43137"/>
                    </a:srgbClr>
                  </a:outerShdw>
                </a:effectLst>
              </a:rPr>
            </a:br>
            <a:r>
              <a:rPr lang="en-US" sz="2400" i="0" dirty="0" smtClean="0">
                <a:solidFill>
                  <a:srgbClr val="FF0066"/>
                </a:solidFill>
                <a:effectLst>
                  <a:outerShdw blurRad="38100" dist="38100" dir="2700000" algn="tl">
                    <a:srgbClr val="000000">
                      <a:alpha val="43137"/>
                    </a:srgbClr>
                  </a:outerShdw>
                </a:effectLst>
              </a:rPr>
              <a:t/>
            </a:r>
            <a:br>
              <a:rPr lang="en-US" sz="2400" i="0" dirty="0" smtClean="0">
                <a:solidFill>
                  <a:srgbClr val="FF0066"/>
                </a:solidFill>
                <a:effectLst>
                  <a:outerShdw blurRad="38100" dist="38100" dir="2700000" algn="tl">
                    <a:srgbClr val="000000">
                      <a:alpha val="43137"/>
                    </a:srgbClr>
                  </a:outerShdw>
                </a:effectLst>
              </a:rPr>
            </a:br>
            <a:r>
              <a:rPr lang="ru-RU" sz="2400" i="0" dirty="0" smtClean="0">
                <a:solidFill>
                  <a:srgbClr val="FF0066"/>
                </a:solidFill>
                <a:effectLst>
                  <a:outerShdw blurRad="38100" dist="38100" dir="2700000" algn="tl">
                    <a:srgbClr val="000000">
                      <a:alpha val="43137"/>
                    </a:srgbClr>
                  </a:outerShdw>
                </a:effectLst>
              </a:rPr>
              <a:t/>
            </a:r>
            <a:br>
              <a:rPr lang="ru-RU" sz="2400" i="0" dirty="0" smtClean="0">
                <a:solidFill>
                  <a:srgbClr val="FF0066"/>
                </a:solidFill>
                <a:effectLst>
                  <a:outerShdw blurRad="38100" dist="38100" dir="2700000" algn="tl">
                    <a:srgbClr val="000000">
                      <a:alpha val="43137"/>
                    </a:srgbClr>
                  </a:outerShdw>
                </a:effectLst>
              </a:rPr>
            </a:br>
            <a:r>
              <a:rPr lang="en-US" sz="3200" i="0" dirty="0" smtClean="0">
                <a:solidFill>
                  <a:srgbClr val="FF0066"/>
                </a:solidFill>
                <a:effectLst>
                  <a:outerShdw blurRad="38100" dist="38100" dir="2700000" algn="tl">
                    <a:srgbClr val="000000">
                      <a:alpha val="43137"/>
                    </a:srgbClr>
                  </a:outerShdw>
                </a:effectLst>
              </a:rPr>
              <a:t>I had been fed with bread (before…)</a:t>
            </a: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ru-RU" sz="2400" i="0" dirty="0" smtClean="0">
                <a:solidFill>
                  <a:srgbClr val="66FFFF"/>
                </a:solidFill>
                <a:effectLst>
                  <a:outerShdw blurRad="38100" dist="38100" dir="2700000" algn="tl">
                    <a:srgbClr val="000000">
                      <a:alpha val="43137"/>
                    </a:srgbClr>
                  </a:outerShdw>
                </a:effectLst>
              </a:rPr>
              <a:t/>
            </a:r>
            <a:br>
              <a:rPr lang="ru-RU"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r>
              <a:rPr lang="en-US" sz="2400" i="0" dirty="0" smtClean="0">
                <a:solidFill>
                  <a:srgbClr val="66FFFF"/>
                </a:solidFill>
                <a:effectLst>
                  <a:outerShdw blurRad="38100" dist="38100" dir="2700000" algn="tl">
                    <a:srgbClr val="000000">
                      <a:alpha val="43137"/>
                    </a:srgbClr>
                  </a:outerShdw>
                </a:effectLst>
              </a:rPr>
              <a:t/>
            </a:r>
            <a:br>
              <a:rPr lang="en-US" sz="2400" i="0" dirty="0" smtClean="0">
                <a:solidFill>
                  <a:srgbClr val="66FFFF"/>
                </a:solidFill>
                <a:effectLst>
                  <a:outerShdw blurRad="38100" dist="38100" dir="2700000" algn="tl">
                    <a:srgbClr val="000000">
                      <a:alpha val="43137"/>
                    </a:srgbClr>
                  </a:outerShdw>
                </a:effectLst>
              </a:rPr>
            </a:br>
            <a:endParaRPr lang="ru-RU" sz="2400" i="0" dirty="0">
              <a:solidFill>
                <a:srgbClr val="66FFFF"/>
              </a:solidFill>
              <a:effectLst>
                <a:outerShdw blurRad="38100" dist="38100" dir="2700000" algn="tl">
                  <a:srgbClr val="000000">
                    <a:alpha val="43137"/>
                  </a:srgbClr>
                </a:outerShdw>
              </a:effectLst>
            </a:endParaRPr>
          </a:p>
        </p:txBody>
      </p:sp>
      <p:graphicFrame>
        <p:nvGraphicFramePr>
          <p:cNvPr id="4" name="Содержимое 3"/>
          <p:cNvGraphicFramePr>
            <a:graphicFrameLocks noGrp="1"/>
          </p:cNvGraphicFramePr>
          <p:nvPr>
            <p:ph idx="1"/>
          </p:nvPr>
        </p:nvGraphicFramePr>
        <p:xfrm>
          <a:off x="755576" y="1700213"/>
          <a:ext cx="7920880" cy="2664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8028384" y="2996952"/>
            <a:ext cx="648072" cy="43204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noFill/>
            </a:endParaRPr>
          </a:p>
        </p:txBody>
      </p:sp>
      <p:sp>
        <p:nvSpPr>
          <p:cNvPr id="6" name="Прямоугольник 5"/>
          <p:cNvSpPr/>
          <p:nvPr/>
        </p:nvSpPr>
        <p:spPr>
          <a:xfrm>
            <a:off x="251520" y="4293096"/>
            <a:ext cx="8568952" cy="93610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043608" y="5805264"/>
            <a:ext cx="7200800" cy="620688"/>
          </a:xfrm>
          <a:prstGeom prst="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8000" r="-8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8208912" cy="1512168"/>
          </a:xfrm>
          <a:noFill/>
          <a:ln>
            <a:solidFill>
              <a:srgbClr val="DD2BBB"/>
            </a:solidFill>
          </a:ln>
          <a:scene3d>
            <a:camera prst="orthographicFront"/>
            <a:lightRig rig="threePt" dir="t"/>
          </a:scene3d>
          <a:sp3d>
            <a:bevelT prst="relaxedInset"/>
          </a:sp3d>
        </p:spPr>
        <p:txBody>
          <a:bodyPr/>
          <a:lstStyle/>
          <a:p>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ru-RU" sz="2800" i="0" dirty="0" smtClean="0">
                <a:solidFill>
                  <a:srgbClr val="FF6600"/>
                </a:solidFill>
                <a:effectLst>
                  <a:outerShdw blurRad="38100" dist="38100" dir="2700000" algn="tl">
                    <a:srgbClr val="000000">
                      <a:alpha val="43137"/>
                    </a:srgbClr>
                  </a:outerShdw>
                </a:effectLst>
              </a:rPr>
              <a:t>Перевод предложения во </a:t>
            </a:r>
            <a:r>
              <a:rPr lang="en-US" sz="2800" i="0" dirty="0" smtClean="0">
                <a:solidFill>
                  <a:srgbClr val="FF6600"/>
                </a:solidFill>
                <a:effectLst>
                  <a:outerShdw blurRad="38100" dist="38100" dir="2700000" algn="tl">
                    <a:srgbClr val="000000">
                      <a:alpha val="43137"/>
                    </a:srgbClr>
                  </a:outerShdw>
                </a:effectLst>
              </a:rPr>
              <a:t>Future Simple Passive (</a:t>
            </a:r>
            <a:r>
              <a:rPr lang="ru-RU" sz="2800" i="0" dirty="0" smtClean="0">
                <a:solidFill>
                  <a:srgbClr val="FF6600"/>
                </a:solidFill>
                <a:effectLst>
                  <a:outerShdw blurRad="38100" dist="38100" dir="2700000" algn="tl">
                    <a:srgbClr val="000000">
                      <a:alpha val="43137"/>
                    </a:srgbClr>
                  </a:outerShdw>
                </a:effectLst>
              </a:rPr>
              <a:t>Будущее Простое пассивное </a:t>
            </a:r>
            <a:r>
              <a:rPr lang="en-US" sz="2800" i="0" dirty="0" smtClean="0">
                <a:solidFill>
                  <a:srgbClr val="FF6600"/>
                </a:solidFill>
                <a:effectLst>
                  <a:outerShdw blurRad="38100" dist="38100" dir="2700000" algn="tl">
                    <a:srgbClr val="000000">
                      <a:alpha val="43137"/>
                    </a:srgbClr>
                  </a:outerShdw>
                </a:effectLst>
              </a:rPr>
              <a:t>)</a:t>
            </a: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i="0" dirty="0" smtClean="0">
                <a:solidFill>
                  <a:srgbClr val="FFC000"/>
                </a:solidFill>
                <a:effectLst>
                  <a:outerShdw blurRad="38100" dist="38100" dir="2700000" algn="tl">
                    <a:srgbClr val="000000">
                      <a:alpha val="43137"/>
                    </a:srgbClr>
                  </a:outerShdw>
                </a:effectLst>
              </a:rPr>
              <a:t/>
            </a:r>
            <a:br>
              <a:rPr lang="en-US" sz="2800" i="0" dirty="0" smtClean="0">
                <a:solidFill>
                  <a:srgbClr val="FFC000"/>
                </a:solidFill>
                <a:effectLst>
                  <a:outerShdw blurRad="38100" dist="38100" dir="2700000" algn="tl">
                    <a:srgbClr val="000000">
                      <a:alpha val="43137"/>
                    </a:srgbClr>
                  </a:outerShdw>
                </a:effectLst>
              </a:rPr>
            </a:br>
            <a:r>
              <a:rPr lang="ru-RU" sz="3200" i="0" dirty="0" smtClean="0">
                <a:solidFill>
                  <a:srgbClr val="FFC000"/>
                </a:solidFill>
                <a:effectLst>
                  <a:outerShdw blurRad="38100" dist="38100" dir="2700000" algn="tl">
                    <a:srgbClr val="000000">
                      <a:alpha val="43137"/>
                    </a:srgbClr>
                  </a:outerShdw>
                </a:effectLst>
              </a:rPr>
              <a:t>Меня будут кормить хлебом</a:t>
            </a:r>
            <a:r>
              <a:rPr lang="ru-RU" sz="2800" i="0" dirty="0" smtClean="0">
                <a:solidFill>
                  <a:srgbClr val="FFC000"/>
                </a:solidFill>
                <a:effectLst>
                  <a:outerShdw blurRad="38100" dist="38100" dir="2700000" algn="tl">
                    <a:srgbClr val="000000">
                      <a:alpha val="43137"/>
                    </a:srgbClr>
                  </a:outerShdw>
                </a:effectLst>
              </a:rPr>
              <a:t>.</a:t>
            </a:r>
            <a:r>
              <a:rPr lang="en-US" sz="2800" i="0" dirty="0" smtClean="0">
                <a:solidFill>
                  <a:srgbClr val="FFC000"/>
                </a:solidFill>
                <a:effectLst>
                  <a:outerShdw blurRad="38100" dist="38100" dir="2700000" algn="tl">
                    <a:srgbClr val="000000">
                      <a:alpha val="43137"/>
                    </a:srgbClr>
                  </a:outerShdw>
                </a:effectLst>
              </a:rPr>
              <a:t/>
            </a:r>
            <a:br>
              <a:rPr lang="en-US" sz="2800" i="0" dirty="0" smtClean="0">
                <a:solidFill>
                  <a:srgbClr val="FFC000"/>
                </a:solidFill>
                <a:effectLst>
                  <a:outerShdw blurRad="38100" dist="38100" dir="2700000" algn="tl">
                    <a:srgbClr val="000000">
                      <a:alpha val="43137"/>
                    </a:srgbClr>
                  </a:outerShdw>
                </a:effectLst>
              </a:rPr>
            </a:br>
            <a:r>
              <a:rPr lang="ru-RU" sz="2800" dirty="0" smtClean="0"/>
              <a:t/>
            </a:r>
            <a:br>
              <a:rPr lang="ru-RU" sz="2800" dirty="0" smtClean="0"/>
            </a:br>
            <a:r>
              <a:rPr lang="en-US" sz="3200" b="0" i="0" dirty="0" smtClean="0">
                <a:solidFill>
                  <a:srgbClr val="FFC000"/>
                </a:solidFill>
                <a:effectLst>
                  <a:outerShdw blurRad="38100" dist="38100" dir="2700000" algn="tl">
                    <a:srgbClr val="000000">
                      <a:alpha val="43137"/>
                    </a:srgbClr>
                  </a:outerShdw>
                </a:effectLst>
              </a:rPr>
              <a:t>I will be fed with bread.</a:t>
            </a: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endParaRPr lang="ru-RU" sz="2800" dirty="0"/>
          </a:p>
        </p:txBody>
      </p:sp>
      <p:graphicFrame>
        <p:nvGraphicFramePr>
          <p:cNvPr id="6" name="Содержимое 5"/>
          <p:cNvGraphicFramePr>
            <a:graphicFrameLocks noGrp="1"/>
          </p:cNvGraphicFramePr>
          <p:nvPr>
            <p:ph idx="1"/>
          </p:nvPr>
        </p:nvGraphicFramePr>
        <p:xfrm>
          <a:off x="0" y="1700808"/>
          <a:ext cx="9144000" cy="36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Прямоугольник 7"/>
          <p:cNvSpPr/>
          <p:nvPr/>
        </p:nvSpPr>
        <p:spPr>
          <a:xfrm>
            <a:off x="7236296" y="3573016"/>
            <a:ext cx="720080" cy="432048"/>
          </a:xfrm>
          <a:prstGeom prst="rect">
            <a:avLst/>
          </a:prstGeom>
          <a:noFill/>
          <a:ln>
            <a:solidFill>
              <a:srgbClr val="EE1A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1619672" y="4941168"/>
            <a:ext cx="6408712" cy="720080"/>
          </a:xfrm>
          <a:prstGeom prst="rect">
            <a:avLst/>
          </a:prstGeom>
          <a:noFill/>
          <a:ln>
            <a:solidFill>
              <a:srgbClr val="DD2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1691680" y="5877272"/>
            <a:ext cx="5832648" cy="720080"/>
          </a:xfrm>
          <a:prstGeom prst="rect">
            <a:avLst/>
          </a:prstGeom>
          <a:noFill/>
          <a:ln>
            <a:solidFill>
              <a:srgbClr val="DD2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772400" cy="1143000"/>
          </a:xfrm>
        </p:spPr>
        <p:txBody>
          <a:bodyPr/>
          <a:lstStyle/>
          <a:p>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ru-RU" sz="2800" i="0" dirty="0" smtClean="0">
                <a:solidFill>
                  <a:srgbClr val="FFF5D5"/>
                </a:solidFill>
                <a:effectLst>
                  <a:outerShdw blurRad="38100" dist="38100" dir="2700000" algn="tl">
                    <a:srgbClr val="000000">
                      <a:alpha val="43137"/>
                    </a:srgbClr>
                  </a:outerShdw>
                </a:effectLst>
              </a:rPr>
              <a:t>Перевод предложения во </a:t>
            </a:r>
            <a:r>
              <a:rPr lang="en-US" sz="2800" i="0" dirty="0" smtClean="0">
                <a:solidFill>
                  <a:srgbClr val="FFF5D5"/>
                </a:solidFill>
                <a:effectLst>
                  <a:outerShdw blurRad="38100" dist="38100" dir="2700000" algn="tl">
                    <a:srgbClr val="000000">
                      <a:alpha val="43137"/>
                    </a:srgbClr>
                  </a:outerShdw>
                </a:effectLst>
              </a:rPr>
              <a:t>Future Perfect Passive (</a:t>
            </a:r>
            <a:r>
              <a:rPr lang="ru-RU" sz="2800" i="0" dirty="0" smtClean="0">
                <a:solidFill>
                  <a:srgbClr val="FFF5D5"/>
                </a:solidFill>
                <a:effectLst>
                  <a:outerShdw blurRad="38100" dist="38100" dir="2700000" algn="tl">
                    <a:srgbClr val="000000">
                      <a:alpha val="43137"/>
                    </a:srgbClr>
                  </a:outerShdw>
                </a:effectLst>
              </a:rPr>
              <a:t>Будущее Завершённое Пассивное</a:t>
            </a:r>
            <a:r>
              <a:rPr lang="en-US" sz="2800" i="0" dirty="0" smtClean="0">
                <a:solidFill>
                  <a:srgbClr val="FFF5D5"/>
                </a:solidFill>
                <a:effectLst>
                  <a:outerShdw blurRad="38100" dist="38100" dir="2700000" algn="tl">
                    <a:srgbClr val="000000">
                      <a:alpha val="43137"/>
                    </a:srgbClr>
                  </a:outerShdw>
                </a:effectLst>
              </a:rPr>
              <a:t>)</a:t>
            </a:r>
            <a:r>
              <a:rPr lang="ru-RU" sz="2800" i="0" dirty="0" smtClean="0">
                <a:solidFill>
                  <a:srgbClr val="FFF5D5"/>
                </a:solidFill>
                <a:effectLst>
                  <a:outerShdw blurRad="38100" dist="38100" dir="2700000" algn="tl">
                    <a:srgbClr val="000000">
                      <a:alpha val="43137"/>
                    </a:srgbClr>
                  </a:outerShdw>
                </a:effectLst>
              </a:rPr>
              <a:t/>
            </a:r>
            <a:br>
              <a:rPr lang="ru-RU" sz="2800" i="0" dirty="0" smtClean="0">
                <a:solidFill>
                  <a:srgbClr val="FFF5D5"/>
                </a:solidFill>
                <a:effectLst>
                  <a:outerShdw blurRad="38100" dist="38100" dir="2700000" algn="tl">
                    <a:srgbClr val="000000">
                      <a:alpha val="43137"/>
                    </a:srgbClr>
                  </a:outerShdw>
                </a:effectLst>
              </a:rPr>
            </a:br>
            <a:r>
              <a:rPr lang="ru-RU" sz="2800" i="0" dirty="0" smtClean="0">
                <a:solidFill>
                  <a:srgbClr val="FFF5D5"/>
                </a:solidFill>
                <a:effectLst>
                  <a:outerShdw blurRad="38100" dist="38100" dir="2700000" algn="tl">
                    <a:srgbClr val="000000">
                      <a:alpha val="43137"/>
                    </a:srgbClr>
                  </a:outerShdw>
                </a:effectLst>
              </a:rPr>
              <a:t/>
            </a:r>
            <a:br>
              <a:rPr lang="ru-RU"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r>
              <a:rPr lang="ru-RU" sz="3000" i="0" dirty="0" smtClean="0">
                <a:solidFill>
                  <a:srgbClr val="FFCF37"/>
                </a:solidFill>
                <a:effectLst>
                  <a:outerShdw blurRad="38100" dist="38100" dir="2700000" algn="tl">
                    <a:srgbClr val="000000">
                      <a:alpha val="43137"/>
                    </a:srgbClr>
                  </a:outerShdw>
                </a:effectLst>
              </a:rPr>
              <a:t>Меня накормят хлебом. (к определённому моменту в будущем)</a:t>
            </a:r>
            <a:r>
              <a:rPr lang="en-US" sz="3000" i="0" dirty="0" smtClean="0">
                <a:solidFill>
                  <a:srgbClr val="FFF5D5"/>
                </a:solidFill>
                <a:effectLst>
                  <a:outerShdw blurRad="38100" dist="38100" dir="2700000" algn="tl">
                    <a:srgbClr val="000000">
                      <a:alpha val="43137"/>
                    </a:srgbClr>
                  </a:outerShdw>
                </a:effectLst>
              </a:rPr>
              <a:t/>
            </a:r>
            <a:br>
              <a:rPr lang="en-US" sz="3000" i="0" dirty="0" smtClean="0">
                <a:solidFill>
                  <a:srgbClr val="FFF5D5"/>
                </a:solidFill>
                <a:effectLst>
                  <a:outerShdw blurRad="38100" dist="38100" dir="2700000" algn="tl">
                    <a:srgbClr val="000000">
                      <a:alpha val="43137"/>
                    </a:srgbClr>
                  </a:outerShdw>
                </a:effectLst>
              </a:rPr>
            </a:br>
            <a:r>
              <a:rPr lang="ru-RU" sz="2800" i="0" dirty="0" smtClean="0">
                <a:solidFill>
                  <a:srgbClr val="FFF5D5"/>
                </a:solidFill>
                <a:effectLst>
                  <a:outerShdw blurRad="38100" dist="38100" dir="2700000" algn="tl">
                    <a:srgbClr val="000000">
                      <a:alpha val="43137"/>
                    </a:srgbClr>
                  </a:outerShdw>
                </a:effectLst>
              </a:rPr>
              <a:t/>
            </a:r>
            <a:br>
              <a:rPr lang="ru-RU" sz="2800" i="0" dirty="0" smtClean="0">
                <a:solidFill>
                  <a:srgbClr val="FFF5D5"/>
                </a:solidFill>
                <a:effectLst>
                  <a:outerShdw blurRad="38100" dist="38100" dir="2700000" algn="tl">
                    <a:srgbClr val="000000">
                      <a:alpha val="43137"/>
                    </a:srgbClr>
                  </a:outerShdw>
                </a:effectLst>
              </a:rPr>
            </a:br>
            <a:r>
              <a:rPr lang="en-US" sz="3000" i="0" dirty="0" smtClean="0">
                <a:solidFill>
                  <a:srgbClr val="FFCF37"/>
                </a:solidFill>
                <a:effectLst>
                  <a:outerShdw blurRad="38100" dist="38100" dir="2700000" algn="tl">
                    <a:srgbClr val="000000">
                      <a:alpha val="43137"/>
                    </a:srgbClr>
                  </a:outerShdw>
                </a:effectLst>
              </a:rPr>
              <a:t>I will have been fed with bread. (by the time)</a:t>
            </a:r>
            <a:r>
              <a:rPr lang="en-US" sz="2800" i="0" dirty="0" smtClean="0">
                <a:solidFill>
                  <a:srgbClr val="FFF5D5"/>
                </a:solidFill>
                <a:effectLst>
                  <a:outerShdw blurRad="38100" dist="38100" dir="2700000" algn="tl">
                    <a:srgbClr val="000000">
                      <a:alpha val="43137"/>
                    </a:srgbClr>
                  </a:outerShdw>
                </a:effectLst>
              </a:rPr>
              <a:t/>
            </a:r>
            <a:br>
              <a:rPr lang="en-US" sz="2800" i="0" dirty="0" smtClean="0">
                <a:solidFill>
                  <a:srgbClr val="FFF5D5"/>
                </a:solidFill>
                <a:effectLst>
                  <a:outerShdw blurRad="38100" dist="38100" dir="2700000" algn="tl">
                    <a:srgbClr val="000000">
                      <a:alpha val="43137"/>
                    </a:srgbClr>
                  </a:outerShdw>
                </a:effectLst>
              </a:rPr>
            </a:br>
            <a:endParaRPr lang="ru-RU" sz="2800" i="0" dirty="0">
              <a:solidFill>
                <a:srgbClr val="FFF5D5"/>
              </a:solidFill>
              <a:effectLst>
                <a:outerShdw blurRad="38100" dist="38100" dir="2700000" algn="tl">
                  <a:srgbClr val="000000">
                    <a:alpha val="43137"/>
                  </a:srgbClr>
                </a:outerShdw>
              </a:effectLst>
            </a:endParaRPr>
          </a:p>
        </p:txBody>
      </p:sp>
      <p:graphicFrame>
        <p:nvGraphicFramePr>
          <p:cNvPr id="4" name="Содержимое 3"/>
          <p:cNvGraphicFramePr>
            <a:graphicFrameLocks noGrp="1"/>
          </p:cNvGraphicFramePr>
          <p:nvPr>
            <p:ph idx="1"/>
          </p:nvPr>
        </p:nvGraphicFramePr>
        <p:xfrm>
          <a:off x="431032" y="692696"/>
          <a:ext cx="8712968"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Прямоугольник 5"/>
          <p:cNvSpPr/>
          <p:nvPr/>
        </p:nvSpPr>
        <p:spPr>
          <a:xfrm>
            <a:off x="7956376" y="3284984"/>
            <a:ext cx="648072" cy="504056"/>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043608" y="4653136"/>
            <a:ext cx="7272808" cy="1008112"/>
          </a:xfrm>
          <a:prstGeom prst="rect">
            <a:avLst/>
          </a:prstGeom>
          <a:noFill/>
          <a:ln>
            <a:solidFill>
              <a:srgbClr val="D038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971600" y="5949280"/>
            <a:ext cx="7416824" cy="908720"/>
          </a:xfrm>
          <a:prstGeom prst="rect">
            <a:avLst/>
          </a:prstGeom>
          <a:noFill/>
          <a:ln>
            <a:solidFill>
              <a:srgbClr val="D038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996952"/>
          </a:xfrm>
          <a:noFill/>
          <a:ln>
            <a:noFill/>
          </a:ln>
          <a:effectLst/>
          <a:scene3d>
            <a:camera prst="orthographicFront">
              <a:rot lat="0" lon="0" rev="0"/>
            </a:camera>
            <a:lightRig rig="glow" dir="t">
              <a:rot lat="0" lon="0" rev="14100000"/>
            </a:lightRig>
          </a:scene3d>
          <a:sp3d prstMaterial="softEdge">
            <a:bevelT w="127000" prst="artDeco"/>
          </a:sp3d>
        </p:spPr>
        <p:style>
          <a:lnRef idx="0">
            <a:schemeClr val="accent3"/>
          </a:lnRef>
          <a:fillRef idx="3">
            <a:schemeClr val="accent3"/>
          </a:fillRef>
          <a:effectRef idx="3">
            <a:schemeClr val="accent3"/>
          </a:effectRef>
          <a:fontRef idx="minor">
            <a:schemeClr val="lt1"/>
          </a:fontRef>
        </p:style>
        <p:txBody>
          <a:bodyPr/>
          <a:lstStyle/>
          <a:p>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solidFill>
                  <a:schemeClr val="accent2">
                    <a:lumMod val="50000"/>
                  </a:schemeClr>
                </a:solidFill>
              </a:rPr>
              <a:t/>
            </a:r>
            <a:br>
              <a:rPr lang="ru-RU" sz="3600" dirty="0" smtClean="0">
                <a:solidFill>
                  <a:schemeClr val="accent2">
                    <a:lumMod val="50000"/>
                  </a:schemeClr>
                </a:solidFill>
              </a:rPr>
            </a:br>
            <a:r>
              <a:rPr lang="ru-RU" sz="3600" i="0" dirty="0" smtClean="0">
                <a:solidFill>
                  <a:schemeClr val="accent2">
                    <a:lumMod val="50000"/>
                  </a:schemeClr>
                </a:solidFill>
                <a:effectLst>
                  <a:outerShdw blurRad="38100" dist="38100" dir="2700000" algn="tl">
                    <a:srgbClr val="000000">
                      <a:alpha val="43137"/>
                    </a:srgbClr>
                  </a:outerShdw>
                </a:effectLst>
              </a:rPr>
              <a:t>Проверочные задания для пространственно-временного восприятия Пассивного Залога; подходят для применения в практике как школ, так и лицеев, колледжей и ВУЗов. На реальных фото лотосов Дальнего Востока, учащиеся и студенты смогут воспринять окружающую действительность через применение временных форм Страдательного Залога: </a:t>
            </a:r>
            <a:endParaRPr lang="ru-RU" sz="3600" i="0" dirty="0">
              <a:solidFill>
                <a:schemeClr val="accent2">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t="-23000" b="-2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0"/>
            <a:ext cx="7772400" cy="332656"/>
          </a:xfrm>
        </p:spPr>
        <p:txBody>
          <a:bodyPr/>
          <a:lstStyle/>
          <a:p>
            <a:pPr marL="742950" indent="-742950">
              <a:buFont typeface="+mj-lt"/>
              <a:buAutoNum type="alphaLcParenR"/>
            </a:pP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2800" i="0" u="sng" dirty="0" smtClean="0">
                <a:solidFill>
                  <a:schemeClr val="bg1"/>
                </a:solidFill>
                <a:effectLst>
                  <a:outerShdw blurRad="38100" dist="38100" dir="2700000" algn="tl">
                    <a:srgbClr val="000000">
                      <a:alpha val="43137"/>
                    </a:srgbClr>
                  </a:outerShdw>
                </a:effectLst>
              </a:rPr>
              <a:t>Задание1:</a:t>
            </a:r>
            <a:r>
              <a:rPr lang="ru-RU" sz="2800" i="0" dirty="0" smtClean="0">
                <a:solidFill>
                  <a:schemeClr val="bg1"/>
                </a:solidFill>
                <a:effectLst>
                  <a:outerShdw blurRad="38100" dist="38100" dir="2700000" algn="tl">
                    <a:srgbClr val="000000">
                      <a:alpha val="43137"/>
                    </a:srgbClr>
                  </a:outerShdw>
                </a:effectLst>
              </a:rPr>
              <a:t/>
            </a:r>
            <a:br>
              <a:rPr lang="ru-RU" sz="2800" i="0" dirty="0" smtClean="0">
                <a:solidFill>
                  <a:schemeClr val="bg1"/>
                </a:solidFill>
                <a:effectLst>
                  <a:outerShdw blurRad="38100" dist="38100" dir="2700000" algn="tl">
                    <a:srgbClr val="000000">
                      <a:alpha val="43137"/>
                    </a:srgbClr>
                  </a:outerShdw>
                </a:effectLst>
              </a:rPr>
            </a:br>
            <a:r>
              <a:rPr lang="ru-RU" sz="2800" i="0" dirty="0" smtClean="0">
                <a:solidFill>
                  <a:schemeClr val="bg1"/>
                </a:solidFill>
                <a:effectLst>
                  <a:outerShdw blurRad="38100" dist="38100" dir="2700000" algn="tl">
                    <a:srgbClr val="000000">
                      <a:alpha val="43137"/>
                    </a:srgbClr>
                  </a:outerShdw>
                </a:effectLst>
              </a:rPr>
              <a:t>Распределите предложения к фото в разных временных формах</a:t>
            </a:r>
            <a:r>
              <a:rPr lang="en-US" sz="2800" i="0" dirty="0" smtClean="0">
                <a:solidFill>
                  <a:schemeClr val="bg1"/>
                </a:solidFill>
                <a:effectLst>
                  <a:outerShdw blurRad="38100" dist="38100" dir="2700000" algn="tl">
                    <a:srgbClr val="000000">
                      <a:alpha val="43137"/>
                    </a:srgbClr>
                  </a:outerShdw>
                </a:effectLst>
              </a:rPr>
              <a:t> </a:t>
            </a:r>
            <a:r>
              <a:rPr lang="ru-RU" sz="2800" i="0" dirty="0" smtClean="0">
                <a:solidFill>
                  <a:schemeClr val="bg1"/>
                </a:solidFill>
                <a:effectLst>
                  <a:outerShdw blurRad="38100" dist="38100" dir="2700000" algn="tl">
                    <a:srgbClr val="000000">
                      <a:alpha val="43137"/>
                    </a:srgbClr>
                  </a:outerShdw>
                </a:effectLst>
              </a:rPr>
              <a:t>и переводите предложения на русский язык :</a:t>
            </a:r>
            <a:r>
              <a:rPr lang="en-US" sz="3600" dirty="0" smtClean="0"/>
              <a:t/>
            </a:r>
            <a:br>
              <a:rPr lang="en-US" sz="3600" dirty="0" smtClean="0"/>
            </a:br>
            <a:r>
              <a:rPr lang="en-US" sz="3200" i="0" dirty="0" smtClean="0">
                <a:solidFill>
                  <a:srgbClr val="C00000"/>
                </a:solidFill>
                <a:effectLst>
                  <a:outerShdw blurRad="38100" dist="38100" dir="2700000" algn="tl">
                    <a:srgbClr val="000000">
                      <a:alpha val="43137"/>
                    </a:srgbClr>
                  </a:outerShdw>
                </a:effectLst>
              </a:rPr>
              <a:t>a). </a:t>
            </a:r>
            <a:r>
              <a:rPr lang="en-US" sz="3200" i="0" dirty="0" smtClean="0">
                <a:solidFill>
                  <a:srgbClr val="C00000"/>
                </a:solidFill>
                <a:effectLst>
                  <a:outerShdw blurRad="38100" dist="38100" dir="2700000" algn="tl">
                    <a:srgbClr val="000000">
                      <a:alpha val="43137"/>
                    </a:srgbClr>
                  </a:outerShdw>
                </a:effectLst>
              </a:rPr>
              <a:t>Lotuses have already </a:t>
            </a:r>
            <a:r>
              <a:rPr lang="en-US" sz="3200" i="0" dirty="0" smtClean="0">
                <a:solidFill>
                  <a:srgbClr val="C00000"/>
                </a:solidFill>
                <a:effectLst>
                  <a:outerShdw blurRad="38100" dist="38100" dir="2700000" algn="tl">
                    <a:srgbClr val="000000">
                      <a:alpha val="43137"/>
                    </a:srgbClr>
                  </a:outerShdw>
                </a:effectLst>
              </a:rPr>
              <a:t>been </a:t>
            </a:r>
            <a:r>
              <a:rPr lang="en-US" sz="3200" i="0" dirty="0" smtClean="0">
                <a:solidFill>
                  <a:srgbClr val="C00000"/>
                </a:solidFill>
                <a:effectLst>
                  <a:outerShdw blurRad="38100" dist="38100" dir="2700000" algn="tl">
                    <a:srgbClr val="000000">
                      <a:alpha val="43137"/>
                    </a:srgbClr>
                  </a:outerShdw>
                </a:effectLst>
              </a:rPr>
              <a:t>pulled out.</a:t>
            </a:r>
            <a:r>
              <a:rPr lang="en-US" sz="3200" dirty="0" smtClean="0"/>
              <a:t/>
            </a:r>
            <a:br>
              <a:rPr lang="en-US" sz="3200" dirty="0" smtClean="0"/>
            </a:br>
            <a:r>
              <a:rPr lang="en-US" sz="3200" i="0" dirty="0" smtClean="0">
                <a:solidFill>
                  <a:srgbClr val="762676"/>
                </a:solidFill>
                <a:effectLst>
                  <a:outerShdw blurRad="38100" dist="38100" dir="2700000" algn="tl">
                    <a:srgbClr val="000000">
                      <a:alpha val="43137"/>
                    </a:srgbClr>
                  </a:outerShdw>
                </a:effectLst>
              </a:rPr>
              <a:t>b).Lotuses are being pulled out now.</a:t>
            </a:r>
            <a:r>
              <a:rPr lang="en-US" sz="3200" dirty="0" smtClean="0"/>
              <a:t/>
            </a:r>
            <a:br>
              <a:rPr lang="en-US" sz="3200" dirty="0" smtClean="0"/>
            </a:br>
            <a:r>
              <a:rPr lang="en-US" sz="3200" i="0" dirty="0" smtClean="0">
                <a:solidFill>
                  <a:srgbClr val="FF7E1D"/>
                </a:solidFill>
                <a:effectLst>
                  <a:outerShdw blurRad="38100" dist="38100" dir="2700000" algn="tl">
                    <a:srgbClr val="000000">
                      <a:alpha val="43137"/>
                    </a:srgbClr>
                  </a:outerShdw>
                </a:effectLst>
              </a:rPr>
              <a:t>c</a:t>
            </a:r>
            <a:r>
              <a:rPr lang="en-US" sz="3200" i="0" dirty="0" smtClean="0">
                <a:solidFill>
                  <a:srgbClr val="FF7E1D"/>
                </a:solidFill>
                <a:effectLst>
                  <a:outerShdw blurRad="38100" dist="38100" dir="2700000" algn="tl">
                    <a:srgbClr val="000000">
                      <a:alpha val="43137"/>
                    </a:srgbClr>
                  </a:outerShdw>
                </a:effectLst>
              </a:rPr>
              <a:t>). Lotus is being pulled out now.</a:t>
            </a:r>
            <a:r>
              <a:rPr lang="en-US" sz="3200" dirty="0" smtClean="0"/>
              <a:t/>
            </a:r>
            <a:br>
              <a:rPr lang="en-US" sz="3200" dirty="0" smtClean="0"/>
            </a:br>
            <a:r>
              <a:rPr lang="en-US" sz="3200" i="0" dirty="0" smtClean="0">
                <a:solidFill>
                  <a:srgbClr val="FFC000"/>
                </a:solidFill>
                <a:effectLst>
                  <a:outerShdw blurRad="38100" dist="38100" dir="2700000" algn="tl">
                    <a:srgbClr val="000000">
                      <a:alpha val="43137"/>
                    </a:srgbClr>
                  </a:outerShdw>
                </a:effectLst>
              </a:rPr>
              <a:t>d).Lotus has already been pulled out.</a:t>
            </a:r>
            <a:r>
              <a:rPr lang="en-US" sz="3200" dirty="0" smtClean="0"/>
              <a:t/>
            </a:r>
            <a:br>
              <a:rPr lang="en-US" sz="3200" dirty="0" smtClean="0"/>
            </a:br>
            <a:r>
              <a:rPr lang="en-US" sz="3200" i="0" dirty="0" smtClean="0">
                <a:solidFill>
                  <a:srgbClr val="8D0F24"/>
                </a:solidFill>
                <a:effectLst>
                  <a:outerShdw blurRad="38100" dist="38100" dir="2700000" algn="tl">
                    <a:srgbClr val="000000">
                      <a:alpha val="43137"/>
                    </a:srgbClr>
                  </a:outerShdw>
                </a:effectLst>
              </a:rPr>
              <a:t>e</a:t>
            </a:r>
            <a:r>
              <a:rPr lang="en-US" sz="3200" i="0" dirty="0" smtClean="0">
                <a:solidFill>
                  <a:srgbClr val="8D0F24"/>
                </a:solidFill>
                <a:effectLst>
                  <a:outerShdw blurRad="38100" dist="38100" dir="2700000" algn="tl">
                    <a:srgbClr val="000000">
                      <a:alpha val="43137"/>
                    </a:srgbClr>
                  </a:outerShdw>
                </a:effectLst>
              </a:rPr>
              <a:t>). Lotus will be pulled out.</a:t>
            </a: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t>
            </a:r>
            <a:r>
              <a:rPr lang="en-US" sz="3600" dirty="0" smtClean="0"/>
              <a:t/>
            </a:r>
            <a:br>
              <a:rPr lang="en-US" sz="3600" dirty="0" smtClean="0"/>
            </a:br>
            <a:endParaRPr lang="ru-RU" sz="3200"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548680"/>
            <a:ext cx="1368152" cy="288032"/>
          </a:xfrm>
        </p:spPr>
        <p:txBody>
          <a:bodyPr/>
          <a:lstStyle/>
          <a:p>
            <a:r>
              <a:rPr lang="en-US" sz="3600" dirty="0" smtClean="0">
                <a:solidFill>
                  <a:srgbClr val="FF0000"/>
                </a:solidFill>
              </a:rPr>
              <a:t/>
            </a:r>
            <a:br>
              <a:rPr lang="en-US" sz="3600" dirty="0" smtClean="0">
                <a:solidFill>
                  <a:srgbClr val="FF0000"/>
                </a:solidFill>
              </a:rPr>
            </a:br>
            <a:r>
              <a:rPr lang="ru-RU" dirty="0" smtClean="0"/>
              <a:t/>
            </a:r>
            <a:br>
              <a:rPr lang="ru-RU" dirty="0" smtClean="0"/>
            </a:br>
            <a:endParaRPr lang="ru-RU" dirty="0"/>
          </a:p>
        </p:txBody>
      </p:sp>
      <p:pic>
        <p:nvPicPr>
          <p:cNvPr id="1026" name="Picture 2" descr="C:\Users\888\Desktop\Сорвёт.jpg"/>
          <p:cNvPicPr>
            <a:picLocks noGrp="1" noChangeAspect="1" noChangeArrowheads="1"/>
          </p:cNvPicPr>
          <p:nvPr>
            <p:ph idx="1"/>
          </p:nvPr>
        </p:nvPicPr>
        <p:blipFill>
          <a:blip r:embed="rId3" cstate="print"/>
          <a:srcRect/>
          <a:stretch>
            <a:fillRect/>
          </a:stretch>
        </p:blipFill>
        <p:spPr bwMode="auto">
          <a:xfrm>
            <a:off x="251520" y="836712"/>
            <a:ext cx="2697312" cy="2160000"/>
          </a:xfrm>
          <a:prstGeom prst="rect">
            <a:avLst/>
          </a:prstGeom>
          <a:noFill/>
          <a:effectLst>
            <a:glow rad="228600">
              <a:schemeClr val="accent6">
                <a:satMod val="175000"/>
                <a:alpha val="40000"/>
              </a:schemeClr>
            </a:glow>
          </a:effectLst>
        </p:spPr>
      </p:pic>
      <p:pic>
        <p:nvPicPr>
          <p:cNvPr id="1027" name="Picture 3" descr="C:\Users\888\Desktop\Срывает сейчас.jpg"/>
          <p:cNvPicPr>
            <a:picLocks noChangeAspect="1" noChangeArrowheads="1"/>
          </p:cNvPicPr>
          <p:nvPr/>
        </p:nvPicPr>
        <p:blipFill>
          <a:blip r:embed="rId4" cstate="print"/>
          <a:srcRect/>
          <a:stretch>
            <a:fillRect/>
          </a:stretch>
        </p:blipFill>
        <p:spPr bwMode="auto">
          <a:xfrm>
            <a:off x="3275856" y="836712"/>
            <a:ext cx="2882622" cy="2160000"/>
          </a:xfrm>
          <a:prstGeom prst="rect">
            <a:avLst/>
          </a:prstGeom>
          <a:noFill/>
          <a:effectLst>
            <a:glow rad="228600">
              <a:schemeClr val="accent6">
                <a:satMod val="175000"/>
                <a:alpha val="40000"/>
              </a:schemeClr>
            </a:glow>
          </a:effectLst>
        </p:spPr>
      </p:pic>
      <p:pic>
        <p:nvPicPr>
          <p:cNvPr id="1028" name="Picture 4" descr="C:\Users\888\Desktop\Сорв.jpg"/>
          <p:cNvPicPr>
            <a:picLocks noChangeAspect="1" noChangeArrowheads="1"/>
          </p:cNvPicPr>
          <p:nvPr/>
        </p:nvPicPr>
        <p:blipFill>
          <a:blip r:embed="rId5" cstate="print"/>
          <a:srcRect/>
          <a:stretch>
            <a:fillRect/>
          </a:stretch>
        </p:blipFill>
        <p:spPr bwMode="auto">
          <a:xfrm>
            <a:off x="6660232" y="980728"/>
            <a:ext cx="2152650" cy="2124075"/>
          </a:xfrm>
          <a:prstGeom prst="rect">
            <a:avLst/>
          </a:prstGeom>
          <a:noFill/>
          <a:effectLst>
            <a:glow rad="228600">
              <a:schemeClr val="accent6">
                <a:satMod val="175000"/>
                <a:alpha val="40000"/>
              </a:schemeClr>
            </a:glow>
          </a:effectLst>
        </p:spPr>
      </p:pic>
      <p:pic>
        <p:nvPicPr>
          <p:cNvPr id="1029" name="Picture 5" descr="C:\Users\888\Desktop\2 ЛОТОСА СРЫВАЮТСЯ.jpg"/>
          <p:cNvPicPr>
            <a:picLocks noChangeAspect="1" noChangeArrowheads="1"/>
          </p:cNvPicPr>
          <p:nvPr/>
        </p:nvPicPr>
        <p:blipFill>
          <a:blip r:embed="rId6" cstate="print"/>
          <a:srcRect/>
          <a:stretch>
            <a:fillRect/>
          </a:stretch>
        </p:blipFill>
        <p:spPr bwMode="auto">
          <a:xfrm>
            <a:off x="1403648" y="3789040"/>
            <a:ext cx="2423070" cy="2700000"/>
          </a:xfrm>
          <a:prstGeom prst="rect">
            <a:avLst/>
          </a:prstGeom>
          <a:noFill/>
          <a:effectLst>
            <a:glow rad="228600">
              <a:schemeClr val="accent6">
                <a:satMod val="175000"/>
                <a:alpha val="40000"/>
              </a:schemeClr>
            </a:glow>
          </a:effectLst>
        </p:spPr>
      </p:pic>
      <p:pic>
        <p:nvPicPr>
          <p:cNvPr id="1030" name="Picture 6" descr="C:\Users\888\Desktop\лОТОС СОРВАЛИ.jpg"/>
          <p:cNvPicPr>
            <a:picLocks noChangeAspect="1" noChangeArrowheads="1"/>
          </p:cNvPicPr>
          <p:nvPr/>
        </p:nvPicPr>
        <p:blipFill>
          <a:blip r:embed="rId7" cstate="print"/>
          <a:srcRect/>
          <a:stretch>
            <a:fillRect/>
          </a:stretch>
        </p:blipFill>
        <p:spPr bwMode="auto">
          <a:xfrm>
            <a:off x="5004048" y="3861048"/>
            <a:ext cx="3516388" cy="2340000"/>
          </a:xfrm>
          <a:prstGeom prst="rect">
            <a:avLst/>
          </a:prstGeom>
          <a:noFill/>
          <a:effectLst>
            <a:glow rad="228600">
              <a:schemeClr val="accent6">
                <a:satMod val="175000"/>
                <a:alpha val="40000"/>
              </a:schemeClr>
            </a:glow>
          </a:effectLst>
        </p:spPr>
      </p:pic>
      <p:sp>
        <p:nvSpPr>
          <p:cNvPr id="10" name="TextBox 9"/>
          <p:cNvSpPr txBox="1"/>
          <p:nvPr/>
        </p:nvSpPr>
        <p:spPr>
          <a:xfrm>
            <a:off x="611560" y="332656"/>
            <a:ext cx="2016224" cy="461665"/>
          </a:xfrm>
          <a:prstGeom prst="rect">
            <a:avLst/>
          </a:prstGeom>
          <a:noFill/>
        </p:spPr>
        <p:txBody>
          <a:bodyPr wrap="square" rtlCol="0">
            <a:spAutoFit/>
          </a:bodyPr>
          <a:lstStyle/>
          <a:p>
            <a:pPr algn="ctr"/>
            <a:r>
              <a:rPr lang="ru-RU" b="1" dirty="0" smtClean="0">
                <a:solidFill>
                  <a:schemeClr val="bg1"/>
                </a:solidFill>
                <a:effectLst>
                  <a:outerShdw blurRad="38100" dist="38100" dir="2700000" algn="tl">
                    <a:srgbClr val="000000">
                      <a:alpha val="43137"/>
                    </a:srgbClr>
                  </a:outerShdw>
                </a:effectLst>
              </a:rPr>
              <a:t>Фото 1</a:t>
            </a:r>
            <a:endParaRPr lang="ru-RU" b="1" dirty="0">
              <a:solidFill>
                <a:schemeClr val="bg1"/>
              </a:solidFill>
              <a:effectLst>
                <a:outerShdw blurRad="38100" dist="38100" dir="2700000" algn="tl">
                  <a:srgbClr val="000000">
                    <a:alpha val="43137"/>
                  </a:srgbClr>
                </a:outerShdw>
              </a:effectLst>
            </a:endParaRPr>
          </a:p>
        </p:txBody>
      </p:sp>
      <p:sp>
        <p:nvSpPr>
          <p:cNvPr id="11" name="TextBox 10"/>
          <p:cNvSpPr txBox="1"/>
          <p:nvPr/>
        </p:nvSpPr>
        <p:spPr>
          <a:xfrm>
            <a:off x="3779912" y="260648"/>
            <a:ext cx="1584176" cy="461665"/>
          </a:xfrm>
          <a:prstGeom prst="rect">
            <a:avLst/>
          </a:prstGeom>
          <a:noFill/>
        </p:spPr>
        <p:txBody>
          <a:bodyPr wrap="square" rtlCol="0">
            <a:spAutoFit/>
          </a:bodyPr>
          <a:lstStyle/>
          <a:p>
            <a:pPr algn="ctr"/>
            <a:r>
              <a:rPr lang="ru-RU" b="1" dirty="0" smtClean="0">
                <a:solidFill>
                  <a:schemeClr val="bg1"/>
                </a:solidFill>
                <a:effectLst>
                  <a:outerShdw blurRad="38100" dist="38100" dir="2700000" algn="tl">
                    <a:srgbClr val="000000">
                      <a:alpha val="43137"/>
                    </a:srgbClr>
                  </a:outerShdw>
                </a:effectLst>
              </a:rPr>
              <a:t>Фото 2</a:t>
            </a:r>
            <a:endParaRPr lang="ru-RU" b="1" dirty="0">
              <a:solidFill>
                <a:schemeClr val="bg1"/>
              </a:solidFill>
              <a:effectLst>
                <a:outerShdw blurRad="38100" dist="38100" dir="2700000" algn="tl">
                  <a:srgbClr val="000000">
                    <a:alpha val="43137"/>
                  </a:srgbClr>
                </a:outerShdw>
              </a:effectLst>
            </a:endParaRPr>
          </a:p>
        </p:txBody>
      </p:sp>
      <p:sp>
        <p:nvSpPr>
          <p:cNvPr id="12" name="TextBox 11"/>
          <p:cNvSpPr txBox="1"/>
          <p:nvPr/>
        </p:nvSpPr>
        <p:spPr>
          <a:xfrm>
            <a:off x="7164288" y="404664"/>
            <a:ext cx="1224136" cy="461665"/>
          </a:xfrm>
          <a:prstGeom prst="rect">
            <a:avLst/>
          </a:prstGeom>
          <a:noFill/>
        </p:spPr>
        <p:txBody>
          <a:bodyPr wrap="square" rtlCol="0">
            <a:spAutoFit/>
          </a:bodyPr>
          <a:lstStyle/>
          <a:p>
            <a:pPr algn="ctr"/>
            <a:r>
              <a:rPr lang="ru-RU" b="1" dirty="0" smtClean="0">
                <a:solidFill>
                  <a:schemeClr val="bg1"/>
                </a:solidFill>
                <a:effectLst>
                  <a:outerShdw blurRad="38100" dist="38100" dir="2700000" algn="tl">
                    <a:srgbClr val="000000">
                      <a:alpha val="43137"/>
                    </a:srgbClr>
                  </a:outerShdw>
                </a:effectLst>
              </a:rPr>
              <a:t>Фото 3</a:t>
            </a:r>
            <a:endParaRPr lang="ru-RU" b="1" dirty="0">
              <a:solidFill>
                <a:schemeClr val="bg1"/>
              </a:solidFill>
              <a:effectLst>
                <a:outerShdw blurRad="38100" dist="38100" dir="2700000" algn="tl">
                  <a:srgbClr val="000000">
                    <a:alpha val="43137"/>
                  </a:srgbClr>
                </a:outerShdw>
              </a:effectLst>
            </a:endParaRPr>
          </a:p>
        </p:txBody>
      </p:sp>
      <p:sp>
        <p:nvSpPr>
          <p:cNvPr id="13" name="TextBox 12"/>
          <p:cNvSpPr txBox="1"/>
          <p:nvPr/>
        </p:nvSpPr>
        <p:spPr>
          <a:xfrm>
            <a:off x="1979712" y="3284984"/>
            <a:ext cx="1296144" cy="461665"/>
          </a:xfrm>
          <a:prstGeom prst="rect">
            <a:avLst/>
          </a:prstGeom>
          <a:noFill/>
        </p:spPr>
        <p:txBody>
          <a:bodyPr wrap="square" rtlCol="0">
            <a:spAutoFit/>
          </a:bodyPr>
          <a:lstStyle/>
          <a:p>
            <a:pPr algn="ctr"/>
            <a:r>
              <a:rPr lang="ru-RU" b="1" dirty="0" smtClean="0">
                <a:solidFill>
                  <a:schemeClr val="bg1"/>
                </a:solidFill>
                <a:effectLst>
                  <a:outerShdw blurRad="38100" dist="38100" dir="2700000" algn="tl">
                    <a:srgbClr val="000000">
                      <a:alpha val="43137"/>
                    </a:srgbClr>
                  </a:outerShdw>
                </a:effectLst>
              </a:rPr>
              <a:t>Фото 4</a:t>
            </a:r>
            <a:endParaRPr lang="ru-RU" b="1" dirty="0">
              <a:solidFill>
                <a:schemeClr val="bg1"/>
              </a:solidFill>
              <a:effectLst>
                <a:outerShdw blurRad="38100" dist="38100" dir="2700000" algn="tl">
                  <a:srgbClr val="000000">
                    <a:alpha val="43137"/>
                  </a:srgbClr>
                </a:outerShdw>
              </a:effectLst>
            </a:endParaRPr>
          </a:p>
        </p:txBody>
      </p:sp>
      <p:sp>
        <p:nvSpPr>
          <p:cNvPr id="14" name="TextBox 13"/>
          <p:cNvSpPr txBox="1"/>
          <p:nvPr/>
        </p:nvSpPr>
        <p:spPr>
          <a:xfrm>
            <a:off x="6012160" y="3284984"/>
            <a:ext cx="1440160" cy="461665"/>
          </a:xfrm>
          <a:prstGeom prst="rect">
            <a:avLst/>
          </a:prstGeom>
          <a:noFill/>
        </p:spPr>
        <p:txBody>
          <a:bodyPr wrap="square" rtlCol="0">
            <a:spAutoFit/>
          </a:bodyPr>
          <a:lstStyle/>
          <a:p>
            <a:pPr algn="ctr"/>
            <a:r>
              <a:rPr lang="ru-RU" b="1" dirty="0" smtClean="0">
                <a:solidFill>
                  <a:schemeClr val="bg1"/>
                </a:solidFill>
                <a:effectLst>
                  <a:outerShdw blurRad="38100" dist="38100" dir="2700000" algn="tl">
                    <a:srgbClr val="000000">
                      <a:alpha val="43137"/>
                    </a:srgbClr>
                  </a:outerShdw>
                </a:effectLst>
              </a:rPr>
              <a:t>Фото 5</a:t>
            </a:r>
            <a:endParaRPr lang="ru-RU"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755576" y="2132856"/>
            <a:ext cx="7992888" cy="4032448"/>
          </a:xfrm>
        </p:spPr>
        <p:txBody>
          <a:bodyPr/>
          <a:lstStyle/>
          <a:p>
            <a:pPr marL="514350" lvl="0" indent="-514350" algn="l">
              <a:buAutoNum type="arabicParenR"/>
            </a:pPr>
            <a:endParaRPr lang="ru-RU" i="0" dirty="0" smtClean="0">
              <a:solidFill>
                <a:srgbClr val="FF7E1D"/>
              </a:solidFill>
              <a:effectLst>
                <a:outerShdw blurRad="38100" dist="38100" dir="2700000" algn="tl">
                  <a:srgbClr val="000000">
                    <a:alpha val="43137"/>
                  </a:srgbClr>
                </a:outerShdw>
              </a:effectLst>
            </a:endParaRPr>
          </a:p>
          <a:p>
            <a:pPr marL="514350" lvl="0" indent="-514350" algn="l">
              <a:buAutoNum type="arabicParenR"/>
            </a:pPr>
            <a:endParaRPr lang="ru-RU" i="0" dirty="0" smtClean="0">
              <a:solidFill>
                <a:srgbClr val="FF7E1D"/>
              </a:solidFill>
              <a:effectLst>
                <a:outerShdw blurRad="38100" dist="38100" dir="2700000" algn="tl">
                  <a:srgbClr val="000000">
                    <a:alpha val="43137"/>
                  </a:srgbClr>
                </a:outerShdw>
              </a:effectLst>
            </a:endParaRPr>
          </a:p>
          <a:p>
            <a:pPr marL="514350" lvl="0" indent="-514350" algn="l">
              <a:buAutoNum type="arabicParenR"/>
            </a:pPr>
            <a:endParaRPr lang="ru-RU" i="0" dirty="0" smtClean="0">
              <a:solidFill>
                <a:srgbClr val="FF7E1D"/>
              </a:solidFill>
              <a:effectLst>
                <a:outerShdw blurRad="38100" dist="38100" dir="2700000" algn="tl">
                  <a:srgbClr val="000000">
                    <a:alpha val="43137"/>
                  </a:srgbClr>
                </a:outerShdw>
              </a:effectLst>
            </a:endParaRPr>
          </a:p>
          <a:p>
            <a:pPr marL="514350" lvl="0" indent="-514350" algn="l">
              <a:buAutoNum type="arabicParenR"/>
            </a:pPr>
            <a:endParaRPr lang="ru-RU" i="0" dirty="0" smtClean="0">
              <a:solidFill>
                <a:srgbClr val="FF7E1D"/>
              </a:solidFill>
              <a:effectLst>
                <a:outerShdw blurRad="38100" dist="38100" dir="2700000" algn="tl">
                  <a:srgbClr val="000000">
                    <a:alpha val="43137"/>
                  </a:srgbClr>
                </a:outerShdw>
              </a:effectLst>
            </a:endParaRPr>
          </a:p>
          <a:p>
            <a:pPr marL="514350" lvl="0" indent="-514350" algn="l">
              <a:buAutoNum type="arabicParenR"/>
            </a:pPr>
            <a:endParaRPr lang="ru-RU" i="0" dirty="0" smtClean="0">
              <a:solidFill>
                <a:srgbClr val="FF7E1D"/>
              </a:solidFill>
              <a:effectLst>
                <a:outerShdw blurRad="38100" dist="38100" dir="2700000" algn="tl">
                  <a:srgbClr val="000000">
                    <a:alpha val="43137"/>
                  </a:srgbClr>
                </a:outerShdw>
              </a:effectLst>
            </a:endParaRPr>
          </a:p>
          <a:p>
            <a:pPr marL="514350" lvl="0" indent="-514350" algn="l"/>
            <a:endParaRPr lang="ru-RU" i="0" dirty="0" smtClean="0">
              <a:solidFill>
                <a:srgbClr val="FF7E1D"/>
              </a:solidFill>
              <a:effectLst>
                <a:outerShdw blurRad="38100" dist="38100" dir="2700000" algn="tl">
                  <a:srgbClr val="000000">
                    <a:alpha val="43137"/>
                  </a:srgbClr>
                </a:outerShdw>
              </a:effectLst>
            </a:endParaRPr>
          </a:p>
          <a:p>
            <a:pPr marL="514350" lvl="0" indent="-514350"/>
            <a:r>
              <a:rPr lang="en-US" sz="3600" i="0" dirty="0" smtClean="0">
                <a:solidFill>
                  <a:srgbClr val="8D0F24"/>
                </a:solidFill>
                <a:effectLst>
                  <a:outerShdw blurRad="38100" dist="38100" dir="2700000" algn="tl">
                    <a:srgbClr val="000000">
                      <a:alpha val="43137"/>
                    </a:srgbClr>
                  </a:outerShdw>
                </a:effectLst>
              </a:rPr>
              <a:t>e). Lotus will be pulled out. </a:t>
            </a:r>
            <a:endParaRPr lang="ru-RU" sz="3600" i="0" dirty="0" smtClean="0">
              <a:solidFill>
                <a:srgbClr val="8D0F24"/>
              </a:solidFill>
              <a:effectLst>
                <a:outerShdw blurRad="38100" dist="38100" dir="2700000" algn="tl">
                  <a:srgbClr val="000000">
                    <a:alpha val="43137"/>
                  </a:srgbClr>
                </a:outerShdw>
              </a:effectLst>
            </a:endParaRPr>
          </a:p>
          <a:p>
            <a:pPr marL="514350" lvl="0" indent="-514350"/>
            <a:r>
              <a:rPr lang="ru-RU" sz="3600" i="0" dirty="0" smtClean="0">
                <a:solidFill>
                  <a:srgbClr val="8D0F24"/>
                </a:solidFill>
                <a:effectLst>
                  <a:outerShdw blurRad="38100" dist="38100" dir="2700000" algn="tl">
                    <a:srgbClr val="000000">
                      <a:alpha val="43137"/>
                    </a:srgbClr>
                  </a:outerShdw>
                </a:effectLst>
              </a:rPr>
              <a:t>Лотос будет сорван.</a:t>
            </a:r>
          </a:p>
        </p:txBody>
      </p:sp>
      <p:sp>
        <p:nvSpPr>
          <p:cNvPr id="3" name="Заголовок 2"/>
          <p:cNvSpPr>
            <a:spLocks noGrp="1"/>
          </p:cNvSpPr>
          <p:nvPr>
            <p:ph type="ctrTitle"/>
          </p:nvPr>
        </p:nvSpPr>
        <p:spPr>
          <a:xfrm>
            <a:off x="0" y="0"/>
            <a:ext cx="9144000" cy="1700808"/>
          </a:xfrm>
          <a:effectLst>
            <a:glow rad="228600">
              <a:schemeClr val="accent3">
                <a:satMod val="175000"/>
                <a:alpha val="40000"/>
              </a:schemeClr>
            </a:glow>
          </a:effectLst>
        </p:spPr>
        <p:txBody>
          <a:bodyPr/>
          <a:lstStyle/>
          <a:p>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Учащиеся сверяют свои ответы с правильными ответами:</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ru-RU" sz="4000" b="1" i="0" dirty="0" smtClean="0">
                <a:solidFill>
                  <a:srgbClr val="FF0000"/>
                </a:solidFill>
                <a:effectLst>
                  <a:outerShdw blurRad="38100" dist="38100" dir="2700000" algn="tl">
                    <a:srgbClr val="000000">
                      <a:alpha val="43137"/>
                    </a:srgbClr>
                  </a:outerShdw>
                </a:effectLst>
              </a:rPr>
              <a:t/>
            </a:r>
            <a:br>
              <a:rPr lang="ru-RU" sz="4000" b="1" i="0" dirty="0" smtClean="0">
                <a:solidFill>
                  <a:srgbClr val="FF0000"/>
                </a:solidFill>
                <a:effectLst>
                  <a:outerShdw blurRad="38100" dist="38100" dir="2700000" algn="tl">
                    <a:srgbClr val="000000">
                      <a:alpha val="43137"/>
                    </a:srgbClr>
                  </a:outerShdw>
                </a:effectLst>
              </a:rPr>
            </a:br>
            <a:r>
              <a:rPr lang="en-US" b="1" dirty="0" smtClean="0">
                <a:solidFill>
                  <a:srgbClr val="FF0000"/>
                </a:solidFill>
              </a:rPr>
              <a:t/>
            </a:r>
            <a:br>
              <a:rPr lang="en-US" b="1" dirty="0" smtClean="0">
                <a:solidFill>
                  <a:srgbClr val="FF0000"/>
                </a:solidFill>
              </a:rPr>
            </a:br>
            <a:endParaRPr lang="ru-RU" b="1" dirty="0">
              <a:solidFill>
                <a:srgbClr val="FF0000"/>
              </a:solidFill>
            </a:endParaRPr>
          </a:p>
        </p:txBody>
      </p:sp>
      <p:pic>
        <p:nvPicPr>
          <p:cNvPr id="5" name="Picture 2" descr="C:\Users\888\Desktop\Сорвёт.jpg"/>
          <p:cNvPicPr>
            <a:picLocks noChangeAspect="1" noChangeArrowheads="1"/>
          </p:cNvPicPr>
          <p:nvPr/>
        </p:nvPicPr>
        <p:blipFill>
          <a:blip r:embed="rId3" cstate="print"/>
          <a:srcRect/>
          <a:stretch>
            <a:fillRect/>
          </a:stretch>
        </p:blipFill>
        <p:spPr bwMode="auto">
          <a:xfrm>
            <a:off x="2267744" y="1844824"/>
            <a:ext cx="4495512" cy="3600000"/>
          </a:xfrm>
          <a:prstGeom prst="rect">
            <a:avLst/>
          </a:prstGeom>
          <a:noFill/>
          <a:ln w="9525">
            <a:noFill/>
            <a:miter lim="800000"/>
            <a:headEnd/>
            <a:tailEnd/>
          </a:ln>
          <a:effectLst>
            <a:glow rad="228600">
              <a:schemeClr val="accent6">
                <a:satMod val="175000"/>
                <a:alpha val="40000"/>
              </a:schemeClr>
            </a:glow>
          </a:effectLst>
        </p:spPr>
      </p:pic>
      <p:sp>
        <p:nvSpPr>
          <p:cNvPr id="6" name="TextBox 5"/>
          <p:cNvSpPr txBox="1"/>
          <p:nvPr/>
        </p:nvSpPr>
        <p:spPr>
          <a:xfrm>
            <a:off x="3635896" y="1268760"/>
            <a:ext cx="2016224" cy="523220"/>
          </a:xfrm>
          <a:prstGeom prst="rect">
            <a:avLst/>
          </a:prstGeom>
          <a:noFill/>
        </p:spPr>
        <p:txBody>
          <a:bodyPr wrap="square" rtlCol="0">
            <a:spAutoFit/>
          </a:bodyPr>
          <a:lstStyle/>
          <a:p>
            <a:pPr algn="ctr"/>
            <a:r>
              <a:rPr lang="ru-RU" sz="2800" b="1" dirty="0" smtClean="0">
                <a:solidFill>
                  <a:schemeClr val="bg1"/>
                </a:solidFill>
                <a:effectLst>
                  <a:outerShdw blurRad="38100" dist="38100" dir="2700000" algn="tl">
                    <a:srgbClr val="000000">
                      <a:alpha val="43137"/>
                    </a:srgbClr>
                  </a:outerShdw>
                </a:effectLst>
              </a:rPr>
              <a:t>Фото 1</a:t>
            </a:r>
            <a:endParaRPr lang="ru-RU" sz="2800"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p:txBody>
          <a:bodyPr/>
          <a:lstStyle/>
          <a:p>
            <a:r>
              <a:rPr lang="en-US" i="0" dirty="0" smtClean="0">
                <a:solidFill>
                  <a:srgbClr val="002060"/>
                </a:solidFill>
              </a:rPr>
              <a:t/>
            </a:r>
            <a:br>
              <a:rPr lang="en-US" i="0" dirty="0" smtClean="0">
                <a:solidFill>
                  <a:srgbClr val="002060"/>
                </a:solidFill>
              </a:rPr>
            </a:br>
            <a:r>
              <a:rPr lang="en-US" i="0" dirty="0" smtClean="0"/>
              <a:t/>
            </a:r>
            <a:br>
              <a:rPr lang="en-US" i="0" dirty="0" smtClean="0"/>
            </a:br>
            <a:endParaRPr lang="ru-RU" b="1" i="0" spc="600" dirty="0">
              <a:solidFill>
                <a:srgbClr val="FF0000"/>
              </a:solidFill>
            </a:endParaRPr>
          </a:p>
        </p:txBody>
      </p:sp>
      <p:pic>
        <p:nvPicPr>
          <p:cNvPr id="4" name="Picture 3" descr="C:\Users\888\Desktop\Срывает сейчас.jpg"/>
          <p:cNvPicPr>
            <a:picLocks noChangeAspect="1" noChangeArrowheads="1"/>
          </p:cNvPicPr>
          <p:nvPr/>
        </p:nvPicPr>
        <p:blipFill>
          <a:blip r:embed="rId3" cstate="print"/>
          <a:srcRect/>
          <a:stretch>
            <a:fillRect/>
          </a:stretch>
        </p:blipFill>
        <p:spPr bwMode="auto">
          <a:xfrm>
            <a:off x="2411760" y="1124744"/>
            <a:ext cx="4804382" cy="3600000"/>
          </a:xfrm>
          <a:prstGeom prst="rect">
            <a:avLst/>
          </a:prstGeom>
          <a:noFill/>
          <a:effectLst>
            <a:glow rad="228600">
              <a:schemeClr val="accent6">
                <a:satMod val="175000"/>
                <a:alpha val="40000"/>
              </a:schemeClr>
            </a:glow>
          </a:effectLst>
        </p:spPr>
      </p:pic>
      <p:sp>
        <p:nvSpPr>
          <p:cNvPr id="5" name="TextBox 4"/>
          <p:cNvSpPr txBox="1"/>
          <p:nvPr/>
        </p:nvSpPr>
        <p:spPr>
          <a:xfrm>
            <a:off x="3707904" y="260648"/>
            <a:ext cx="1584176" cy="523220"/>
          </a:xfrm>
          <a:prstGeom prst="rect">
            <a:avLst/>
          </a:prstGeom>
          <a:noFill/>
        </p:spPr>
        <p:txBody>
          <a:bodyPr wrap="square" rtlCol="0">
            <a:spAutoFit/>
          </a:bodyPr>
          <a:lstStyle/>
          <a:p>
            <a:pPr algn="ctr"/>
            <a:r>
              <a:rPr lang="ru-RU" sz="2800" b="1" dirty="0" smtClean="0">
                <a:solidFill>
                  <a:schemeClr val="bg1"/>
                </a:solidFill>
                <a:effectLst>
                  <a:outerShdw blurRad="38100" dist="38100" dir="2700000" algn="tl">
                    <a:srgbClr val="000000">
                      <a:alpha val="43137"/>
                    </a:srgbClr>
                  </a:outerShdw>
                </a:effectLst>
              </a:rPr>
              <a:t>Фото 2</a:t>
            </a:r>
            <a:endParaRPr lang="ru-RU" sz="2800" b="1" dirty="0">
              <a:solidFill>
                <a:schemeClr val="bg1"/>
              </a:solidFill>
              <a:effectLst>
                <a:outerShdw blurRad="38100" dist="38100" dir="2700000" algn="tl">
                  <a:srgbClr val="000000">
                    <a:alpha val="43137"/>
                  </a:srgbClr>
                </a:outerShdw>
              </a:effectLst>
            </a:endParaRPr>
          </a:p>
        </p:txBody>
      </p:sp>
      <p:sp>
        <p:nvSpPr>
          <p:cNvPr id="8" name="Прямоугольник 7"/>
          <p:cNvSpPr/>
          <p:nvPr/>
        </p:nvSpPr>
        <p:spPr>
          <a:xfrm>
            <a:off x="2422597" y="3198168"/>
            <a:ext cx="6648167" cy="3046988"/>
          </a:xfrm>
          <a:prstGeom prst="rect">
            <a:avLst/>
          </a:prstGeom>
        </p:spPr>
        <p:txBody>
          <a:bodyPr wrap="none">
            <a:spAutoFit/>
          </a:bodyPr>
          <a:lstStyle/>
          <a:p>
            <a:endParaRPr lang="en-US" dirty="0" smtClean="0">
              <a:solidFill>
                <a:srgbClr val="FF7E1D"/>
              </a:solidFill>
              <a:effectLst>
                <a:outerShdw blurRad="38100" dist="38100" dir="2700000" algn="tl">
                  <a:srgbClr val="000000">
                    <a:alpha val="43137"/>
                  </a:srgbClr>
                </a:outerShdw>
              </a:effectLst>
            </a:endParaRPr>
          </a:p>
          <a:p>
            <a:endParaRPr lang="en-US" dirty="0" smtClean="0">
              <a:solidFill>
                <a:srgbClr val="FF7E1D"/>
              </a:solidFill>
              <a:effectLst>
                <a:outerShdw blurRad="38100" dist="38100" dir="2700000" algn="tl">
                  <a:srgbClr val="000000">
                    <a:alpha val="43137"/>
                  </a:srgbClr>
                </a:outerShdw>
              </a:effectLst>
            </a:endParaRPr>
          </a:p>
          <a:p>
            <a:endParaRPr lang="en-US" dirty="0" smtClean="0">
              <a:solidFill>
                <a:srgbClr val="FF7E1D"/>
              </a:solidFill>
              <a:effectLst>
                <a:outerShdw blurRad="38100" dist="38100" dir="2700000" algn="tl">
                  <a:srgbClr val="000000">
                    <a:alpha val="43137"/>
                  </a:srgbClr>
                </a:outerShdw>
              </a:effectLst>
            </a:endParaRPr>
          </a:p>
          <a:p>
            <a:endParaRPr lang="en-US" dirty="0" smtClean="0">
              <a:solidFill>
                <a:srgbClr val="FF7E1D"/>
              </a:solidFill>
              <a:effectLst>
                <a:outerShdw blurRad="38100" dist="38100" dir="2700000" algn="tl">
                  <a:srgbClr val="000000">
                    <a:alpha val="43137"/>
                  </a:srgbClr>
                </a:outerShdw>
              </a:effectLst>
            </a:endParaRPr>
          </a:p>
          <a:p>
            <a:endParaRPr lang="en-US" dirty="0" smtClean="0">
              <a:solidFill>
                <a:srgbClr val="FF7E1D"/>
              </a:solidFill>
              <a:effectLst>
                <a:outerShdw blurRad="38100" dist="38100" dir="2700000" algn="tl">
                  <a:srgbClr val="000000">
                    <a:alpha val="43137"/>
                  </a:srgbClr>
                </a:outerShdw>
              </a:effectLst>
            </a:endParaRPr>
          </a:p>
          <a:p>
            <a:pPr algn="ctr"/>
            <a:r>
              <a:rPr lang="en-US" sz="3600" b="1" dirty="0" smtClean="0">
                <a:solidFill>
                  <a:srgbClr val="FF7E1D"/>
                </a:solidFill>
                <a:effectLst>
                  <a:outerShdw blurRad="38100" dist="38100" dir="2700000" algn="tl">
                    <a:srgbClr val="000000">
                      <a:alpha val="43137"/>
                    </a:srgbClr>
                  </a:outerShdw>
                </a:effectLst>
              </a:rPr>
              <a:t>c</a:t>
            </a:r>
            <a:r>
              <a:rPr lang="en-US" sz="3600" b="1" dirty="0" smtClean="0">
                <a:solidFill>
                  <a:srgbClr val="FF7E1D"/>
                </a:solidFill>
                <a:effectLst>
                  <a:outerShdw blurRad="38100" dist="38100" dir="2700000" algn="tl">
                    <a:srgbClr val="000000">
                      <a:alpha val="43137"/>
                    </a:srgbClr>
                  </a:outerShdw>
                </a:effectLst>
              </a:rPr>
              <a:t>). Lotus is being pulled out now</a:t>
            </a:r>
            <a:r>
              <a:rPr lang="en-US" sz="3600" b="1" dirty="0" smtClean="0">
                <a:solidFill>
                  <a:srgbClr val="FF7E1D"/>
                </a:solidFill>
                <a:effectLst>
                  <a:outerShdw blurRad="38100" dist="38100" dir="2700000" algn="tl">
                    <a:srgbClr val="000000">
                      <a:alpha val="43137"/>
                    </a:srgbClr>
                  </a:outerShdw>
                </a:effectLst>
              </a:rPr>
              <a:t>.</a:t>
            </a:r>
          </a:p>
          <a:p>
            <a:pPr algn="ctr"/>
            <a:r>
              <a:rPr lang="ru-RU" sz="3600" b="1" dirty="0" smtClean="0">
                <a:solidFill>
                  <a:srgbClr val="FF7E1D"/>
                </a:solidFill>
                <a:effectLst>
                  <a:outerShdw blurRad="38100" dist="38100" dir="2700000" algn="tl">
                    <a:srgbClr val="000000">
                      <a:alpha val="43137"/>
                    </a:srgbClr>
                  </a:outerShdw>
                </a:effectLst>
              </a:rPr>
              <a:t>Лотос срывают сейчас.</a:t>
            </a:r>
            <a:endParaRPr lang="ru-RU" sz="3600" b="1"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1656184"/>
          </a:xfrm>
          <a:ln w="76200"/>
        </p:spPr>
        <p:txBody>
          <a:bodyPr/>
          <a:lstStyle/>
          <a:p>
            <a:r>
              <a:rPr lang="ru-RU" sz="2000" i="0" dirty="0" smtClean="0">
                <a:solidFill>
                  <a:srgbClr val="F2F2F2"/>
                </a:solidFill>
                <a:effectLst>
                  <a:outerShdw blurRad="38100" dist="38100" dir="2700000" algn="tl">
                    <a:srgbClr val="000000">
                      <a:alpha val="43137"/>
                    </a:srgbClr>
                  </a:outerShdw>
                </a:effectLst>
              </a:rPr>
              <a:t>                             </a:t>
            </a:r>
            <a:br>
              <a:rPr lang="ru-RU" sz="2000" i="0" dirty="0" smtClean="0">
                <a:solidFill>
                  <a:srgbClr val="F2F2F2"/>
                </a:solidFill>
                <a:effectLst>
                  <a:outerShdw blurRad="38100" dist="38100" dir="2700000" algn="tl">
                    <a:srgbClr val="000000">
                      <a:alpha val="43137"/>
                    </a:srgbClr>
                  </a:outerShdw>
                </a:effectLst>
              </a:rPr>
            </a:br>
            <a:r>
              <a:rPr lang="ru-RU" sz="2000" i="0" dirty="0" smtClean="0">
                <a:solidFill>
                  <a:srgbClr val="F2F2F2"/>
                </a:solidFill>
                <a:effectLst>
                  <a:outerShdw blurRad="38100" dist="38100" dir="2700000" algn="tl">
                    <a:srgbClr val="000000">
                      <a:alpha val="43137"/>
                    </a:srgbClr>
                  </a:outerShdw>
                </a:effectLst>
              </a:rPr>
              <a:t/>
            </a:r>
            <a:br>
              <a:rPr lang="ru-RU" sz="2000" i="0" dirty="0" smtClean="0">
                <a:solidFill>
                  <a:srgbClr val="F2F2F2"/>
                </a:solidFill>
                <a:effectLst>
                  <a:outerShdw blurRad="38100" dist="38100" dir="2700000" algn="tl">
                    <a:srgbClr val="000000">
                      <a:alpha val="43137"/>
                    </a:srgbClr>
                  </a:outerShdw>
                </a:effectLst>
              </a:rPr>
            </a:br>
            <a:r>
              <a:rPr lang="ru-RU" sz="2000" i="0" dirty="0" smtClean="0">
                <a:solidFill>
                  <a:srgbClr val="F2F2F2"/>
                </a:solidFill>
                <a:effectLst>
                  <a:outerShdw blurRad="38100" dist="38100" dir="2700000" algn="tl">
                    <a:srgbClr val="000000">
                      <a:alpha val="43137"/>
                    </a:srgbClr>
                  </a:outerShdw>
                </a:effectLst>
              </a:rPr>
              <a:t/>
            </a:r>
            <a:br>
              <a:rPr lang="ru-RU" sz="2000" i="0" dirty="0" smtClean="0">
                <a:solidFill>
                  <a:srgbClr val="F2F2F2"/>
                </a:solidFill>
                <a:effectLst>
                  <a:outerShdw blurRad="38100" dist="38100" dir="2700000" algn="tl">
                    <a:srgbClr val="000000">
                      <a:alpha val="43137"/>
                    </a:srgbClr>
                  </a:outerShdw>
                </a:effectLst>
              </a:rPr>
            </a:br>
            <a:r>
              <a:rPr lang="ru-RU" sz="2000" i="0" dirty="0" smtClean="0">
                <a:solidFill>
                  <a:srgbClr val="F2F2F2"/>
                </a:solidFill>
                <a:effectLst>
                  <a:outerShdw blurRad="38100" dist="38100" dir="2700000" algn="tl">
                    <a:srgbClr val="000000">
                      <a:alpha val="43137"/>
                    </a:srgbClr>
                  </a:outerShdw>
                </a:effectLst>
              </a:rPr>
              <a:t/>
            </a:r>
            <a:br>
              <a:rPr lang="ru-RU" sz="2000" i="0" dirty="0" smtClean="0">
                <a:solidFill>
                  <a:srgbClr val="F2F2F2"/>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Простое и понятное раскрытие довольно сложной и запутанной темы урока </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Данное 1фото демонстрирует влияние </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действия совершённого над человеком, </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 когда его посылают за хлебом; это                      </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значит по английской логике человек                     </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пассивен он страдает, что он ни по                                                                                        </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собственной воле, а ради пиара, то есть в целях политической рекламы</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совершил это действие, поэтому залог                   </a:t>
            </a:r>
            <a:br>
              <a:rPr lang="ru-RU" sz="2000" i="0" dirty="0" smtClean="0">
                <a:solidFill>
                  <a:srgbClr val="0000FF"/>
                </a:solidFill>
                <a:effectLst>
                  <a:outerShdw blurRad="38100" dist="38100" dir="2700000" algn="tl">
                    <a:srgbClr val="000000">
                      <a:alpha val="43137"/>
                    </a:srgbClr>
                  </a:outerShdw>
                </a:effectLst>
              </a:rPr>
            </a:br>
            <a:r>
              <a:rPr lang="ru-RU" sz="2000" i="0" dirty="0" smtClean="0">
                <a:solidFill>
                  <a:srgbClr val="0000FF"/>
                </a:solidFill>
                <a:effectLst>
                  <a:outerShdw blurRad="38100" dist="38100" dir="2700000" algn="tl">
                    <a:srgbClr val="000000">
                      <a:alpha val="43137"/>
                    </a:srgbClr>
                  </a:outerShdw>
                </a:effectLst>
              </a:rPr>
              <a:t>называется </a:t>
            </a:r>
            <a:r>
              <a:rPr lang="ru-RU" sz="2400" i="0" dirty="0" smtClean="0">
                <a:solidFill>
                  <a:srgbClr val="002060"/>
                </a:solidFill>
                <a:effectLst>
                  <a:outerShdw blurRad="38100" dist="38100" dir="2700000" algn="tl">
                    <a:srgbClr val="000000">
                      <a:alpha val="43137"/>
                    </a:srgbClr>
                  </a:outerShdw>
                </a:effectLst>
              </a:rPr>
              <a:t>Пассивный</a:t>
            </a:r>
            <a:r>
              <a:rPr lang="ru-RU" sz="2000" i="0" dirty="0" smtClean="0">
                <a:solidFill>
                  <a:srgbClr val="0000FF"/>
                </a:solidFill>
                <a:effectLst>
                  <a:outerShdw blurRad="38100" dist="38100" dir="2700000" algn="tl">
                    <a:srgbClr val="000000">
                      <a:alpha val="43137"/>
                    </a:srgbClr>
                  </a:outerShdw>
                </a:effectLst>
              </a:rPr>
              <a:t> или </a:t>
            </a:r>
            <a:r>
              <a:rPr lang="ru-RU" sz="2400" i="0" dirty="0" smtClean="0">
                <a:solidFill>
                  <a:srgbClr val="002060"/>
                </a:solidFill>
                <a:effectLst>
                  <a:outerShdw blurRad="38100" dist="38100" dir="2700000" algn="tl">
                    <a:srgbClr val="000000">
                      <a:alpha val="43137"/>
                    </a:srgbClr>
                  </a:outerShdw>
                </a:effectLst>
              </a:rPr>
              <a:t>Страдательный</a:t>
            </a:r>
            <a:r>
              <a:rPr lang="ru-RU" sz="2000" i="0" dirty="0" smtClean="0">
                <a:solidFill>
                  <a:srgbClr val="0000FF"/>
                </a:solidFill>
                <a:effectLst>
                  <a:outerShdw blurRad="38100" dist="38100" dir="2700000" algn="tl">
                    <a:srgbClr val="000000">
                      <a:alpha val="43137"/>
                    </a:srgbClr>
                  </a:outerShdw>
                </a:effectLst>
              </a:rPr>
              <a:t>:</a:t>
            </a:r>
            <a:endParaRPr lang="ru-RU" sz="2000" i="0" dirty="0">
              <a:solidFill>
                <a:srgbClr val="0000FF"/>
              </a:solidFill>
              <a:effectLst>
                <a:outerShdw blurRad="38100" dist="38100" dir="2700000" algn="tl">
                  <a:srgbClr val="000000">
                    <a:alpha val="43137"/>
                  </a:srgbClr>
                </a:outerShdw>
              </a:effectLst>
            </a:endParaRPr>
          </a:p>
        </p:txBody>
      </p:sp>
      <p:pic>
        <p:nvPicPr>
          <p:cNvPr id="1028" name="Picture 4" descr="C:\Users\888\Desktop\Медведев с хлебом.jpg"/>
          <p:cNvPicPr>
            <a:picLocks noGrp="1" noChangeAspect="1" noChangeArrowheads="1"/>
          </p:cNvPicPr>
          <p:nvPr>
            <p:ph idx="1"/>
          </p:nvPr>
        </p:nvPicPr>
        <p:blipFill>
          <a:blip r:embed="rId3" cstate="print"/>
          <a:srcRect/>
          <a:stretch>
            <a:fillRect/>
          </a:stretch>
        </p:blipFill>
        <p:spPr bwMode="auto">
          <a:xfrm>
            <a:off x="1835696" y="3284984"/>
            <a:ext cx="5616624" cy="357301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dirty="0" smtClean="0">
                <a:solidFill>
                  <a:schemeClr val="bg1"/>
                </a:solidFill>
                <a:effectLst>
                  <a:outerShdw blurRad="38100" dist="38100" dir="2700000" algn="tl">
                    <a:srgbClr val="000000">
                      <a:alpha val="43137"/>
                    </a:srgbClr>
                  </a:outerShdw>
                </a:effectLst>
              </a:rPr>
              <a:t>Фото 3</a:t>
            </a:r>
            <a:r>
              <a:rPr lang="ru-RU" dirty="0" smtClean="0">
                <a:solidFill>
                  <a:schemeClr val="bg1"/>
                </a:solidFill>
                <a:effectLst>
                  <a:outerShdw blurRad="38100" dist="38100" dir="2700000" algn="tl">
                    <a:srgbClr val="000000">
                      <a:alpha val="43137"/>
                    </a:srgbClr>
                  </a:outerShdw>
                </a:effectLst>
              </a:rPr>
              <a:t/>
            </a:r>
            <a:br>
              <a:rPr lang="ru-RU" dirty="0" smtClean="0">
                <a:solidFill>
                  <a:schemeClr val="bg1"/>
                </a:solidFill>
                <a:effectLst>
                  <a:outerShdw blurRad="38100" dist="38100" dir="2700000" algn="tl">
                    <a:srgbClr val="000000">
                      <a:alpha val="43137"/>
                    </a:srgbClr>
                  </a:outerShdw>
                </a:effectLst>
              </a:rPr>
            </a:br>
            <a:endParaRPr lang="ru-RU" dirty="0"/>
          </a:p>
        </p:txBody>
      </p:sp>
      <p:sp>
        <p:nvSpPr>
          <p:cNvPr id="3" name="Содержимое 2"/>
          <p:cNvSpPr>
            <a:spLocks noGrp="1"/>
          </p:cNvSpPr>
          <p:nvPr>
            <p:ph idx="1"/>
          </p:nvPr>
        </p:nvSpPr>
        <p:spPr>
          <a:xfrm>
            <a:off x="0" y="4797152"/>
            <a:ext cx="9144000" cy="1298848"/>
          </a:xfrm>
        </p:spPr>
        <p:txBody>
          <a:bodyPr/>
          <a:lstStyle/>
          <a:p>
            <a:pPr algn="ctr">
              <a:buNone/>
            </a:pPr>
            <a:r>
              <a:rPr lang="ru-RU" b="1" i="0" dirty="0" smtClean="0">
                <a:solidFill>
                  <a:srgbClr val="C00000"/>
                </a:solidFill>
                <a:effectLst>
                  <a:outerShdw blurRad="38100" dist="38100" dir="2700000" algn="tl">
                    <a:srgbClr val="000000">
                      <a:alpha val="43137"/>
                    </a:srgbClr>
                  </a:outerShdw>
                </a:effectLst>
              </a:rPr>
              <a:t> </a:t>
            </a:r>
            <a:r>
              <a:rPr lang="en-US" sz="3600" b="1" i="0" dirty="0" smtClean="0">
                <a:solidFill>
                  <a:srgbClr val="C00000"/>
                </a:solidFill>
                <a:effectLst>
                  <a:outerShdw blurRad="38100" dist="38100" dir="2700000" algn="tl">
                    <a:srgbClr val="000000">
                      <a:alpha val="43137"/>
                    </a:srgbClr>
                  </a:outerShdw>
                </a:effectLst>
              </a:rPr>
              <a:t>a).Lotuses </a:t>
            </a:r>
            <a:r>
              <a:rPr lang="en-US" sz="3600" b="1" i="0" dirty="0" smtClean="0">
                <a:solidFill>
                  <a:srgbClr val="C00000"/>
                </a:solidFill>
                <a:effectLst>
                  <a:outerShdw blurRad="38100" dist="38100" dir="2700000" algn="tl">
                    <a:srgbClr val="000000">
                      <a:alpha val="43137"/>
                    </a:srgbClr>
                  </a:outerShdw>
                </a:effectLst>
              </a:rPr>
              <a:t>have already been pulled out</a:t>
            </a:r>
            <a:r>
              <a:rPr lang="en-US" sz="3600" b="1" i="0" dirty="0" smtClean="0">
                <a:solidFill>
                  <a:srgbClr val="C00000"/>
                </a:solidFill>
                <a:effectLst>
                  <a:outerShdw blurRad="38100" dist="38100" dir="2700000" algn="tl">
                    <a:srgbClr val="000000">
                      <a:alpha val="43137"/>
                    </a:srgbClr>
                  </a:outerShdw>
                </a:effectLst>
              </a:rPr>
              <a:t>.</a:t>
            </a:r>
            <a:endParaRPr lang="ru-RU" sz="3600" b="1" i="0" dirty="0" smtClean="0">
              <a:solidFill>
                <a:srgbClr val="C00000"/>
              </a:solidFill>
              <a:effectLst>
                <a:outerShdw blurRad="38100" dist="38100" dir="2700000" algn="tl">
                  <a:srgbClr val="000000">
                    <a:alpha val="43137"/>
                  </a:srgbClr>
                </a:outerShdw>
              </a:effectLst>
            </a:endParaRPr>
          </a:p>
          <a:p>
            <a:pPr algn="ctr">
              <a:buNone/>
            </a:pPr>
            <a:r>
              <a:rPr lang="ru-RU" sz="3600" b="1" i="0" dirty="0" smtClean="0">
                <a:solidFill>
                  <a:srgbClr val="C00000"/>
                </a:solidFill>
                <a:effectLst>
                  <a:outerShdw blurRad="38100" dist="38100" dir="2700000" algn="tl">
                    <a:srgbClr val="000000">
                      <a:alpha val="43137"/>
                    </a:srgbClr>
                  </a:outerShdw>
                </a:effectLst>
              </a:rPr>
              <a:t> </a:t>
            </a:r>
            <a:r>
              <a:rPr lang="ru-RU" sz="3600" b="1" i="0" dirty="0" smtClean="0">
                <a:solidFill>
                  <a:srgbClr val="C00000"/>
                </a:solidFill>
                <a:effectLst>
                  <a:outerShdw blurRad="38100" dist="38100" dir="2700000" algn="tl">
                    <a:srgbClr val="000000">
                      <a:alpha val="43137"/>
                    </a:srgbClr>
                  </a:outerShdw>
                </a:effectLst>
              </a:rPr>
              <a:t>Лотосы уже сорвали.</a:t>
            </a:r>
          </a:p>
          <a:p>
            <a:endParaRPr lang="ru-RU" dirty="0"/>
          </a:p>
        </p:txBody>
      </p:sp>
      <p:pic>
        <p:nvPicPr>
          <p:cNvPr id="4" name="Picture 4" descr="C:\Users\888\Desktop\Сорв.jpg"/>
          <p:cNvPicPr>
            <a:picLocks noChangeAspect="1" noChangeArrowheads="1"/>
          </p:cNvPicPr>
          <p:nvPr/>
        </p:nvPicPr>
        <p:blipFill>
          <a:blip r:embed="rId3" cstate="print"/>
          <a:srcRect/>
          <a:stretch>
            <a:fillRect/>
          </a:stretch>
        </p:blipFill>
        <p:spPr bwMode="auto">
          <a:xfrm>
            <a:off x="2627784" y="1124744"/>
            <a:ext cx="3648418" cy="3600000"/>
          </a:xfrm>
          <a:prstGeom prst="rect">
            <a:avLst/>
          </a:prstGeom>
          <a:noFill/>
          <a:effectLst>
            <a:glow rad="228600">
              <a:schemeClr val="accent6">
                <a:satMod val="175000"/>
                <a:alpha val="40000"/>
              </a:schemeClr>
            </a:glo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i="0" dirty="0" smtClean="0">
                <a:solidFill>
                  <a:schemeClr val="bg1"/>
                </a:solidFill>
                <a:effectLst>
                  <a:outerShdw blurRad="38100" dist="38100" dir="2700000" algn="tl">
                    <a:srgbClr val="000000">
                      <a:alpha val="43137"/>
                    </a:srgbClr>
                  </a:outerShdw>
                </a:effectLst>
              </a:rPr>
              <a:t>Фото 4</a:t>
            </a:r>
            <a:r>
              <a:rPr lang="ru-RU" dirty="0" smtClean="0">
                <a:solidFill>
                  <a:schemeClr val="bg1"/>
                </a:solidFill>
                <a:effectLst>
                  <a:outerShdw blurRad="38100" dist="38100" dir="2700000" algn="tl">
                    <a:srgbClr val="000000">
                      <a:alpha val="43137"/>
                    </a:srgbClr>
                  </a:outerShdw>
                </a:effectLst>
              </a:rPr>
              <a:t/>
            </a:r>
            <a:br>
              <a:rPr lang="ru-RU" dirty="0" smtClean="0">
                <a:solidFill>
                  <a:schemeClr val="bg1"/>
                </a:solidFill>
                <a:effectLst>
                  <a:outerShdw blurRad="38100" dist="38100" dir="2700000" algn="tl">
                    <a:srgbClr val="000000">
                      <a:alpha val="43137"/>
                    </a:srgbClr>
                  </a:outerShdw>
                </a:effectLst>
              </a:rPr>
            </a:br>
            <a:endParaRPr lang="ru-RU" dirty="0"/>
          </a:p>
        </p:txBody>
      </p:sp>
      <p:sp>
        <p:nvSpPr>
          <p:cNvPr id="3" name="Содержимое 2"/>
          <p:cNvSpPr>
            <a:spLocks noGrp="1"/>
          </p:cNvSpPr>
          <p:nvPr>
            <p:ph idx="1"/>
          </p:nvPr>
        </p:nvSpPr>
        <p:spPr/>
        <p:txBody>
          <a:bodyPr/>
          <a:lstStyle/>
          <a:p>
            <a:endParaRPr lang="ru-RU" dirty="0" smtClean="0"/>
          </a:p>
          <a:p>
            <a:endParaRPr lang="ru-RU" dirty="0" smtClean="0"/>
          </a:p>
          <a:p>
            <a:endParaRPr lang="ru-RU" dirty="0" smtClean="0"/>
          </a:p>
          <a:p>
            <a:endParaRPr lang="ru-RU" dirty="0" smtClean="0"/>
          </a:p>
          <a:p>
            <a:endParaRPr lang="ru-RU" dirty="0" smtClean="0"/>
          </a:p>
          <a:p>
            <a:endParaRPr lang="ru-RU" dirty="0"/>
          </a:p>
        </p:txBody>
      </p:sp>
      <p:pic>
        <p:nvPicPr>
          <p:cNvPr id="4" name="Picture 5" descr="C:\Users\888\Desktop\2 ЛОТОСА СРЫВАЮТСЯ.jpg"/>
          <p:cNvPicPr>
            <a:picLocks noChangeAspect="1" noChangeArrowheads="1"/>
          </p:cNvPicPr>
          <p:nvPr/>
        </p:nvPicPr>
        <p:blipFill>
          <a:blip r:embed="rId3" cstate="print"/>
          <a:srcRect/>
          <a:stretch>
            <a:fillRect/>
          </a:stretch>
        </p:blipFill>
        <p:spPr bwMode="auto">
          <a:xfrm>
            <a:off x="3059832" y="1052736"/>
            <a:ext cx="3392310" cy="3780000"/>
          </a:xfrm>
          <a:prstGeom prst="rect">
            <a:avLst/>
          </a:prstGeom>
          <a:noFill/>
          <a:effectLst>
            <a:glow rad="228600">
              <a:schemeClr val="accent6">
                <a:satMod val="175000"/>
                <a:alpha val="40000"/>
              </a:schemeClr>
            </a:glow>
          </a:effectLst>
        </p:spPr>
      </p:pic>
      <p:sp>
        <p:nvSpPr>
          <p:cNvPr id="5" name="Прямоугольник 4"/>
          <p:cNvSpPr/>
          <p:nvPr/>
        </p:nvSpPr>
        <p:spPr>
          <a:xfrm>
            <a:off x="0" y="5013176"/>
            <a:ext cx="9144000" cy="1200329"/>
          </a:xfrm>
          <a:prstGeom prst="rect">
            <a:avLst/>
          </a:prstGeom>
        </p:spPr>
        <p:txBody>
          <a:bodyPr wrap="square">
            <a:spAutoFit/>
          </a:bodyPr>
          <a:lstStyle/>
          <a:p>
            <a:pPr algn="ctr"/>
            <a:r>
              <a:rPr lang="en-US" sz="3600" b="1" dirty="0" smtClean="0">
                <a:solidFill>
                  <a:srgbClr val="762676"/>
                </a:solidFill>
                <a:effectLst>
                  <a:outerShdw blurRad="38100" dist="38100" dir="2700000" algn="tl">
                    <a:srgbClr val="000000">
                      <a:alpha val="43137"/>
                    </a:srgbClr>
                  </a:outerShdw>
                </a:effectLst>
              </a:rPr>
              <a:t>b).Lotuses are being pulled out now</a:t>
            </a:r>
            <a:r>
              <a:rPr lang="en-US" sz="3600" b="1" dirty="0" smtClean="0">
                <a:solidFill>
                  <a:srgbClr val="762676"/>
                </a:solidFill>
                <a:effectLst>
                  <a:outerShdw blurRad="38100" dist="38100" dir="2700000" algn="tl">
                    <a:srgbClr val="000000">
                      <a:alpha val="43137"/>
                    </a:srgbClr>
                  </a:outerShdw>
                </a:effectLst>
              </a:rPr>
              <a:t>.</a:t>
            </a:r>
            <a:endParaRPr lang="ru-RU" sz="3600" b="1" dirty="0" smtClean="0">
              <a:solidFill>
                <a:srgbClr val="762676"/>
              </a:solidFill>
              <a:effectLst>
                <a:outerShdw blurRad="38100" dist="38100" dir="2700000" algn="tl">
                  <a:srgbClr val="000000">
                    <a:alpha val="43137"/>
                  </a:srgbClr>
                </a:outerShdw>
              </a:effectLst>
            </a:endParaRPr>
          </a:p>
          <a:p>
            <a:pPr algn="ctr"/>
            <a:r>
              <a:rPr lang="ru-RU" sz="3600" b="1" dirty="0" smtClean="0">
                <a:solidFill>
                  <a:srgbClr val="762676"/>
                </a:solidFill>
                <a:effectLst>
                  <a:outerShdw blurRad="38100" dist="38100" dir="2700000" algn="tl">
                    <a:srgbClr val="000000">
                      <a:alpha val="43137"/>
                    </a:srgbClr>
                  </a:outerShdw>
                </a:effectLst>
              </a:rPr>
              <a:t>Лотосы срывают сейчас.</a:t>
            </a:r>
            <a:endParaRPr lang="ru-RU" sz="36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i="0" dirty="0" smtClean="0">
                <a:solidFill>
                  <a:schemeClr val="bg1"/>
                </a:solidFill>
                <a:effectLst>
                  <a:outerShdw blurRad="38100" dist="38100" dir="2700000" algn="tl">
                    <a:srgbClr val="000000">
                      <a:alpha val="43137"/>
                    </a:srgbClr>
                  </a:outerShdw>
                </a:effectLst>
              </a:rPr>
              <a:t>Фото 5</a:t>
            </a:r>
            <a:r>
              <a:rPr lang="ru-RU" dirty="0" smtClean="0">
                <a:solidFill>
                  <a:schemeClr val="bg1"/>
                </a:solidFill>
                <a:effectLst>
                  <a:outerShdw blurRad="38100" dist="38100" dir="2700000" algn="tl">
                    <a:srgbClr val="000000">
                      <a:alpha val="43137"/>
                    </a:srgbClr>
                  </a:outerShdw>
                </a:effectLst>
              </a:rPr>
              <a:t/>
            </a:r>
            <a:br>
              <a:rPr lang="ru-RU" dirty="0" smtClean="0">
                <a:solidFill>
                  <a:schemeClr val="bg1"/>
                </a:solidFill>
                <a:effectLst>
                  <a:outerShdw blurRad="38100" dist="38100" dir="2700000" algn="tl">
                    <a:srgbClr val="000000">
                      <a:alpha val="43137"/>
                    </a:srgbClr>
                  </a:outerShdw>
                </a:effectLst>
              </a:rPr>
            </a:br>
            <a:endParaRPr lang="ru-RU" dirty="0"/>
          </a:p>
        </p:txBody>
      </p:sp>
      <p:sp>
        <p:nvSpPr>
          <p:cNvPr id="3" name="Содержимое 2"/>
          <p:cNvSpPr>
            <a:spLocks noGrp="1"/>
          </p:cNvSpPr>
          <p:nvPr>
            <p:ph idx="1"/>
          </p:nvPr>
        </p:nvSpPr>
        <p:spPr>
          <a:xfrm>
            <a:off x="0" y="1981200"/>
            <a:ext cx="8458200" cy="4114800"/>
          </a:xfrm>
        </p:spPr>
        <p:txBody>
          <a:bodyPr/>
          <a:lstStyle/>
          <a:p>
            <a:pPr>
              <a:buNone/>
            </a:pPr>
            <a:endParaRPr lang="ru-RU" i="0" dirty="0" smtClean="0">
              <a:solidFill>
                <a:srgbClr val="FFC000"/>
              </a:solidFill>
              <a:effectLst>
                <a:outerShdw blurRad="38100" dist="38100" dir="2700000" algn="tl">
                  <a:srgbClr val="000000">
                    <a:alpha val="43137"/>
                  </a:srgbClr>
                </a:outerShdw>
              </a:effectLst>
            </a:endParaRPr>
          </a:p>
          <a:p>
            <a:pPr>
              <a:buNone/>
            </a:pPr>
            <a:endParaRPr lang="ru-RU" i="0" dirty="0" smtClean="0">
              <a:solidFill>
                <a:srgbClr val="FFC000"/>
              </a:solidFill>
              <a:effectLst>
                <a:outerShdw blurRad="38100" dist="38100" dir="2700000" algn="tl">
                  <a:srgbClr val="000000">
                    <a:alpha val="43137"/>
                  </a:srgbClr>
                </a:outerShdw>
              </a:effectLst>
            </a:endParaRPr>
          </a:p>
          <a:p>
            <a:pPr>
              <a:buNone/>
            </a:pPr>
            <a:endParaRPr lang="ru-RU" i="0" dirty="0" smtClean="0">
              <a:solidFill>
                <a:srgbClr val="FFC000"/>
              </a:solidFill>
              <a:effectLst>
                <a:outerShdw blurRad="38100" dist="38100" dir="2700000" algn="tl">
                  <a:srgbClr val="000000">
                    <a:alpha val="43137"/>
                  </a:srgbClr>
                </a:outerShdw>
              </a:effectLst>
            </a:endParaRPr>
          </a:p>
          <a:p>
            <a:pPr>
              <a:buNone/>
            </a:pPr>
            <a:endParaRPr lang="ru-RU" i="0" dirty="0" smtClean="0">
              <a:solidFill>
                <a:srgbClr val="FFC000"/>
              </a:solidFill>
              <a:effectLst>
                <a:outerShdw blurRad="38100" dist="38100" dir="2700000" algn="tl">
                  <a:srgbClr val="000000">
                    <a:alpha val="43137"/>
                  </a:srgbClr>
                </a:outerShdw>
              </a:effectLst>
            </a:endParaRPr>
          </a:p>
          <a:p>
            <a:pPr>
              <a:buNone/>
            </a:pPr>
            <a:endParaRPr lang="ru-RU" i="0" dirty="0" smtClean="0">
              <a:solidFill>
                <a:srgbClr val="FFC000"/>
              </a:solidFill>
              <a:effectLst>
                <a:outerShdw blurRad="38100" dist="38100" dir="2700000" algn="tl">
                  <a:srgbClr val="000000">
                    <a:alpha val="43137"/>
                  </a:srgbClr>
                </a:outerShdw>
              </a:effectLst>
            </a:endParaRPr>
          </a:p>
          <a:p>
            <a:pPr algn="ctr">
              <a:buNone/>
            </a:pPr>
            <a:r>
              <a:rPr lang="en-US" sz="3600" b="1" i="0" dirty="0" smtClean="0">
                <a:solidFill>
                  <a:srgbClr val="FFC000"/>
                </a:solidFill>
                <a:effectLst>
                  <a:outerShdw blurRad="38100" dist="38100" dir="2700000" algn="tl">
                    <a:srgbClr val="000000">
                      <a:alpha val="43137"/>
                    </a:srgbClr>
                  </a:outerShdw>
                </a:effectLst>
              </a:rPr>
              <a:t>d</a:t>
            </a:r>
            <a:r>
              <a:rPr lang="en-US" sz="3600" b="1" i="0" dirty="0" smtClean="0">
                <a:solidFill>
                  <a:srgbClr val="FFC000"/>
                </a:solidFill>
                <a:effectLst>
                  <a:outerShdw blurRad="38100" dist="38100" dir="2700000" algn="tl">
                    <a:srgbClr val="000000">
                      <a:alpha val="43137"/>
                    </a:srgbClr>
                  </a:outerShdw>
                </a:effectLst>
              </a:rPr>
              <a:t>).Lotus has already been pulled out</a:t>
            </a:r>
            <a:r>
              <a:rPr lang="en-US" sz="3600" b="1" i="0" dirty="0" smtClean="0">
                <a:solidFill>
                  <a:srgbClr val="FFC000"/>
                </a:solidFill>
                <a:effectLst>
                  <a:outerShdw blurRad="38100" dist="38100" dir="2700000" algn="tl">
                    <a:srgbClr val="000000">
                      <a:alpha val="43137"/>
                    </a:srgbClr>
                  </a:outerShdw>
                </a:effectLst>
              </a:rPr>
              <a:t>.</a:t>
            </a:r>
            <a:endParaRPr lang="ru-RU" sz="3600" b="1" i="0" dirty="0" smtClean="0">
              <a:solidFill>
                <a:srgbClr val="FFC000"/>
              </a:solidFill>
              <a:effectLst>
                <a:outerShdw blurRad="38100" dist="38100" dir="2700000" algn="tl">
                  <a:srgbClr val="000000">
                    <a:alpha val="43137"/>
                  </a:srgbClr>
                </a:outerShdw>
              </a:effectLst>
            </a:endParaRPr>
          </a:p>
          <a:p>
            <a:pPr algn="ctr">
              <a:buNone/>
            </a:pPr>
            <a:r>
              <a:rPr lang="ru-RU" sz="3600" b="1" i="0" dirty="0" smtClean="0">
                <a:solidFill>
                  <a:srgbClr val="FFC000"/>
                </a:solidFill>
                <a:effectLst>
                  <a:outerShdw blurRad="38100" dist="38100" dir="2700000" algn="tl">
                    <a:srgbClr val="000000">
                      <a:alpha val="43137"/>
                    </a:srgbClr>
                  </a:outerShdw>
                </a:effectLst>
              </a:rPr>
              <a:t>Лотос уже сорвали.</a:t>
            </a:r>
            <a:endParaRPr lang="ru-RU" sz="3600" b="1" dirty="0"/>
          </a:p>
        </p:txBody>
      </p:sp>
      <p:pic>
        <p:nvPicPr>
          <p:cNvPr id="4" name="Picture 6" descr="C:\Users\888\Desktop\лОТОС СОРВАЛИ.jpg"/>
          <p:cNvPicPr>
            <a:picLocks noChangeAspect="1" noChangeArrowheads="1"/>
          </p:cNvPicPr>
          <p:nvPr/>
        </p:nvPicPr>
        <p:blipFill>
          <a:blip r:embed="rId3" cstate="print"/>
          <a:srcRect/>
          <a:stretch>
            <a:fillRect/>
          </a:stretch>
        </p:blipFill>
        <p:spPr bwMode="auto">
          <a:xfrm>
            <a:off x="1979712" y="1340768"/>
            <a:ext cx="5409818" cy="3600000"/>
          </a:xfrm>
          <a:prstGeom prst="rect">
            <a:avLst/>
          </a:prstGeom>
          <a:noFill/>
          <a:effectLst>
            <a:glow rad="228600">
              <a:schemeClr val="accent6">
                <a:satMod val="175000"/>
                <a:alpha val="40000"/>
              </a:schemeClr>
            </a:glo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a:glow rad="139700">
              <a:schemeClr val="accent6">
                <a:satMod val="175000"/>
                <a:alpha val="40000"/>
              </a:schemeClr>
            </a:glow>
            <a:outerShdw blurRad="152400" dist="317500" dir="5400000" sx="90000" sy="-19000" rotWithShape="0">
              <a:prstClr val="black">
                <a:alpha val="15000"/>
              </a:prstClr>
            </a:outerShdw>
          </a:effectLst>
          <a:scene3d>
            <a:camera prst="orthographicFront"/>
            <a:lightRig rig="threePt" dir="t"/>
          </a:scene3d>
          <a:sp3d extrusionH="44450" contourW="12700">
            <a:bevelT w="50800"/>
            <a:contourClr>
              <a:srgbClr val="0066FF"/>
            </a:contourClr>
          </a:sp3d>
        </p:spPr>
        <p:txBody>
          <a:bodyPr/>
          <a:lstStyle/>
          <a:p>
            <a:r>
              <a:rPr lang="en-US" sz="5400" dirty="0" smtClean="0">
                <a:solidFill>
                  <a:srgbClr val="0000FF"/>
                </a:solidFill>
              </a:rPr>
              <a:t/>
            </a:r>
            <a:br>
              <a:rPr lang="en-US" sz="5400" dirty="0" smtClean="0">
                <a:solidFill>
                  <a:srgbClr val="0000FF"/>
                </a:solidFill>
              </a:rPr>
            </a:br>
            <a:r>
              <a:rPr lang="en-US" sz="5400" dirty="0" smtClean="0">
                <a:solidFill>
                  <a:srgbClr val="0000FF"/>
                </a:solidFill>
              </a:rPr>
              <a:t>Before something is acted on, you know, </a:t>
            </a:r>
            <a:r>
              <a:rPr lang="en-US" sz="5400" dirty="0" smtClean="0">
                <a:solidFill>
                  <a:srgbClr val="0000FF"/>
                </a:solidFill>
              </a:rPr>
              <a:t>y</a:t>
            </a:r>
            <a:r>
              <a:rPr lang="en-US" sz="5400" dirty="0" smtClean="0">
                <a:solidFill>
                  <a:srgbClr val="0000FF"/>
                </a:solidFill>
              </a:rPr>
              <a:t>ou are being followed.</a:t>
            </a:r>
            <a:endParaRPr lang="ru-RU" sz="5400" dirty="0">
              <a:solidFill>
                <a:srgbClr val="0000FF"/>
              </a:solidFill>
            </a:endParaRPr>
          </a:p>
        </p:txBody>
      </p:sp>
      <p:sp>
        <p:nvSpPr>
          <p:cNvPr id="3" name="Содержимое 2"/>
          <p:cNvSpPr>
            <a:spLocks noGrp="1"/>
          </p:cNvSpPr>
          <p:nvPr>
            <p:ph idx="1"/>
          </p:nvPr>
        </p:nvSpPr>
        <p:spPr>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a:lstStyle/>
          <a:p>
            <a:endParaRPr lang="en-US" dirty="0" smtClean="0"/>
          </a:p>
          <a:p>
            <a:endParaRPr lang="en-US" dirty="0" smtClean="0"/>
          </a:p>
          <a:p>
            <a:pPr algn="ctr">
              <a:buNone/>
            </a:pPr>
            <a:r>
              <a:rPr lang="ru-RU" sz="4800" i="0" dirty="0" smtClean="0">
                <a:solidFill>
                  <a:srgbClr val="0000FF"/>
                </a:solidFill>
              </a:rPr>
              <a:t>Прежде чем воздействовать на что-либо, знайте, за вами следят.</a:t>
            </a:r>
            <a:endParaRPr lang="en-US" sz="4800" i="0" dirty="0" smtClean="0">
              <a:solidFill>
                <a:srgbClr val="0000FF"/>
              </a:solidFill>
            </a:endParaRPr>
          </a:p>
          <a:p>
            <a:pPr>
              <a:buNone/>
            </a:pP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772400" cy="1143000"/>
          </a:xfrm>
        </p:spPr>
        <p:txBody>
          <a:bodyPr/>
          <a:lstStyle/>
          <a:p>
            <a:r>
              <a:rPr lang="ru-RU" sz="2400" i="0" dirty="0" smtClean="0">
                <a:solidFill>
                  <a:srgbClr val="0000FF"/>
                </a:solidFill>
                <a:effectLst>
                  <a:outerShdw blurRad="38100" dist="38100" dir="2700000" algn="tl">
                    <a:srgbClr val="000000">
                      <a:alpha val="43137"/>
                    </a:srgbClr>
                  </a:outerShdw>
                </a:effectLst>
              </a:rPr>
              <a:t>Данное фото2 показывает, что человек активен, что он сам совершил действие и изъявил желание купить хлеб: поэтому англичане назвали этот залог  Активным в противовес Пассивному залогу. Это обычный человек, любящий хлеб.</a:t>
            </a:r>
            <a:endParaRPr lang="ru-RU" sz="2400" i="0" dirty="0">
              <a:solidFill>
                <a:srgbClr val="0000FF"/>
              </a:solidFill>
              <a:effectLst>
                <a:outerShdw blurRad="38100" dist="38100" dir="2700000" algn="tl">
                  <a:srgbClr val="000000">
                    <a:alpha val="43137"/>
                  </a:srgbClr>
                </a:outerShdw>
              </a:effectLst>
            </a:endParaRPr>
          </a:p>
        </p:txBody>
      </p:sp>
      <p:pic>
        <p:nvPicPr>
          <p:cNvPr id="2050" name="Picture 2" descr="C:\Users\888\Desktop\Довольный с хлеб.jpg"/>
          <p:cNvPicPr>
            <a:picLocks noGrp="1" noChangeAspect="1" noChangeArrowheads="1"/>
          </p:cNvPicPr>
          <p:nvPr>
            <p:ph idx="1"/>
          </p:nvPr>
        </p:nvPicPr>
        <p:blipFill>
          <a:blip r:embed="rId3" cstate="print"/>
          <a:srcRect/>
          <a:stretch>
            <a:fillRect/>
          </a:stretch>
        </p:blipFill>
        <p:spPr bwMode="auto">
          <a:xfrm>
            <a:off x="3213791" y="1981200"/>
            <a:ext cx="3219450" cy="4876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0528" y="0"/>
            <a:ext cx="9324528" cy="6858000"/>
          </a:xfrm>
          <a:blipFill>
            <a:blip r:embed="rId2" cstate="print"/>
            <a:stretch>
              <a:fillRect/>
            </a:stretch>
          </a:blipFill>
        </p:spPr>
        <p:txBody>
          <a:bodyPr/>
          <a:lstStyle/>
          <a:p>
            <a:r>
              <a:rPr lang="ru-RU" sz="2400" dirty="0" smtClean="0">
                <a:solidFill>
                  <a:srgbClr val="FF0000"/>
                </a:solidFill>
              </a:rPr>
              <a:t/>
            </a:r>
            <a:br>
              <a:rPr lang="ru-RU" sz="2400" dirty="0" smtClean="0">
                <a:solidFill>
                  <a:srgbClr val="FF0000"/>
                </a:solidFill>
              </a:rPr>
            </a:br>
            <a:r>
              <a:rPr lang="ru-RU" sz="2400" dirty="0" smtClean="0">
                <a:solidFill>
                  <a:srgbClr val="FF0000"/>
                </a:solidFill>
              </a:rPr>
              <a:t/>
            </a:r>
            <a:br>
              <a:rPr lang="ru-RU" sz="2400" dirty="0" smtClean="0">
                <a:solidFill>
                  <a:srgbClr val="FF0000"/>
                </a:solidFill>
              </a:rPr>
            </a:br>
            <a:r>
              <a:rPr lang="ru-RU" sz="2400" dirty="0" smtClean="0">
                <a:solidFill>
                  <a:srgbClr val="FF0000"/>
                </a:solidFill>
              </a:rPr>
              <a:t/>
            </a:r>
            <a:br>
              <a:rPr lang="ru-RU" sz="2400" dirty="0" smtClean="0">
                <a:solidFill>
                  <a:srgbClr val="FF0000"/>
                </a:solidFill>
              </a:rPr>
            </a:br>
            <a:r>
              <a:rPr lang="ru-RU" sz="2400" dirty="0" smtClean="0">
                <a:solidFill>
                  <a:srgbClr val="FF0000"/>
                </a:solidFill>
              </a:rPr>
              <a:t/>
            </a:r>
            <a:br>
              <a:rPr lang="ru-RU" sz="2400" dirty="0" smtClean="0">
                <a:solidFill>
                  <a:srgbClr val="FF0000"/>
                </a:solidFill>
              </a:rPr>
            </a:br>
            <a:r>
              <a:rPr lang="ru-RU" sz="3200" dirty="0" smtClean="0">
                <a:solidFill>
                  <a:srgbClr val="FF0000"/>
                </a:solidFill>
                <a:effectLst>
                  <a:outerShdw blurRad="38100" dist="38100" dir="2700000" algn="tl">
                    <a:srgbClr val="000000">
                      <a:alpha val="43137"/>
                    </a:srgbClr>
                  </a:outerShdw>
                </a:effectLst>
              </a:rPr>
              <a:t>Цели использования данной презентации на уроке:</a:t>
            </a:r>
            <a:r>
              <a:rPr lang="ru-RU" sz="2400" dirty="0" smtClean="0">
                <a:solidFill>
                  <a:srgbClr val="FF0000"/>
                </a:solidFill>
                <a:effectLst>
                  <a:outerShdw blurRad="38100" dist="38100" dir="2700000" algn="tl">
                    <a:srgbClr val="000000">
                      <a:alpha val="43137"/>
                    </a:srgbClr>
                  </a:outerShdw>
                </a:effectLst>
              </a:rPr>
              <a:t/>
            </a:r>
            <a:br>
              <a:rPr lang="ru-RU" sz="2400" dirty="0" smtClean="0">
                <a:solidFill>
                  <a:srgbClr val="FF0000"/>
                </a:solidFill>
                <a:effectLst>
                  <a:outerShdw blurRad="38100" dist="38100" dir="2700000" algn="tl">
                    <a:srgbClr val="000000">
                      <a:alpha val="43137"/>
                    </a:srgbClr>
                  </a:outerShdw>
                </a:effectLst>
              </a:rPr>
            </a:br>
            <a:r>
              <a:rPr lang="ru-RU" sz="2400" dirty="0" smtClean="0">
                <a:solidFill>
                  <a:srgbClr val="800080"/>
                </a:solidFill>
              </a:rPr>
              <a:t/>
            </a:r>
            <a:br>
              <a:rPr lang="ru-RU" sz="2400" dirty="0" smtClean="0">
                <a:solidFill>
                  <a:srgbClr val="800080"/>
                </a:solidFill>
              </a:rPr>
            </a:br>
            <a:r>
              <a:rPr lang="ru-RU" sz="2800" dirty="0" smtClean="0">
                <a:solidFill>
                  <a:schemeClr val="accent1">
                    <a:lumMod val="20000"/>
                    <a:lumOff val="80000"/>
                  </a:schemeClr>
                </a:solidFill>
                <a:effectLst>
                  <a:outerShdw blurRad="38100" dist="38100" dir="2700000" algn="tl">
                    <a:srgbClr val="000000">
                      <a:alpha val="43137"/>
                    </a:srgbClr>
                  </a:outerShdw>
                </a:effectLst>
              </a:rPr>
              <a:t>1). Развить умение учащихся различать в устной </a:t>
            </a:r>
            <a:r>
              <a:rPr lang="ru-RU" sz="2800" dirty="0" smtClean="0">
                <a:solidFill>
                  <a:schemeClr val="accent1">
                    <a:lumMod val="20000"/>
                    <a:lumOff val="80000"/>
                  </a:schemeClr>
                </a:solidFill>
                <a:effectLst>
                  <a:outerShdw blurRad="38100" dist="38100" dir="2700000" algn="tl">
                    <a:srgbClr val="000000">
                      <a:alpha val="43137"/>
                    </a:srgbClr>
                  </a:outerShdw>
                </a:effectLst>
              </a:rPr>
              <a:t>и письменной </a:t>
            </a:r>
            <a:r>
              <a:rPr lang="ru-RU" sz="2800" dirty="0" smtClean="0">
                <a:solidFill>
                  <a:schemeClr val="accent1">
                    <a:lumMod val="20000"/>
                    <a:lumOff val="80000"/>
                  </a:schemeClr>
                </a:solidFill>
                <a:effectLst>
                  <a:outerShdw blurRad="38100" dist="38100" dir="2700000" algn="tl">
                    <a:srgbClr val="000000">
                      <a:alpha val="43137"/>
                    </a:srgbClr>
                  </a:outerShdw>
                </a:effectLst>
              </a:rPr>
              <a:t>речи активный и пассивный </a:t>
            </a:r>
            <a:r>
              <a:rPr lang="ru-RU" sz="2800" dirty="0" smtClean="0">
                <a:solidFill>
                  <a:schemeClr val="accent1">
                    <a:lumMod val="20000"/>
                    <a:lumOff val="80000"/>
                  </a:schemeClr>
                </a:solidFill>
                <a:effectLst>
                  <a:outerShdw blurRad="38100" dist="38100" dir="2700000" algn="tl">
                    <a:srgbClr val="000000">
                      <a:alpha val="43137"/>
                    </a:srgbClr>
                  </a:outerShdw>
                </a:effectLst>
              </a:rPr>
              <a:t>залоги </a:t>
            </a:r>
            <a:r>
              <a:rPr lang="ru-RU" sz="2800" dirty="0" smtClean="0">
                <a:solidFill>
                  <a:schemeClr val="accent1">
                    <a:lumMod val="20000"/>
                    <a:lumOff val="80000"/>
                  </a:schemeClr>
                </a:solidFill>
                <a:effectLst>
                  <a:outerShdw blurRad="38100" dist="38100" dir="2700000" algn="tl">
                    <a:srgbClr val="000000">
                      <a:alpha val="43137"/>
                    </a:srgbClr>
                  </a:outerShdw>
                </a:effectLst>
              </a:rPr>
              <a:t>и распознавать их время;</a:t>
            </a:r>
            <a:r>
              <a:rPr lang="ru-RU" sz="2800" dirty="0" smtClean="0">
                <a:solidFill>
                  <a:schemeClr val="accent1">
                    <a:lumMod val="20000"/>
                    <a:lumOff val="80000"/>
                  </a:schemeClr>
                </a:solidFill>
                <a:effectLst>
                  <a:outerShdw blurRad="38100" dist="38100" dir="2700000" algn="tl">
                    <a:srgbClr val="000000">
                      <a:alpha val="43137"/>
                    </a:srgbClr>
                  </a:outerShdw>
                </a:effectLst>
              </a:rPr>
              <a:t/>
            </a:r>
            <a:br>
              <a:rPr lang="ru-RU" sz="2800" dirty="0" smtClean="0">
                <a:solidFill>
                  <a:schemeClr val="accent1">
                    <a:lumMod val="20000"/>
                    <a:lumOff val="80000"/>
                  </a:schemeClr>
                </a:solidFill>
                <a:effectLst>
                  <a:outerShdw blurRad="38100" dist="38100" dir="2700000" algn="tl">
                    <a:srgbClr val="000000">
                      <a:alpha val="43137"/>
                    </a:srgbClr>
                  </a:outerShdw>
                </a:effectLst>
              </a:rPr>
            </a:br>
            <a:r>
              <a:rPr lang="ru-RU" sz="2800" dirty="0" smtClean="0">
                <a:solidFill>
                  <a:schemeClr val="accent1">
                    <a:lumMod val="20000"/>
                    <a:lumOff val="80000"/>
                  </a:schemeClr>
                </a:solidFill>
                <a:effectLst>
                  <a:outerShdw blurRad="38100" dist="38100" dir="2700000" algn="tl">
                    <a:srgbClr val="000000">
                      <a:alpha val="43137"/>
                    </a:srgbClr>
                  </a:outerShdw>
                </a:effectLst>
              </a:rPr>
              <a:t/>
            </a:r>
            <a:br>
              <a:rPr lang="ru-RU" sz="2800" dirty="0" smtClean="0">
                <a:solidFill>
                  <a:schemeClr val="accent1">
                    <a:lumMod val="20000"/>
                    <a:lumOff val="80000"/>
                  </a:schemeClr>
                </a:solidFill>
                <a:effectLst>
                  <a:outerShdw blurRad="38100" dist="38100" dir="2700000" algn="tl">
                    <a:srgbClr val="000000">
                      <a:alpha val="43137"/>
                    </a:srgbClr>
                  </a:outerShdw>
                </a:effectLst>
              </a:rPr>
            </a:br>
            <a:r>
              <a:rPr lang="ru-RU" sz="2800" dirty="0" smtClean="0">
                <a:solidFill>
                  <a:schemeClr val="accent1">
                    <a:lumMod val="20000"/>
                    <a:lumOff val="80000"/>
                  </a:schemeClr>
                </a:solidFill>
                <a:effectLst>
                  <a:outerShdw blurRad="38100" dist="38100" dir="2700000" algn="tl">
                    <a:srgbClr val="000000">
                      <a:alpha val="43137"/>
                    </a:srgbClr>
                  </a:outerShdw>
                </a:effectLst>
              </a:rPr>
              <a:t>2). Адаптировать учащихся к уверенному употреблению двух типов залога в </a:t>
            </a:r>
            <a:r>
              <a:rPr lang="ru-RU" sz="2800" dirty="0" err="1" smtClean="0">
                <a:solidFill>
                  <a:schemeClr val="accent1">
                    <a:lumMod val="20000"/>
                    <a:lumOff val="80000"/>
                  </a:schemeClr>
                </a:solidFill>
                <a:effectLst>
                  <a:outerShdw blurRad="38100" dist="38100" dir="2700000" algn="tl">
                    <a:srgbClr val="000000">
                      <a:alpha val="43137"/>
                    </a:srgbClr>
                  </a:outerShdw>
                </a:effectLst>
              </a:rPr>
              <a:t>аудировании</a:t>
            </a:r>
            <a:r>
              <a:rPr lang="ru-RU" sz="2800" dirty="0" smtClean="0">
                <a:solidFill>
                  <a:schemeClr val="accent1">
                    <a:lumMod val="20000"/>
                    <a:lumOff val="80000"/>
                  </a:schemeClr>
                </a:solidFill>
                <a:effectLst>
                  <a:outerShdw blurRad="38100" dist="38100" dir="2700000" algn="tl">
                    <a:srgbClr val="000000">
                      <a:alpha val="43137"/>
                    </a:srgbClr>
                  </a:outerShdw>
                </a:effectLst>
              </a:rPr>
              <a:t> и письме;</a:t>
            </a:r>
            <a:br>
              <a:rPr lang="ru-RU" sz="2800" dirty="0" smtClean="0">
                <a:solidFill>
                  <a:schemeClr val="accent1">
                    <a:lumMod val="20000"/>
                    <a:lumOff val="80000"/>
                  </a:schemeClr>
                </a:solidFill>
                <a:effectLst>
                  <a:outerShdw blurRad="38100" dist="38100" dir="2700000" algn="tl">
                    <a:srgbClr val="000000">
                      <a:alpha val="43137"/>
                    </a:srgbClr>
                  </a:outerShdw>
                </a:effectLst>
              </a:rPr>
            </a:br>
            <a:r>
              <a:rPr lang="ru-RU" sz="2800" dirty="0" smtClean="0">
                <a:solidFill>
                  <a:schemeClr val="accent1">
                    <a:lumMod val="20000"/>
                    <a:lumOff val="80000"/>
                  </a:schemeClr>
                </a:solidFill>
                <a:effectLst>
                  <a:outerShdw blurRad="38100" dist="38100" dir="2700000" algn="tl">
                    <a:srgbClr val="000000">
                      <a:alpha val="43137"/>
                    </a:srgbClr>
                  </a:outerShdw>
                </a:effectLst>
              </a:rPr>
              <a:t>3). Научить учащихся </a:t>
            </a:r>
            <a:r>
              <a:rPr lang="ru-RU" sz="2800" i="0" dirty="0" smtClean="0">
                <a:solidFill>
                  <a:schemeClr val="accent1">
                    <a:lumMod val="20000"/>
                    <a:lumOff val="80000"/>
                  </a:schemeClr>
                </a:solidFill>
                <a:effectLst>
                  <a:outerShdw blurRad="38100" dist="38100" dir="2700000" algn="tl">
                    <a:srgbClr val="000000">
                      <a:alpha val="43137"/>
                    </a:srgbClr>
                  </a:outerShdw>
                </a:effectLst>
              </a:rPr>
              <a:t>самостоятельно</a:t>
            </a:r>
            <a:r>
              <a:rPr lang="ru-RU" sz="2800" dirty="0" smtClean="0">
                <a:solidFill>
                  <a:schemeClr val="accent1">
                    <a:lumMod val="20000"/>
                    <a:lumOff val="80000"/>
                  </a:schemeClr>
                </a:solidFill>
                <a:effectLst>
                  <a:outerShdw blurRad="38100" dist="38100" dir="2700000" algn="tl">
                    <a:srgbClr val="000000">
                      <a:alpha val="43137"/>
                    </a:srgbClr>
                  </a:outerShdw>
                </a:effectLst>
              </a:rPr>
              <a:t> строить предложения в  Пассивном залоге;</a:t>
            </a:r>
            <a:r>
              <a:rPr lang="ru-RU" sz="2800" dirty="0" smtClean="0">
                <a:solidFill>
                  <a:schemeClr val="accent1">
                    <a:lumMod val="20000"/>
                    <a:lumOff val="80000"/>
                  </a:schemeClr>
                </a:solidFill>
                <a:effectLst>
                  <a:outerShdw blurRad="38100" dist="38100" dir="2700000" algn="tl">
                    <a:srgbClr val="000000">
                      <a:alpha val="43137"/>
                    </a:srgbClr>
                  </a:outerShdw>
                </a:effectLst>
              </a:rPr>
              <a:t/>
            </a:r>
            <a:br>
              <a:rPr lang="ru-RU" sz="2800" dirty="0" smtClean="0">
                <a:solidFill>
                  <a:schemeClr val="accent1">
                    <a:lumMod val="20000"/>
                    <a:lumOff val="80000"/>
                  </a:schemeClr>
                </a:solidFill>
                <a:effectLst>
                  <a:outerShdw blurRad="38100" dist="38100" dir="2700000" algn="tl">
                    <a:srgbClr val="000000">
                      <a:alpha val="43137"/>
                    </a:srgbClr>
                  </a:outerShdw>
                </a:effectLst>
              </a:rPr>
            </a:br>
            <a:r>
              <a:rPr lang="ru-RU" sz="2800" dirty="0" smtClean="0">
                <a:solidFill>
                  <a:schemeClr val="accent1">
                    <a:lumMod val="20000"/>
                    <a:lumOff val="80000"/>
                  </a:schemeClr>
                </a:solidFill>
                <a:effectLst>
                  <a:outerShdw blurRad="38100" dist="38100" dir="2700000" algn="tl">
                    <a:srgbClr val="000000">
                      <a:alpha val="43137"/>
                    </a:srgbClr>
                  </a:outerShdw>
                </a:effectLst>
              </a:rPr>
              <a:t/>
            </a:r>
            <a:br>
              <a:rPr lang="ru-RU" sz="2800" dirty="0" smtClean="0">
                <a:solidFill>
                  <a:schemeClr val="accent1">
                    <a:lumMod val="20000"/>
                    <a:lumOff val="80000"/>
                  </a:schemeClr>
                </a:solidFill>
                <a:effectLst>
                  <a:outerShdw blurRad="38100" dist="38100" dir="2700000" algn="tl">
                    <a:srgbClr val="000000">
                      <a:alpha val="43137"/>
                    </a:srgbClr>
                  </a:outerShdw>
                </a:effectLst>
              </a:rPr>
            </a:br>
            <a:r>
              <a:rPr lang="ru-RU" sz="2800" dirty="0" smtClean="0">
                <a:solidFill>
                  <a:schemeClr val="accent1">
                    <a:lumMod val="20000"/>
                    <a:lumOff val="80000"/>
                  </a:schemeClr>
                </a:solidFill>
              </a:rPr>
              <a:t/>
            </a:r>
            <a:br>
              <a:rPr lang="ru-RU" sz="2800" dirty="0" smtClean="0">
                <a:solidFill>
                  <a:schemeClr val="accent1">
                    <a:lumMod val="20000"/>
                    <a:lumOff val="80000"/>
                  </a:schemeClr>
                </a:solidFill>
              </a:rPr>
            </a:br>
            <a:r>
              <a:rPr lang="ru-RU" sz="2800" dirty="0" smtClean="0">
                <a:solidFill>
                  <a:schemeClr val="accent1">
                    <a:lumMod val="20000"/>
                    <a:lumOff val="80000"/>
                  </a:schemeClr>
                </a:solidFill>
              </a:rPr>
              <a:t/>
            </a:r>
            <a:br>
              <a:rPr lang="ru-RU" sz="2800" dirty="0" smtClean="0">
                <a:solidFill>
                  <a:schemeClr val="accent1">
                    <a:lumMod val="20000"/>
                    <a:lumOff val="80000"/>
                  </a:schemeClr>
                </a:solidFill>
              </a:rPr>
            </a:br>
            <a:r>
              <a:rPr lang="ru-RU" sz="2800" dirty="0" smtClean="0">
                <a:solidFill>
                  <a:srgbClr val="FF0000"/>
                </a:solidFill>
              </a:rPr>
              <a:t/>
            </a:r>
            <a:br>
              <a:rPr lang="ru-RU" sz="2800" dirty="0" smtClean="0">
                <a:solidFill>
                  <a:srgbClr val="FF0000"/>
                </a:solidFill>
              </a:rPr>
            </a:br>
            <a:r>
              <a:rPr lang="ru-RU" sz="2800" dirty="0" smtClean="0">
                <a:solidFill>
                  <a:srgbClr val="FF0000"/>
                </a:solidFill>
              </a:rPr>
              <a:t/>
            </a:r>
            <a:br>
              <a:rPr lang="ru-RU" sz="2800" dirty="0" smtClean="0">
                <a:solidFill>
                  <a:srgbClr val="FF0000"/>
                </a:solidFill>
              </a:rPr>
            </a:br>
            <a:r>
              <a:rPr lang="en-US" sz="3600" dirty="0" smtClean="0"/>
              <a:t/>
            </a:r>
            <a:br>
              <a:rPr lang="en-US" sz="3600" dirty="0" smtClean="0"/>
            </a:br>
            <a:endParaRPr lang="en-US" sz="3200" i="0" dirty="0">
              <a:solidFill>
                <a:schemeClr val="accent1">
                  <a:lumMod val="60000"/>
                  <a:lumOff val="40000"/>
                </a:schemeClr>
              </a:solidFill>
            </a:endParaRPr>
          </a:p>
        </p:txBody>
      </p:sp>
      <p:sp>
        <p:nvSpPr>
          <p:cNvPr id="6" name="Содержимое 5"/>
          <p:cNvSpPr>
            <a:spLocks noGrp="1"/>
          </p:cNvSpPr>
          <p:nvPr>
            <p:ph sz="half" idx="1"/>
          </p:nvPr>
        </p:nvSpPr>
        <p:spPr>
          <a:xfrm>
            <a:off x="323528" y="5229200"/>
            <a:ext cx="8424936" cy="1440160"/>
          </a:xfrm>
        </p:spPr>
        <p:txBody>
          <a:bodyPr/>
          <a:lstStyle/>
          <a:p>
            <a:pPr algn="ctr">
              <a:buNone/>
            </a:pPr>
            <a:r>
              <a:rPr lang="ru-RU" b="1" dirty="0" smtClean="0">
                <a:solidFill>
                  <a:srgbClr val="800080"/>
                </a:solidFill>
              </a:rPr>
              <a:t> </a:t>
            </a:r>
            <a:r>
              <a:rPr lang="ru-RU" b="1" dirty="0" smtClean="0">
                <a:solidFill>
                  <a:srgbClr val="800080"/>
                </a:solidFill>
              </a:rPr>
              <a:t>.</a:t>
            </a:r>
            <a:r>
              <a:rPr lang="ru-RU" b="1" dirty="0" smtClean="0">
                <a:solidFill>
                  <a:schemeClr val="accent1">
                    <a:lumMod val="20000"/>
                    <a:lumOff val="80000"/>
                  </a:schemeClr>
                </a:solidFill>
              </a:rPr>
              <a:t>4</a:t>
            </a:r>
            <a:r>
              <a:rPr lang="ru-RU" b="1" dirty="0" smtClean="0">
                <a:solidFill>
                  <a:schemeClr val="accent1">
                    <a:lumMod val="20000"/>
                    <a:lumOff val="80000"/>
                  </a:schemeClr>
                </a:solidFill>
                <a:effectLst>
                  <a:outerShdw blurRad="38100" dist="38100" dir="2700000" algn="tl">
                    <a:srgbClr val="000000">
                      <a:alpha val="43137"/>
                    </a:srgbClr>
                  </a:outerShdw>
                </a:effectLst>
              </a:rPr>
              <a:t>).Разработать у учащихся тактику перевода из Активного залога в Пассивный и наоборот.</a:t>
            </a:r>
          </a:p>
          <a:p>
            <a:pPr>
              <a:buNone/>
            </a:pPr>
            <a:endParaRPr lang="ru-R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76672"/>
            <a:ext cx="7772400" cy="1944216"/>
          </a:xfrm>
          <a:noFill/>
          <a:ln>
            <a:noFill/>
          </a:ln>
        </p:spPr>
        <p:txBody>
          <a:bodyPr/>
          <a:lstStyle/>
          <a:p>
            <a:r>
              <a:rPr lang="ru-RU" sz="3600" dirty="0" smtClean="0">
                <a:solidFill>
                  <a:srgbClr val="FF0000"/>
                </a:solidFill>
              </a:rPr>
              <a:t/>
            </a:r>
            <a:br>
              <a:rPr lang="ru-RU" sz="3600" dirty="0" smtClean="0">
                <a:solidFill>
                  <a:srgbClr val="FF0000"/>
                </a:solidFill>
              </a:rPr>
            </a:br>
            <a:r>
              <a:rPr lang="ru-RU" sz="3600" dirty="0" smtClean="0">
                <a:solidFill>
                  <a:srgbClr val="FF0000"/>
                </a:solidFill>
              </a:rPr>
              <a:t/>
            </a:r>
            <a:br>
              <a:rPr lang="ru-RU" sz="3600" dirty="0" smtClean="0">
                <a:solidFill>
                  <a:srgbClr val="FF0000"/>
                </a:solidFill>
              </a:rPr>
            </a:br>
            <a:r>
              <a:rPr lang="ru-RU" sz="2400" i="0" dirty="0" smtClean="0">
                <a:solidFill>
                  <a:srgbClr val="0070C0"/>
                </a:solidFill>
                <a:effectLst>
                  <a:outerShdw blurRad="38100" dist="38100" dir="2700000" algn="tl">
                    <a:srgbClr val="000000">
                      <a:alpha val="43137"/>
                    </a:srgbClr>
                  </a:outerShdw>
                </a:effectLst>
              </a:rPr>
              <a:t>Секрет правильного и быстрого перевода предложения в пассивный залог это знание </a:t>
            </a:r>
            <a:r>
              <a:rPr lang="en-US" sz="2400" i="0" dirty="0" smtClean="0">
                <a:solidFill>
                  <a:srgbClr val="0070C0"/>
                </a:solidFill>
                <a:effectLst>
                  <a:outerShdw blurRad="38100" dist="38100" dir="2700000" algn="tl">
                    <a:srgbClr val="000000">
                      <a:alpha val="43137"/>
                    </a:srgbClr>
                  </a:outerShdw>
                </a:effectLst>
              </a:rPr>
              <a:t>8</a:t>
            </a:r>
            <a:r>
              <a:rPr lang="ru-RU" sz="2400" i="0" dirty="0" smtClean="0">
                <a:solidFill>
                  <a:srgbClr val="0070C0"/>
                </a:solidFill>
                <a:effectLst>
                  <a:outerShdw blurRad="38100" dist="38100" dir="2700000" algn="tl">
                    <a:srgbClr val="000000">
                      <a:alpha val="43137"/>
                    </a:srgbClr>
                  </a:outerShdw>
                </a:effectLst>
              </a:rPr>
              <a:t>-и основных формул времён Страдательного залога:</a:t>
            </a:r>
            <a:r>
              <a:rPr lang="en-US" sz="2400" dirty="0" smtClean="0">
                <a:solidFill>
                  <a:srgbClr val="FFFFFF"/>
                </a:solidFill>
                <a:effectLst>
                  <a:outerShdw blurRad="38100" dist="38100" dir="2700000" algn="tl">
                    <a:srgbClr val="000000">
                      <a:alpha val="43137"/>
                    </a:srgbClr>
                  </a:outerShdw>
                </a:effectLst>
              </a:rPr>
              <a:t/>
            </a:r>
            <a:br>
              <a:rPr lang="en-US" sz="2400" dirty="0" smtClean="0">
                <a:solidFill>
                  <a:srgbClr val="FFFFFF"/>
                </a:solidFill>
                <a:effectLst>
                  <a:outerShdw blurRad="38100" dist="38100" dir="2700000" algn="tl">
                    <a:srgbClr val="000000">
                      <a:alpha val="43137"/>
                    </a:srgbClr>
                  </a:outerShdw>
                </a:effectLst>
              </a:rPr>
            </a:br>
            <a:r>
              <a:rPr lang="en-US" sz="3600" i="0" dirty="0" smtClean="0">
                <a:solidFill>
                  <a:srgbClr val="FF0000"/>
                </a:solidFill>
                <a:effectLst>
                  <a:outerShdw blurRad="38100" dist="38100" dir="2700000" algn="tl">
                    <a:srgbClr val="000000">
                      <a:alpha val="43137"/>
                    </a:srgbClr>
                  </a:outerShdw>
                </a:effectLst>
              </a:rPr>
              <a:t/>
            </a:r>
            <a:br>
              <a:rPr lang="en-US" sz="3600" i="0" dirty="0" smtClean="0">
                <a:solidFill>
                  <a:srgbClr val="FF0000"/>
                </a:solidFill>
                <a:effectLst>
                  <a:outerShdw blurRad="38100" dist="38100" dir="2700000" algn="tl">
                    <a:srgbClr val="000000">
                      <a:alpha val="43137"/>
                    </a:srgbClr>
                  </a:outerShdw>
                </a:effectLst>
              </a:rPr>
            </a:br>
            <a:endParaRPr lang="ru-RU" sz="3600" i="0" dirty="0">
              <a:effectLst>
                <a:outerShdw blurRad="38100" dist="38100" dir="2700000" algn="tl">
                  <a:srgbClr val="000000">
                    <a:alpha val="43137"/>
                  </a:srgbClr>
                </a:outerShdw>
              </a:effectLst>
            </a:endParaRPr>
          </a:p>
        </p:txBody>
      </p:sp>
      <p:graphicFrame>
        <p:nvGraphicFramePr>
          <p:cNvPr id="7" name="Содержимое 6"/>
          <p:cNvGraphicFramePr>
            <a:graphicFrameLocks noGrp="1"/>
          </p:cNvGraphicFramePr>
          <p:nvPr>
            <p:ph sz="half" idx="2"/>
          </p:nvPr>
        </p:nvGraphicFramePr>
        <p:xfrm>
          <a:off x="2051720" y="3429000"/>
          <a:ext cx="5292725" cy="2963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Содержимое 5"/>
          <p:cNvSpPr>
            <a:spLocks noGrp="1"/>
          </p:cNvSpPr>
          <p:nvPr>
            <p:ph sz="half" idx="1"/>
          </p:nvPr>
        </p:nvSpPr>
        <p:spPr>
          <a:xfrm>
            <a:off x="683568" y="1628800"/>
            <a:ext cx="7558608" cy="864096"/>
          </a:xfrm>
          <a:ln>
            <a:noFill/>
          </a:ln>
        </p:spPr>
        <p:txBody>
          <a:bodyPr/>
          <a:lstStyle/>
          <a:p>
            <a:pPr>
              <a:buNone/>
            </a:pPr>
            <a:endParaRPr lang="en-US" dirty="0" smtClean="0"/>
          </a:p>
          <a:p>
            <a:pPr algn="ctr">
              <a:buNone/>
            </a:pPr>
            <a:endParaRPr lang="ru-RU" dirty="0" smtClean="0"/>
          </a:p>
          <a:p>
            <a:pPr algn="ctr">
              <a:buNone/>
            </a:pPr>
            <a:r>
              <a:rPr lang="ru-RU" i="0" dirty="0" smtClean="0">
                <a:solidFill>
                  <a:srgbClr val="FFFF99"/>
                </a:solidFill>
                <a:effectLst>
                  <a:outerShdw blurRad="38100" dist="38100" dir="2700000" algn="tl">
                    <a:srgbClr val="000000">
                      <a:alpha val="43137"/>
                    </a:srgbClr>
                  </a:outerShdw>
                </a:effectLst>
              </a:rPr>
              <a:t>1 формула </a:t>
            </a:r>
            <a:r>
              <a:rPr lang="en-US" i="0" dirty="0" smtClean="0">
                <a:solidFill>
                  <a:srgbClr val="FFFF99"/>
                </a:solidFill>
                <a:effectLst>
                  <a:outerShdw blurRad="38100" dist="38100" dir="2700000" algn="tl">
                    <a:srgbClr val="000000">
                      <a:alpha val="43137"/>
                    </a:srgbClr>
                  </a:outerShdw>
                </a:effectLst>
              </a:rPr>
              <a:t>Present Simple Passive:</a:t>
            </a:r>
          </a:p>
          <a:p>
            <a:pPr algn="ctr">
              <a:buNone/>
            </a:pPr>
            <a:endParaRPr lang="en-US" dirty="0" smtClean="0"/>
          </a:p>
        </p:txBody>
      </p:sp>
      <p:sp>
        <p:nvSpPr>
          <p:cNvPr id="8" name="Прямоугольник 7"/>
          <p:cNvSpPr/>
          <p:nvPr/>
        </p:nvSpPr>
        <p:spPr>
          <a:xfrm>
            <a:off x="3347864" y="5445224"/>
            <a:ext cx="792088" cy="288032"/>
          </a:xfrm>
          <a:prstGeom prst="rect">
            <a:avLst/>
          </a:prstGeom>
          <a:solidFill>
            <a:schemeClr val="accent1">
              <a:alpha val="59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1300A2"/>
                </a:solidFill>
              </a:rPr>
              <a:t>ed</a:t>
            </a:r>
            <a:endParaRPr lang="ru-RU" sz="3600" dirty="0">
              <a:solidFill>
                <a:srgbClr val="1300A2"/>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700392" cy="792088"/>
          </a:xfrm>
        </p:spPr>
        <p:txBody>
          <a:bodyPr/>
          <a:lstStyle/>
          <a:p>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rgbClr val="FFFFCC"/>
                </a:solidFill>
                <a:effectLst>
                  <a:outerShdw blurRad="38100" dist="38100" dir="2700000" algn="tl">
                    <a:srgbClr val="000000">
                      <a:alpha val="43137"/>
                    </a:srgbClr>
                  </a:outerShdw>
                </a:effectLst>
              </a:rPr>
              <a:t/>
            </a:r>
            <a:br>
              <a:rPr lang="ru-RU" sz="3200" i="0" dirty="0" smtClean="0">
                <a:solidFill>
                  <a:srgbClr val="FFFFCC"/>
                </a:solidFill>
                <a:effectLst>
                  <a:outerShdw blurRad="38100" dist="38100" dir="2700000" algn="tl">
                    <a:srgbClr val="000000">
                      <a:alpha val="43137"/>
                    </a:srgbClr>
                  </a:outerShdw>
                </a:effectLst>
              </a:rPr>
            </a:br>
            <a:r>
              <a:rPr lang="ru-RU" sz="2000" i="0" dirty="0" smtClean="0">
                <a:solidFill>
                  <a:srgbClr val="FFFFCC"/>
                </a:solidFill>
                <a:effectLst>
                  <a:outerShdw blurRad="38100" dist="38100" dir="2700000" algn="tl">
                    <a:srgbClr val="000000">
                      <a:alpha val="43137"/>
                    </a:srgbClr>
                  </a:outerShdw>
                </a:effectLst>
              </a:rPr>
              <a:t>Данные надписи к рисунку во времени </a:t>
            </a:r>
            <a:r>
              <a:rPr lang="en-US" sz="2000" i="0" dirty="0" smtClean="0">
                <a:solidFill>
                  <a:srgbClr val="FFFFCC"/>
                </a:solidFill>
                <a:effectLst>
                  <a:outerShdw blurRad="38100" dist="38100" dir="2700000" algn="tl">
                    <a:srgbClr val="000000">
                      <a:alpha val="43137"/>
                    </a:srgbClr>
                  </a:outerShdw>
                </a:effectLst>
              </a:rPr>
              <a:t>Present Simple</a:t>
            </a:r>
            <a:r>
              <a:rPr lang="ru-RU" sz="2000" i="0" dirty="0" smtClean="0">
                <a:solidFill>
                  <a:srgbClr val="FFFFCC"/>
                </a:solidFill>
                <a:effectLst>
                  <a:outerShdw blurRad="38100" dist="38100" dir="2700000" algn="tl">
                    <a:srgbClr val="000000">
                      <a:alpha val="43137"/>
                    </a:srgbClr>
                  </a:outerShdw>
                </a:effectLst>
              </a:rPr>
              <a:t>; показана регулярная привычка есть хлеб: </a:t>
            </a:r>
            <a:r>
              <a:rPr lang="ru-RU" sz="2000" i="0" dirty="0" smtClean="0">
                <a:solidFill>
                  <a:srgbClr val="FFFF00"/>
                </a:solidFill>
                <a:effectLst>
                  <a:outerShdw blurRad="38100" dist="38100" dir="2700000" algn="tl">
                    <a:srgbClr val="000000">
                      <a:alpha val="43137"/>
                    </a:srgbClr>
                  </a:outerShdw>
                </a:effectLst>
              </a:rPr>
              <a:t>Над женщиной совершают действие, её обычно кормят хлебом и исполнитель действия неизвестен- это первые признаки Пассива</a:t>
            </a:r>
            <a:br>
              <a:rPr lang="ru-RU" sz="2000" i="0" dirty="0" smtClean="0">
                <a:solidFill>
                  <a:srgbClr val="FFFF00"/>
                </a:solidFill>
                <a:effectLst>
                  <a:outerShdw blurRad="38100" dist="38100" dir="2700000" algn="tl">
                    <a:srgbClr val="000000">
                      <a:alpha val="43137"/>
                    </a:srgbClr>
                  </a:outerShdw>
                </a:effectLst>
              </a:rPr>
            </a:br>
            <a:r>
              <a:rPr lang="ru-RU" sz="2000" i="0" dirty="0" smtClean="0">
                <a:solidFill>
                  <a:srgbClr val="FFFF00"/>
                </a:solidFill>
                <a:effectLst>
                  <a:outerShdw blurRad="38100" dist="38100" dir="2700000" algn="tl">
                    <a:srgbClr val="000000">
                      <a:alpha val="43137"/>
                    </a:srgbClr>
                  </a:outerShdw>
                </a:effectLst>
              </a:rPr>
              <a:t>При переводе на английский язык в Страдательном залоге, мы ставим местоимение «Я – </a:t>
            </a:r>
            <a:r>
              <a:rPr lang="en-US" sz="2000" i="0" dirty="0" smtClean="0">
                <a:solidFill>
                  <a:srgbClr val="FFFF00"/>
                </a:solidFill>
                <a:effectLst>
                  <a:outerShdw blurRad="38100" dist="38100" dir="2700000" algn="tl">
                    <a:srgbClr val="000000">
                      <a:alpha val="43137"/>
                    </a:srgbClr>
                  </a:outerShdw>
                </a:effectLst>
              </a:rPr>
              <a:t>I</a:t>
            </a:r>
            <a:r>
              <a:rPr lang="ru-RU" sz="2000" i="0" dirty="0" smtClean="0">
                <a:solidFill>
                  <a:srgbClr val="FFFF00"/>
                </a:solidFill>
                <a:effectLst>
                  <a:outerShdw blurRad="38100" dist="38100" dir="2700000" algn="tl">
                    <a:srgbClr val="000000">
                      <a:alpha val="43137"/>
                    </a:srgbClr>
                  </a:outerShdw>
                </a:effectLst>
              </a:rPr>
              <a:t>" на первое место в предложении, потому что она говорит от первого лица, дальше мы выделяем для  местоимения «</a:t>
            </a:r>
            <a:r>
              <a:rPr lang="en-US" sz="2000" i="0" dirty="0" smtClean="0">
                <a:solidFill>
                  <a:srgbClr val="FFFF00"/>
                </a:solidFill>
                <a:effectLst>
                  <a:outerShdw blurRad="38100" dist="38100" dir="2700000" algn="tl">
                    <a:srgbClr val="000000">
                      <a:alpha val="43137"/>
                    </a:srgbClr>
                  </a:outerShdw>
                </a:effectLst>
              </a:rPr>
              <a:t>I</a:t>
            </a:r>
            <a:r>
              <a:rPr lang="ru-RU" sz="2000" i="0" dirty="0" smtClean="0">
                <a:solidFill>
                  <a:srgbClr val="FFFF00"/>
                </a:solidFill>
                <a:effectLst>
                  <a:outerShdw blurRad="38100" dist="38100" dir="2700000" algn="tl">
                    <a:srgbClr val="000000">
                      <a:alpha val="43137"/>
                    </a:srgbClr>
                  </a:outerShdw>
                </a:effectLst>
              </a:rPr>
              <a:t>»</a:t>
            </a:r>
            <a:r>
              <a:rPr lang="en-US" sz="2000" i="0" dirty="0" smtClean="0">
                <a:solidFill>
                  <a:srgbClr val="FFFF00"/>
                </a:solidFill>
                <a:effectLst>
                  <a:outerShdw blurRad="38100" dist="38100" dir="2700000" algn="tl">
                    <a:srgbClr val="000000">
                      <a:alpha val="43137"/>
                    </a:srgbClr>
                  </a:outerShdw>
                </a:effectLst>
              </a:rPr>
              <a:t> </a:t>
            </a:r>
            <a:r>
              <a:rPr lang="ru-RU" sz="2000" i="0" dirty="0" smtClean="0">
                <a:solidFill>
                  <a:srgbClr val="FFFF00"/>
                </a:solidFill>
                <a:effectLst>
                  <a:outerShdw blurRad="38100" dist="38100" dir="2700000" algn="tl">
                    <a:srgbClr val="000000">
                      <a:alpha val="43137"/>
                    </a:srgbClr>
                  </a:outerShdw>
                </a:effectLst>
              </a:rPr>
              <a:t>по формуле глагол «</a:t>
            </a:r>
            <a:r>
              <a:rPr lang="en-US" sz="2000" i="0" dirty="0" smtClean="0">
                <a:solidFill>
                  <a:srgbClr val="FFFF00"/>
                </a:solidFill>
                <a:effectLst>
                  <a:outerShdw blurRad="38100" dist="38100" dir="2700000" algn="tl">
                    <a:srgbClr val="000000">
                      <a:alpha val="43137"/>
                    </a:srgbClr>
                  </a:outerShdw>
                </a:effectLst>
              </a:rPr>
              <a:t>to be</a:t>
            </a:r>
            <a:r>
              <a:rPr lang="ru-RU" sz="2000" i="0" dirty="0" smtClean="0">
                <a:solidFill>
                  <a:srgbClr val="FFFF00"/>
                </a:solidFill>
                <a:effectLst>
                  <a:outerShdw blurRad="38100" dist="38100" dir="2700000" algn="tl">
                    <a:srgbClr val="000000">
                      <a:alpha val="43137"/>
                    </a:srgbClr>
                  </a:outerShdw>
                </a:effectLst>
              </a:rPr>
              <a:t>» в форме «</a:t>
            </a:r>
            <a:r>
              <a:rPr lang="en-US" sz="2000" i="0" dirty="0" smtClean="0">
                <a:solidFill>
                  <a:srgbClr val="FFFF00"/>
                </a:solidFill>
                <a:effectLst>
                  <a:outerShdw blurRad="38100" dist="38100" dir="2700000" algn="tl">
                    <a:srgbClr val="000000">
                      <a:alpha val="43137"/>
                    </a:srgbClr>
                  </a:outerShdw>
                </a:effectLst>
              </a:rPr>
              <a:t>am</a:t>
            </a:r>
            <a:r>
              <a:rPr lang="ru-RU" sz="2000" i="0" dirty="0" smtClean="0">
                <a:solidFill>
                  <a:srgbClr val="FFFF00"/>
                </a:solidFill>
                <a:effectLst>
                  <a:outerShdw blurRad="38100" dist="38100" dir="2700000" algn="tl">
                    <a:srgbClr val="000000">
                      <a:alpha val="43137"/>
                    </a:srgbClr>
                  </a:outerShdw>
                </a:effectLst>
              </a:rPr>
              <a:t>»</a:t>
            </a:r>
            <a:r>
              <a:rPr lang="en-US" sz="2000" i="0" dirty="0" smtClean="0">
                <a:solidFill>
                  <a:srgbClr val="FFFF00"/>
                </a:solidFill>
                <a:effectLst>
                  <a:outerShdw blurRad="38100" dist="38100" dir="2700000" algn="tl">
                    <a:srgbClr val="000000">
                      <a:alpha val="43137"/>
                    </a:srgbClr>
                  </a:outerShdw>
                </a:effectLst>
              </a:rPr>
              <a:t> </a:t>
            </a:r>
            <a:r>
              <a:rPr lang="ru-RU" sz="2000" i="0" dirty="0" smtClean="0">
                <a:solidFill>
                  <a:srgbClr val="FFFF00"/>
                </a:solidFill>
                <a:effectLst>
                  <a:outerShdw blurRad="38100" dist="38100" dir="2700000" algn="tl">
                    <a:srgbClr val="000000">
                      <a:alpha val="43137"/>
                    </a:srgbClr>
                  </a:outerShdw>
                </a:effectLst>
              </a:rPr>
              <a:t>и ставим неправильный глагол «</a:t>
            </a:r>
            <a:r>
              <a:rPr lang="en-US" sz="2000" i="0" dirty="0" smtClean="0">
                <a:solidFill>
                  <a:srgbClr val="FFFF00"/>
                </a:solidFill>
                <a:effectLst>
                  <a:outerShdw blurRad="38100" dist="38100" dir="2700000" algn="tl">
                    <a:srgbClr val="000000">
                      <a:alpha val="43137"/>
                    </a:srgbClr>
                  </a:outerShdw>
                </a:effectLst>
              </a:rPr>
              <a:t>feed</a:t>
            </a:r>
            <a:r>
              <a:rPr lang="ru-RU" sz="2000" i="0" dirty="0" smtClean="0">
                <a:solidFill>
                  <a:srgbClr val="FFFF00"/>
                </a:solidFill>
                <a:effectLst>
                  <a:outerShdw blurRad="38100" dist="38100" dir="2700000" algn="tl">
                    <a:srgbClr val="000000">
                      <a:alpha val="43137"/>
                    </a:srgbClr>
                  </a:outerShdw>
                </a:effectLst>
              </a:rPr>
              <a:t>»</a:t>
            </a:r>
            <a:r>
              <a:rPr lang="en-US" sz="2000" i="0" dirty="0" smtClean="0">
                <a:solidFill>
                  <a:srgbClr val="FFFF00"/>
                </a:solidFill>
                <a:effectLst>
                  <a:outerShdw blurRad="38100" dist="38100" dir="2700000" algn="tl">
                    <a:srgbClr val="000000">
                      <a:alpha val="43137"/>
                    </a:srgbClr>
                  </a:outerShdw>
                </a:effectLst>
              </a:rPr>
              <a:t> </a:t>
            </a:r>
            <a:r>
              <a:rPr lang="ru-RU" sz="2000" i="0" dirty="0" smtClean="0">
                <a:solidFill>
                  <a:srgbClr val="FFFF00"/>
                </a:solidFill>
                <a:effectLst>
                  <a:outerShdw blurRad="38100" dist="38100" dir="2700000" algn="tl">
                    <a:srgbClr val="000000">
                      <a:alpha val="43137"/>
                    </a:srgbClr>
                  </a:outerShdw>
                </a:effectLst>
              </a:rPr>
              <a:t> в третью форму</a:t>
            </a:r>
            <a:r>
              <a:rPr lang="en-US" sz="2000" i="0" dirty="0" smtClean="0">
                <a:solidFill>
                  <a:srgbClr val="FFFF00"/>
                </a:solidFill>
                <a:effectLst>
                  <a:outerShdw blurRad="38100" dist="38100" dir="2700000" algn="tl">
                    <a:srgbClr val="000000">
                      <a:alpha val="43137"/>
                    </a:srgbClr>
                  </a:outerShdw>
                </a:effectLst>
              </a:rPr>
              <a:t> </a:t>
            </a:r>
            <a:r>
              <a:rPr lang="ru-RU" sz="2000" i="0" dirty="0" smtClean="0">
                <a:solidFill>
                  <a:srgbClr val="FFFF00"/>
                </a:solidFill>
                <a:effectLst>
                  <a:outerShdw blurRad="38100" dist="38100" dir="2700000" algn="tl">
                    <a:srgbClr val="000000">
                      <a:alpha val="43137"/>
                    </a:srgbClr>
                  </a:outerShdw>
                </a:effectLst>
              </a:rPr>
              <a:t>и в заключении используем предлог «</a:t>
            </a:r>
            <a:r>
              <a:rPr lang="en-US" sz="2000" i="0" dirty="0" smtClean="0">
                <a:solidFill>
                  <a:srgbClr val="FFFF00"/>
                </a:solidFill>
                <a:effectLst>
                  <a:outerShdw blurRad="38100" dist="38100" dir="2700000" algn="tl">
                    <a:srgbClr val="000000">
                      <a:alpha val="43137"/>
                    </a:srgbClr>
                  </a:outerShdw>
                </a:effectLst>
              </a:rPr>
              <a:t>with</a:t>
            </a:r>
            <a:r>
              <a:rPr lang="ru-RU" sz="2000" i="0" dirty="0" smtClean="0">
                <a:solidFill>
                  <a:srgbClr val="FFFF00"/>
                </a:solidFill>
                <a:effectLst>
                  <a:outerShdw blurRad="38100" dist="38100" dir="2700000" algn="tl">
                    <a:srgbClr val="000000">
                      <a:alpha val="43137"/>
                    </a:srgbClr>
                  </a:outerShdw>
                </a:effectLst>
              </a:rPr>
              <a:t>» как обязательный атрибут Пассивной конструкции, который показывает при помощи чего совершается действие. </a:t>
            </a:r>
            <a:r>
              <a:rPr lang="ru-RU" sz="2000" i="0" dirty="0" smtClean="0">
                <a:solidFill>
                  <a:schemeClr val="accent1">
                    <a:lumMod val="60000"/>
                    <a:lumOff val="40000"/>
                  </a:schemeClr>
                </a:solidFill>
              </a:rPr>
              <a:t/>
            </a:r>
            <a:br>
              <a:rPr lang="ru-RU" sz="20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r>
              <a:rPr lang="ru-RU" sz="3200" i="0" dirty="0" smtClean="0">
                <a:solidFill>
                  <a:schemeClr val="accent1">
                    <a:lumMod val="60000"/>
                    <a:lumOff val="40000"/>
                  </a:schemeClr>
                </a:solidFill>
              </a:rPr>
              <a:t/>
            </a:r>
            <a:br>
              <a:rPr lang="ru-RU" sz="3200" i="0" dirty="0" smtClean="0">
                <a:solidFill>
                  <a:schemeClr val="accent1">
                    <a:lumMod val="60000"/>
                    <a:lumOff val="40000"/>
                  </a:schemeClr>
                </a:solidFill>
              </a:rPr>
            </a:br>
            <a:endParaRPr lang="ru-RU" sz="3200" i="0" dirty="0">
              <a:solidFill>
                <a:schemeClr val="accent1">
                  <a:lumMod val="60000"/>
                  <a:lumOff val="40000"/>
                </a:schemeClr>
              </a:solidFill>
            </a:endParaRPr>
          </a:p>
        </p:txBody>
      </p:sp>
      <p:pic>
        <p:nvPicPr>
          <p:cNvPr id="12" name="Содержимое 11" descr="Её хлебом кормят.jpg"/>
          <p:cNvPicPr>
            <a:picLocks noGrp="1" noChangeAspect="1"/>
          </p:cNvPicPr>
          <p:nvPr>
            <p:ph sz="half" idx="2"/>
          </p:nvPr>
        </p:nvPicPr>
        <p:blipFill>
          <a:blip r:embed="rId3" cstate="print"/>
          <a:stretch>
            <a:fillRect/>
          </a:stretch>
        </p:blipFill>
        <p:spPr>
          <a:xfrm>
            <a:off x="0" y="4149080"/>
            <a:ext cx="5031000" cy="2708920"/>
          </a:xfrm>
          <a:prstGeom prst="rect">
            <a:avLst/>
          </a:prstGeom>
          <a:ln>
            <a:noFill/>
          </a:ln>
          <a:effectLst>
            <a:softEdge rad="112500"/>
          </a:effectLst>
        </p:spPr>
      </p:pic>
      <p:sp>
        <p:nvSpPr>
          <p:cNvPr id="14" name="TextBox 13"/>
          <p:cNvSpPr txBox="1"/>
          <p:nvPr/>
        </p:nvSpPr>
        <p:spPr>
          <a:xfrm flipH="1">
            <a:off x="5292080" y="4221088"/>
            <a:ext cx="3851920" cy="2431435"/>
          </a:xfrm>
          <a:prstGeom prst="rect">
            <a:avLst/>
          </a:prstGeom>
          <a:noFill/>
          <a:ln>
            <a:solidFill>
              <a:srgbClr val="FF0066"/>
            </a:solidFill>
          </a:ln>
        </p:spPr>
        <p:txBody>
          <a:bodyPr wrap="square" rtlCol="0">
            <a:spAutoFit/>
          </a:bodyPr>
          <a:lstStyle/>
          <a:p>
            <a:r>
              <a:rPr lang="en-US" sz="2800" b="1" dirty="0" smtClean="0">
                <a:solidFill>
                  <a:schemeClr val="bg1">
                    <a:lumMod val="95000"/>
                  </a:schemeClr>
                </a:solidFill>
              </a:rPr>
              <a:t>I love so much when </a:t>
            </a:r>
            <a:r>
              <a:rPr lang="en-US" sz="2800" b="1" u="sng" dirty="0" smtClean="0">
                <a:solidFill>
                  <a:srgbClr val="CC0099"/>
                </a:solidFill>
              </a:rPr>
              <a:t>I am fed </a:t>
            </a:r>
            <a:r>
              <a:rPr lang="en-US" sz="2800" b="1" u="sng" dirty="0" smtClean="0">
                <a:solidFill>
                  <a:srgbClr val="FF00FF"/>
                </a:solidFill>
              </a:rPr>
              <a:t>with</a:t>
            </a:r>
            <a:r>
              <a:rPr lang="en-US" sz="2800" u="sng" dirty="0" smtClean="0"/>
              <a:t> </a:t>
            </a:r>
            <a:r>
              <a:rPr lang="en-US" sz="2800" dirty="0" smtClean="0">
                <a:solidFill>
                  <a:schemeClr val="bg1">
                    <a:lumMod val="95000"/>
                  </a:schemeClr>
                </a:solidFill>
              </a:rPr>
              <a:t>bread </a:t>
            </a:r>
            <a:r>
              <a:rPr lang="ru-RU" sz="2800" dirty="0" smtClean="0">
                <a:solidFill>
                  <a:schemeClr val="bg1">
                    <a:lumMod val="95000"/>
                  </a:schemeClr>
                </a:solidFill>
              </a:rPr>
              <a:t>.</a:t>
            </a:r>
            <a:endParaRPr lang="en-US" sz="2800" dirty="0" smtClean="0">
              <a:solidFill>
                <a:schemeClr val="bg1">
                  <a:lumMod val="95000"/>
                </a:schemeClr>
              </a:solidFill>
            </a:endParaRPr>
          </a:p>
          <a:p>
            <a:r>
              <a:rPr lang="ru-RU" sz="2000" u="sng" dirty="0" smtClean="0">
                <a:solidFill>
                  <a:schemeClr val="bg1">
                    <a:lumMod val="95000"/>
                  </a:schemeClr>
                </a:solidFill>
              </a:rPr>
              <a:t>В отрицании ставится частица «</a:t>
            </a:r>
            <a:r>
              <a:rPr lang="en-US" sz="2000" u="sng" dirty="0" smtClean="0">
                <a:solidFill>
                  <a:schemeClr val="bg1">
                    <a:lumMod val="95000"/>
                  </a:schemeClr>
                </a:solidFill>
              </a:rPr>
              <a:t>not</a:t>
            </a:r>
            <a:r>
              <a:rPr lang="ru-RU" sz="2000" u="sng" dirty="0" smtClean="0">
                <a:solidFill>
                  <a:schemeClr val="bg1">
                    <a:lumMod val="95000"/>
                  </a:schemeClr>
                </a:solidFill>
              </a:rPr>
              <a:t>»</a:t>
            </a:r>
            <a:r>
              <a:rPr lang="en-US" sz="2000" u="sng" dirty="0" smtClean="0">
                <a:solidFill>
                  <a:schemeClr val="bg1">
                    <a:lumMod val="95000"/>
                  </a:schemeClr>
                </a:solidFill>
              </a:rPr>
              <a:t> </a:t>
            </a:r>
            <a:r>
              <a:rPr lang="ru-RU" sz="2000" u="sng" dirty="0" smtClean="0">
                <a:solidFill>
                  <a:schemeClr val="bg1">
                    <a:lumMod val="95000"/>
                  </a:schemeClr>
                </a:solidFill>
              </a:rPr>
              <a:t>после глагола «</a:t>
            </a:r>
            <a:r>
              <a:rPr lang="en-US" sz="2000" u="sng" dirty="0" smtClean="0">
                <a:solidFill>
                  <a:schemeClr val="bg1">
                    <a:lumMod val="95000"/>
                  </a:schemeClr>
                </a:solidFill>
              </a:rPr>
              <a:t>to be</a:t>
            </a:r>
            <a:r>
              <a:rPr lang="ru-RU" sz="2000" u="sng" dirty="0" smtClean="0">
                <a:solidFill>
                  <a:schemeClr val="bg1">
                    <a:lumMod val="95000"/>
                  </a:schemeClr>
                </a:solidFill>
              </a:rPr>
              <a:t>»</a:t>
            </a:r>
          </a:p>
          <a:p>
            <a:r>
              <a:rPr lang="en-US" sz="2800" dirty="0" smtClean="0">
                <a:solidFill>
                  <a:srgbClr val="FF00FF"/>
                </a:solidFill>
              </a:rPr>
              <a:t>I am </a:t>
            </a:r>
            <a:r>
              <a:rPr lang="en-US" sz="2800" u="sng" dirty="0" smtClean="0">
                <a:solidFill>
                  <a:srgbClr val="FF0066"/>
                </a:solidFill>
                <a:effectLst>
                  <a:outerShdw blurRad="38100" dist="38100" dir="2700000" algn="tl">
                    <a:srgbClr val="000000">
                      <a:alpha val="43137"/>
                    </a:srgbClr>
                  </a:outerShdw>
                </a:effectLst>
              </a:rPr>
              <a:t>not</a:t>
            </a:r>
            <a:r>
              <a:rPr lang="en-US" sz="2800" dirty="0" smtClean="0">
                <a:solidFill>
                  <a:schemeClr val="bg1">
                    <a:lumMod val="95000"/>
                  </a:schemeClr>
                </a:solidFill>
              </a:rPr>
              <a:t> </a:t>
            </a:r>
            <a:r>
              <a:rPr lang="en-US" sz="2800" dirty="0" smtClean="0">
                <a:solidFill>
                  <a:srgbClr val="FF00FF"/>
                </a:solidFill>
              </a:rPr>
              <a:t>fed</a:t>
            </a:r>
            <a:r>
              <a:rPr lang="en-US" sz="2800" dirty="0" smtClean="0">
                <a:solidFill>
                  <a:schemeClr val="bg1">
                    <a:lumMod val="95000"/>
                  </a:schemeClr>
                </a:solidFill>
              </a:rPr>
              <a:t> </a:t>
            </a:r>
            <a:r>
              <a:rPr lang="en-US" sz="2800" dirty="0" smtClean="0">
                <a:solidFill>
                  <a:srgbClr val="CC0099"/>
                </a:solidFill>
              </a:rPr>
              <a:t>with</a:t>
            </a:r>
            <a:r>
              <a:rPr lang="en-US" sz="2800" dirty="0" smtClean="0">
                <a:solidFill>
                  <a:schemeClr val="bg1">
                    <a:lumMod val="95000"/>
                  </a:schemeClr>
                </a:solidFill>
              </a:rPr>
              <a:t> bread, with the bread I am fed</a:t>
            </a:r>
            <a:r>
              <a:rPr lang="en-US" sz="2800" dirty="0" smtClean="0"/>
              <a:t>.</a:t>
            </a:r>
            <a:endParaRPr lang="ru-RU"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noFill/>
          <a:effectLst>
            <a:glow rad="228600">
              <a:schemeClr val="accent5">
                <a:satMod val="175000"/>
                <a:alpha val="40000"/>
              </a:schemeClr>
            </a:glow>
          </a:effectLst>
          <a:scene3d>
            <a:camera prst="orthographicFront"/>
            <a:lightRig rig="threePt" dir="t"/>
          </a:scene3d>
          <a:sp3d>
            <a:bevelT prst="relaxedInset"/>
          </a:sp3d>
        </p:spPr>
        <p:txBody>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ru-RU" i="0" dirty="0" smtClean="0">
                <a:solidFill>
                  <a:srgbClr val="FFFF00"/>
                </a:solidFill>
                <a:effectLst>
                  <a:outerShdw blurRad="38100" dist="38100" dir="2700000" algn="tl">
                    <a:srgbClr val="000000">
                      <a:alpha val="43137"/>
                    </a:srgbClr>
                  </a:outerShdw>
                </a:effectLst>
              </a:rPr>
              <a:t>Формула </a:t>
            </a:r>
            <a:r>
              <a:rPr lang="en-US" i="0" dirty="0" smtClean="0">
                <a:solidFill>
                  <a:srgbClr val="FFFF00"/>
                </a:solidFill>
                <a:effectLst>
                  <a:outerShdw blurRad="38100" dist="38100" dir="2700000" algn="tl">
                    <a:srgbClr val="000000">
                      <a:alpha val="43137"/>
                    </a:srgbClr>
                  </a:outerShdw>
                </a:effectLst>
              </a:rPr>
              <a:t>Present Simple Passive (</a:t>
            </a:r>
            <a:r>
              <a:rPr lang="ru-RU" i="0" dirty="0" smtClean="0">
                <a:solidFill>
                  <a:srgbClr val="FFFF00"/>
                </a:solidFill>
                <a:effectLst>
                  <a:outerShdw blurRad="38100" dist="38100" dir="2700000" algn="tl">
                    <a:srgbClr val="000000">
                      <a:alpha val="43137"/>
                    </a:srgbClr>
                  </a:outerShdw>
                </a:effectLst>
              </a:rPr>
              <a:t>Настоящее Простое Пассивное</a:t>
            </a:r>
            <a:r>
              <a:rPr lang="en-US" i="0" dirty="0" smtClean="0">
                <a:solidFill>
                  <a:srgbClr val="FFFF00"/>
                </a:solidFill>
                <a:effectLst>
                  <a:outerShdw blurRad="38100" dist="38100" dir="2700000" algn="tl">
                    <a:srgbClr val="000000">
                      <a:alpha val="43137"/>
                    </a:srgbClr>
                  </a:outerShdw>
                </a:effectLst>
              </a:rPr>
              <a:t>)</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en-US" i="0" dirty="0" smtClean="0">
                <a:solidFill>
                  <a:srgbClr val="FFFF00"/>
                </a:solidFill>
                <a:effectLst>
                  <a:outerShdw blurRad="38100" dist="38100" dir="2700000" algn="tl">
                    <a:srgbClr val="000000">
                      <a:alpha val="43137"/>
                    </a:srgbClr>
                  </a:outerShdw>
                </a:effectLst>
              </a:rPr>
              <a:t/>
            </a:r>
            <a:br>
              <a:rPr lang="en-US" i="0" dirty="0" smtClean="0">
                <a:solidFill>
                  <a:srgbClr val="FFFF00"/>
                </a:solidFill>
                <a:effectLst>
                  <a:outerShdw blurRad="38100" dist="38100" dir="2700000" algn="tl">
                    <a:srgbClr val="000000">
                      <a:alpha val="43137"/>
                    </a:srgbClr>
                  </a:outerShdw>
                </a:effectLst>
              </a:rPr>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endParaRPr lang="ru-RU" dirty="0"/>
          </a:p>
        </p:txBody>
      </p:sp>
      <p:graphicFrame>
        <p:nvGraphicFramePr>
          <p:cNvPr id="9" name="Содержимое 8"/>
          <p:cNvGraphicFramePr>
            <a:graphicFrameLocks noGrp="1"/>
          </p:cNvGraphicFramePr>
          <p:nvPr>
            <p:ph sz="half" idx="1"/>
          </p:nvPr>
        </p:nvGraphicFramePr>
        <p:xfrm>
          <a:off x="251520" y="2348880"/>
          <a:ext cx="8892480" cy="2520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Прямоугольник 9"/>
          <p:cNvSpPr/>
          <p:nvPr/>
        </p:nvSpPr>
        <p:spPr>
          <a:xfrm>
            <a:off x="4788024" y="3501008"/>
            <a:ext cx="576064" cy="50405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762676"/>
              </a:solidFill>
            </a:endParaRPr>
          </a:p>
        </p:txBody>
      </p:sp>
      <p:sp>
        <p:nvSpPr>
          <p:cNvPr id="13" name="TextBox 12"/>
          <p:cNvSpPr txBox="1"/>
          <p:nvPr/>
        </p:nvSpPr>
        <p:spPr>
          <a:xfrm>
            <a:off x="1835696" y="5517232"/>
            <a:ext cx="492443" cy="461665"/>
          </a:xfrm>
          <a:prstGeom prst="rect">
            <a:avLst/>
          </a:prstGeom>
          <a:noFill/>
        </p:spPr>
        <p:txBody>
          <a:bodyPr wrap="none" rtlCol="0">
            <a:spAutoFit/>
          </a:bodyPr>
          <a:lstStyle/>
          <a:p>
            <a:r>
              <a:rPr lang="en-US" dirty="0" smtClean="0"/>
              <a:t>    </a:t>
            </a:r>
            <a:endParaRPr lang="ru-RU" dirty="0"/>
          </a:p>
        </p:txBody>
      </p:sp>
      <p:sp>
        <p:nvSpPr>
          <p:cNvPr id="15" name="TextBox 14"/>
          <p:cNvSpPr txBox="1"/>
          <p:nvPr/>
        </p:nvSpPr>
        <p:spPr>
          <a:xfrm>
            <a:off x="323528" y="5013176"/>
            <a:ext cx="8820472" cy="2308324"/>
          </a:xfrm>
          <a:prstGeom prst="rect">
            <a:avLst/>
          </a:prstGeom>
          <a:noFill/>
          <a:effectLst>
            <a:glow rad="228600">
              <a:schemeClr val="accent4">
                <a:satMod val="175000"/>
                <a:alpha val="40000"/>
              </a:schemeClr>
            </a:glow>
          </a:effectLst>
        </p:spPr>
        <p:txBody>
          <a:bodyPr wrap="square" rtlCol="0">
            <a:spAutoFit/>
          </a:bodyPr>
          <a:lstStyle/>
          <a:p>
            <a:pPr algn="ctr"/>
            <a:r>
              <a:rPr lang="ru-RU" sz="3600" b="1" dirty="0" smtClean="0">
                <a:solidFill>
                  <a:srgbClr val="FFC000"/>
                </a:solidFill>
                <a:effectLst>
                  <a:outerShdw blurRad="38100" dist="38100" dir="2700000" algn="tl">
                    <a:srgbClr val="000000">
                      <a:alpha val="43137"/>
                    </a:srgbClr>
                  </a:outerShdw>
                </a:effectLst>
              </a:rPr>
              <a:t>Меня кормят хлебом.(</a:t>
            </a:r>
            <a:r>
              <a:rPr lang="ru-RU" sz="3600" b="1" dirty="0" smtClean="0">
                <a:solidFill>
                  <a:srgbClr val="FFC000"/>
                </a:solidFill>
                <a:effectLst>
                  <a:outerShdw blurRad="38100" dist="38100" dir="2700000" algn="tl">
                    <a:srgbClr val="000000">
                      <a:alpha val="43137"/>
                    </a:srgbClr>
                  </a:outerShdw>
                </a:effectLst>
              </a:rPr>
              <a:t>о</a:t>
            </a:r>
            <a:r>
              <a:rPr lang="ru-RU" sz="3600" b="1" dirty="0" smtClean="0">
                <a:solidFill>
                  <a:srgbClr val="FFC000"/>
                </a:solidFill>
                <a:effectLst>
                  <a:outerShdw blurRad="38100" dist="38100" dir="2700000" algn="tl">
                    <a:srgbClr val="000000">
                      <a:alpha val="43137"/>
                    </a:srgbClr>
                  </a:outerShdw>
                </a:effectLst>
              </a:rPr>
              <a:t>бычно)</a:t>
            </a:r>
            <a:endParaRPr lang="en-US" sz="3600" b="1" dirty="0" smtClean="0">
              <a:solidFill>
                <a:srgbClr val="FFC000"/>
              </a:solidFill>
              <a:effectLst>
                <a:outerShdw blurRad="38100" dist="38100" dir="2700000" algn="tl">
                  <a:srgbClr val="000000">
                    <a:alpha val="43137"/>
                  </a:srgbClr>
                </a:outerShdw>
              </a:effectLst>
            </a:endParaRPr>
          </a:p>
          <a:p>
            <a:pPr algn="ctr"/>
            <a:endParaRPr lang="en-US" sz="3600" b="1" dirty="0" smtClean="0">
              <a:solidFill>
                <a:srgbClr val="FFC000"/>
              </a:solidFill>
              <a:effectLst>
                <a:outerShdw blurRad="38100" dist="38100" dir="2700000" algn="tl">
                  <a:srgbClr val="000000">
                    <a:alpha val="43137"/>
                  </a:srgbClr>
                </a:outerShdw>
              </a:effectLst>
            </a:endParaRPr>
          </a:p>
          <a:p>
            <a:pPr algn="ctr"/>
            <a:r>
              <a:rPr lang="en-US" sz="3600" b="1" dirty="0" smtClean="0">
                <a:solidFill>
                  <a:srgbClr val="FFC000"/>
                </a:solidFill>
                <a:effectLst>
                  <a:outerShdw blurRad="38100" dist="38100" dir="2700000" algn="tl">
                    <a:srgbClr val="000000">
                      <a:alpha val="43137"/>
                    </a:srgbClr>
                  </a:outerShdw>
                </a:effectLst>
              </a:rPr>
              <a:t>I am fed with bread (usually).</a:t>
            </a:r>
            <a:endParaRPr lang="ru-RU" sz="3600" b="1" dirty="0" smtClean="0">
              <a:solidFill>
                <a:srgbClr val="FFC000"/>
              </a:solidFill>
              <a:effectLst>
                <a:outerShdw blurRad="38100" dist="38100" dir="2700000" algn="tl">
                  <a:srgbClr val="000000">
                    <a:alpha val="43137"/>
                  </a:srgbClr>
                </a:outerShdw>
              </a:effectLst>
            </a:endParaRPr>
          </a:p>
          <a:p>
            <a:pPr algn="ctr"/>
            <a:endParaRPr lang="ru-RU" sz="3600" dirty="0">
              <a:solidFill>
                <a:srgbClr val="FFC000"/>
              </a:solidFill>
            </a:endParaRPr>
          </a:p>
        </p:txBody>
      </p:sp>
      <p:sp>
        <p:nvSpPr>
          <p:cNvPr id="16" name="Прямоугольник 15"/>
          <p:cNvSpPr/>
          <p:nvPr/>
        </p:nvSpPr>
        <p:spPr>
          <a:xfrm>
            <a:off x="1475656" y="5013176"/>
            <a:ext cx="6624736" cy="72008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1547664" y="5949280"/>
            <a:ext cx="6192688" cy="720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a:blipFill>
            <a:blip r:embed="rId2" cstate="print"/>
            <a:stretch>
              <a:fillRect/>
            </a:stretch>
          </a:blipFill>
          <a:ln>
            <a:solidFill>
              <a:srgbClr val="FFFF99"/>
            </a:solidFill>
          </a:ln>
          <a:scene3d>
            <a:camera prst="orthographicFront" fov="0">
              <a:rot lat="0" lon="0" rev="0"/>
            </a:camera>
            <a:lightRig rig="contrasting" dir="t">
              <a:rot lat="0" lon="0" rev="1500000"/>
            </a:lightRig>
          </a:scene3d>
          <a:sp3d extrusionH="127000" prstMaterial="powder">
            <a:bevelT w="88900" h="63500"/>
          </a:sp3d>
        </p:spPr>
        <p:style>
          <a:lnRef idx="0">
            <a:schemeClr val="accent5"/>
          </a:lnRef>
          <a:fillRef idx="3">
            <a:schemeClr val="accent5"/>
          </a:fillRef>
          <a:effectRef idx="3">
            <a:schemeClr val="accent5"/>
          </a:effectRef>
          <a:fontRef idx="minor">
            <a:schemeClr val="lt1"/>
          </a:fontRef>
        </p:style>
        <p:txBody>
          <a:bodyPr/>
          <a:lstStyle/>
          <a:p>
            <a:r>
              <a:rPr lang="ru-RU" sz="3200" b="0" i="0" dirty="0" smtClean="0">
                <a:solidFill>
                  <a:srgbClr val="FFFFCC"/>
                </a:solidFill>
                <a:effectLst>
                  <a:outerShdw blurRad="38100" dist="38100" dir="2700000" algn="tl">
                    <a:srgbClr val="000000">
                      <a:alpha val="43137"/>
                    </a:srgbClr>
                  </a:outerShdw>
                </a:effectLst>
              </a:rPr>
              <a:t>Теперь переведём это предложение в </a:t>
            </a:r>
            <a:r>
              <a:rPr lang="en-US" sz="3200" b="0" i="0" dirty="0" smtClean="0">
                <a:solidFill>
                  <a:srgbClr val="FFFFCC"/>
                </a:solidFill>
                <a:effectLst>
                  <a:outerShdw blurRad="38100" dist="38100" dir="2700000" algn="tl">
                    <a:srgbClr val="000000">
                      <a:alpha val="43137"/>
                    </a:srgbClr>
                  </a:outerShdw>
                </a:effectLst>
              </a:rPr>
              <a:t>Past Simple   Passive (</a:t>
            </a:r>
            <a:r>
              <a:rPr lang="ru-RU" sz="3200" b="0" i="0" dirty="0" smtClean="0">
                <a:solidFill>
                  <a:srgbClr val="FFFFCC"/>
                </a:solidFill>
                <a:effectLst>
                  <a:outerShdw blurRad="38100" dist="38100" dir="2700000" algn="tl">
                    <a:srgbClr val="000000">
                      <a:alpha val="43137"/>
                    </a:srgbClr>
                  </a:outerShdw>
                </a:effectLst>
              </a:rPr>
              <a:t>Прошедшее Простое Пассивное</a:t>
            </a:r>
            <a:r>
              <a:rPr lang="en-US" sz="3200" b="0" i="0" dirty="0" smtClean="0">
                <a:solidFill>
                  <a:srgbClr val="FFFFCC"/>
                </a:solidFill>
                <a:effectLst>
                  <a:outerShdw blurRad="38100" dist="38100" dir="2700000" algn="tl">
                    <a:srgbClr val="000000">
                      <a:alpha val="43137"/>
                    </a:srgbClr>
                  </a:outerShdw>
                </a:effectLst>
              </a:rPr>
              <a:t>)</a:t>
            </a:r>
            <a:r>
              <a:rPr lang="ru-RU" sz="3200" b="0" i="0" dirty="0" smtClean="0">
                <a:solidFill>
                  <a:srgbClr val="FFFFCC"/>
                </a:solidFill>
                <a:effectLst>
                  <a:outerShdw blurRad="38100" dist="38100" dir="2700000" algn="tl">
                    <a:srgbClr val="000000">
                      <a:alpha val="43137"/>
                    </a:srgbClr>
                  </a:outerShdw>
                </a:effectLst>
              </a:rPr>
              <a:t>:</a:t>
            </a:r>
            <a:r>
              <a:rPr lang="ru-RU" sz="2400" dirty="0" smtClean="0">
                <a:solidFill>
                  <a:schemeClr val="accent1">
                    <a:lumMod val="75000"/>
                  </a:schemeClr>
                </a:solidFill>
              </a:rPr>
              <a:t/>
            </a:r>
            <a:br>
              <a:rPr lang="ru-RU" sz="2400" dirty="0" smtClean="0">
                <a:solidFill>
                  <a:schemeClr val="accent1">
                    <a:lumMod val="75000"/>
                  </a:schemeClr>
                </a:solidFill>
              </a:rPr>
            </a:br>
            <a:r>
              <a:rPr lang="en-US" sz="2400" dirty="0" smtClean="0">
                <a:solidFill>
                  <a:schemeClr val="accent1">
                    <a:lumMod val="75000"/>
                  </a:schemeClr>
                </a:solidFill>
              </a:rPr>
              <a:t>      </a:t>
            </a:r>
            <a:r>
              <a:rPr lang="ru-RU" sz="2400" dirty="0" smtClean="0">
                <a:solidFill>
                  <a:schemeClr val="accent1">
                    <a:lumMod val="75000"/>
                  </a:schemeClr>
                </a:solidFill>
              </a:rPr>
              <a:t/>
            </a:r>
            <a:br>
              <a:rPr lang="ru-RU" sz="2400" dirty="0" smtClean="0">
                <a:solidFill>
                  <a:schemeClr val="accent1">
                    <a:lumMod val="75000"/>
                  </a:schemeClr>
                </a:solidFill>
              </a:rPr>
            </a:br>
            <a:r>
              <a:rPr lang="en-US" sz="2400" dirty="0" smtClean="0">
                <a:solidFill>
                  <a:schemeClr val="accent1">
                    <a:lumMod val="75000"/>
                  </a:schemeClr>
                </a:solidFill>
              </a:rPr>
              <a:t>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ru-RU" sz="2400" dirty="0" smtClean="0">
                <a:solidFill>
                  <a:schemeClr val="accent1">
                    <a:lumMod val="75000"/>
                  </a:schemeClr>
                </a:solidFill>
              </a:rPr>
              <a:t/>
            </a:r>
            <a:br>
              <a:rPr lang="ru-RU" sz="2400" dirty="0" smtClean="0">
                <a:solidFill>
                  <a:schemeClr val="accent1">
                    <a:lumMod val="75000"/>
                  </a:schemeClr>
                </a:solidFill>
              </a:rPr>
            </a:br>
            <a:r>
              <a:rPr lang="ru-RU" sz="3200" i="0" dirty="0" smtClean="0">
                <a:solidFill>
                  <a:srgbClr val="FFFF99"/>
                </a:solidFill>
                <a:effectLst>
                  <a:outerShdw blurRad="38100" dist="38100" dir="2700000" algn="tl">
                    <a:srgbClr val="000000">
                      <a:alpha val="43137"/>
                    </a:srgbClr>
                  </a:outerShdw>
                </a:effectLst>
              </a:rPr>
              <a:t>Я была накормлена хлебом.</a:t>
            </a:r>
            <a:r>
              <a:rPr lang="en-US" sz="3200" i="0" dirty="0" smtClean="0">
                <a:solidFill>
                  <a:srgbClr val="FFFF99"/>
                </a:solidFill>
                <a:effectLst>
                  <a:outerShdw blurRad="38100" dist="38100" dir="2700000" algn="tl">
                    <a:srgbClr val="000000">
                      <a:alpha val="43137"/>
                    </a:srgbClr>
                  </a:outerShdw>
                </a:effectLst>
              </a:rPr>
              <a:t/>
            </a:r>
            <a:br>
              <a:rPr lang="en-US" sz="3200" i="0" dirty="0" smtClean="0">
                <a:solidFill>
                  <a:srgbClr val="FFFF99"/>
                </a:solidFill>
                <a:effectLst>
                  <a:outerShdw blurRad="38100" dist="38100" dir="2700000" algn="tl">
                    <a:srgbClr val="000000">
                      <a:alpha val="43137"/>
                    </a:srgbClr>
                  </a:outerShdw>
                </a:effectLst>
              </a:rPr>
            </a:br>
            <a:r>
              <a:rPr lang="ru-RU" sz="3200" i="0" dirty="0" smtClean="0">
                <a:solidFill>
                  <a:srgbClr val="FFFF99"/>
                </a:solidFill>
                <a:effectLst>
                  <a:outerShdw blurRad="38100" dist="38100" dir="2700000" algn="tl">
                    <a:srgbClr val="000000">
                      <a:alpha val="43137"/>
                    </a:srgbClr>
                  </a:outerShdw>
                </a:effectLst>
              </a:rPr>
              <a:t> </a:t>
            </a:r>
            <a:r>
              <a:rPr lang="en-US" sz="3200" i="0" dirty="0" smtClean="0">
                <a:solidFill>
                  <a:srgbClr val="FFFF99"/>
                </a:solidFill>
                <a:effectLst>
                  <a:outerShdw blurRad="38100" dist="38100" dir="2700000" algn="tl">
                    <a:srgbClr val="000000">
                      <a:alpha val="43137"/>
                    </a:srgbClr>
                  </a:outerShdw>
                </a:effectLst>
              </a:rPr>
              <a:t>        </a:t>
            </a:r>
            <a:br>
              <a:rPr lang="en-US" sz="3200" i="0" dirty="0" smtClean="0">
                <a:solidFill>
                  <a:srgbClr val="FFFF99"/>
                </a:solidFill>
                <a:effectLst>
                  <a:outerShdw blurRad="38100" dist="38100" dir="2700000" algn="tl">
                    <a:srgbClr val="000000">
                      <a:alpha val="43137"/>
                    </a:srgbClr>
                  </a:outerShdw>
                </a:effectLst>
              </a:rPr>
            </a:br>
            <a:r>
              <a:rPr lang="en-US" sz="3200" i="0" dirty="0" smtClean="0">
                <a:solidFill>
                  <a:srgbClr val="FFFF99"/>
                </a:solidFill>
                <a:effectLst>
                  <a:outerShdw blurRad="38100" dist="38100" dir="2700000" algn="tl">
                    <a:srgbClr val="000000">
                      <a:alpha val="43137"/>
                    </a:srgbClr>
                  </a:outerShdw>
                </a:effectLst>
              </a:rPr>
              <a:t> </a:t>
            </a:r>
            <a:r>
              <a:rPr lang="en-US" sz="3200" b="0" i="0" dirty="0" smtClean="0">
                <a:solidFill>
                  <a:srgbClr val="FFFF99"/>
                </a:solidFill>
                <a:effectLst>
                  <a:outerShdw blurRad="38100" dist="38100" dir="2700000" algn="tl">
                    <a:srgbClr val="000000">
                      <a:alpha val="43137"/>
                    </a:srgbClr>
                  </a:outerShdw>
                </a:effectLst>
              </a:rPr>
              <a:t>I was fed with bread. </a:t>
            </a:r>
            <a:r>
              <a:rPr lang="en-US" sz="3600" dirty="0" smtClean="0">
                <a:solidFill>
                  <a:schemeClr val="accent1">
                    <a:lumMod val="75000"/>
                  </a:schemeClr>
                </a:solidFill>
              </a:rPr>
              <a:t/>
            </a:r>
            <a:br>
              <a:rPr lang="en-US" sz="3600" dirty="0" smtClean="0">
                <a:solidFill>
                  <a:schemeClr val="accent1">
                    <a:lumMod val="75000"/>
                  </a:schemeClr>
                </a:solidFill>
              </a:rPr>
            </a:br>
            <a:endParaRPr lang="ru-RU" sz="3600" i="0" dirty="0">
              <a:solidFill>
                <a:schemeClr val="accent1">
                  <a:lumMod val="60000"/>
                  <a:lumOff val="40000"/>
                </a:schemeClr>
              </a:solidFill>
            </a:endParaRPr>
          </a:p>
        </p:txBody>
      </p:sp>
      <p:graphicFrame>
        <p:nvGraphicFramePr>
          <p:cNvPr id="8" name="Содержимое 7"/>
          <p:cNvGraphicFramePr>
            <a:graphicFrameLocks noGrp="1"/>
          </p:cNvGraphicFramePr>
          <p:nvPr>
            <p:ph sz="half" idx="1"/>
          </p:nvPr>
        </p:nvGraphicFramePr>
        <p:xfrm>
          <a:off x="755576" y="1628800"/>
          <a:ext cx="7056784"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1691680" y="4869160"/>
            <a:ext cx="5832648" cy="720080"/>
          </a:xfrm>
          <a:prstGeom prst="rect">
            <a:avLst/>
          </a:prstGeom>
          <a:noFill/>
          <a:ln>
            <a:solidFill>
              <a:srgbClr val="FFFF99"/>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483768" y="5805264"/>
            <a:ext cx="4248472" cy="504056"/>
          </a:xfrm>
          <a:prstGeom prst="rect">
            <a:avLst/>
          </a:prstGeom>
          <a:no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ru-RU" dirty="0"/>
          </a:p>
        </p:txBody>
      </p:sp>
      <p:sp>
        <p:nvSpPr>
          <p:cNvPr id="12" name="Прямоугольник 11"/>
          <p:cNvSpPr/>
          <p:nvPr/>
        </p:nvSpPr>
        <p:spPr>
          <a:xfrm flipV="1">
            <a:off x="5220072" y="3645024"/>
            <a:ext cx="720080" cy="504056"/>
          </a:xfrm>
          <a:prstGeom prst="rect">
            <a:avLst/>
          </a:prstGeom>
          <a:solidFill>
            <a:schemeClr val="accent1">
              <a:alpha val="0"/>
            </a:schemeClr>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060848"/>
            <a:ext cx="8892480" cy="1143000"/>
          </a:xfrm>
        </p:spPr>
        <p:txBody>
          <a:bodyPr/>
          <a:lstStyle/>
          <a:p>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en-US" sz="3600" i="0" dirty="0" smtClean="0">
                <a:solidFill>
                  <a:srgbClr val="FF0000"/>
                </a:solidFill>
              </a:rPr>
              <a:t/>
            </a:r>
            <a:br>
              <a:rPr lang="en-US" sz="3600" i="0" dirty="0" smtClean="0">
                <a:solidFill>
                  <a:srgbClr val="FF0000"/>
                </a:solidFill>
              </a:rPr>
            </a:br>
            <a:r>
              <a:rPr lang="ru-RU" sz="3200" i="0" dirty="0" smtClean="0">
                <a:solidFill>
                  <a:schemeClr val="accent6">
                    <a:lumMod val="75000"/>
                  </a:schemeClr>
                </a:solidFill>
                <a:effectLst>
                  <a:outerShdw blurRad="38100" dist="38100" dir="2700000" algn="tl">
                    <a:srgbClr val="000000">
                      <a:alpha val="43137"/>
                    </a:srgbClr>
                  </a:outerShdw>
                </a:effectLst>
              </a:rPr>
              <a:t>Перевод предложения в </a:t>
            </a:r>
            <a:r>
              <a:rPr lang="en-US" sz="3200" i="0" dirty="0" smtClean="0">
                <a:solidFill>
                  <a:schemeClr val="accent6">
                    <a:lumMod val="75000"/>
                  </a:schemeClr>
                </a:solidFill>
                <a:effectLst>
                  <a:outerShdw blurRad="38100" dist="38100" dir="2700000" algn="tl">
                    <a:srgbClr val="000000">
                      <a:alpha val="43137"/>
                    </a:srgbClr>
                  </a:outerShdw>
                </a:effectLst>
              </a:rPr>
              <a:t>Present Progressive Passive (</a:t>
            </a:r>
            <a:r>
              <a:rPr lang="ru-RU" sz="3200" i="0" dirty="0" smtClean="0">
                <a:solidFill>
                  <a:schemeClr val="accent6">
                    <a:lumMod val="75000"/>
                  </a:schemeClr>
                </a:solidFill>
                <a:effectLst>
                  <a:outerShdw blurRad="38100" dist="38100" dir="2700000" algn="tl">
                    <a:srgbClr val="000000">
                      <a:alpha val="43137"/>
                    </a:srgbClr>
                  </a:outerShdw>
                </a:effectLst>
              </a:rPr>
              <a:t>Настоящее Продолженное  Пассивное</a:t>
            </a:r>
            <a:r>
              <a:rPr lang="en-US" sz="3200" i="0" dirty="0" smtClean="0">
                <a:solidFill>
                  <a:schemeClr val="accent6">
                    <a:lumMod val="75000"/>
                  </a:schemeClr>
                </a:solidFill>
                <a:effectLst>
                  <a:outerShdw blurRad="38100" dist="38100" dir="2700000" algn="tl">
                    <a:srgbClr val="000000">
                      <a:alpha val="43137"/>
                    </a:srgbClr>
                  </a:outerShdw>
                </a:effectLst>
              </a:rPr>
              <a:t>)</a:t>
            </a: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ru-RU" sz="3200" i="0" dirty="0" smtClean="0">
                <a:solidFill>
                  <a:schemeClr val="bg1"/>
                </a:solidFill>
                <a:effectLst>
                  <a:outerShdw blurRad="38100" dist="38100" dir="2700000" algn="tl">
                    <a:srgbClr val="000000">
                      <a:alpha val="43137"/>
                    </a:srgbClr>
                  </a:outerShdw>
                </a:effectLst>
              </a:rPr>
              <a:t>Я кормлюсь хлебом</a:t>
            </a:r>
            <a:r>
              <a:rPr lang="en-US" sz="3200" i="0" dirty="0" smtClean="0">
                <a:solidFill>
                  <a:schemeClr val="bg1"/>
                </a:solidFill>
                <a:effectLst>
                  <a:outerShdw blurRad="38100" dist="38100" dir="2700000" algn="tl">
                    <a:srgbClr val="000000">
                      <a:alpha val="43137"/>
                    </a:srgbClr>
                  </a:outerShdw>
                </a:effectLst>
              </a:rPr>
              <a:t> (</a:t>
            </a:r>
            <a:r>
              <a:rPr lang="ru-RU" sz="3200" i="0" dirty="0" smtClean="0">
                <a:solidFill>
                  <a:schemeClr val="bg1"/>
                </a:solidFill>
                <a:effectLst>
                  <a:outerShdw blurRad="38100" dist="38100" dir="2700000" algn="tl">
                    <a:srgbClr val="000000">
                      <a:alpha val="43137"/>
                    </a:srgbClr>
                  </a:outerShdw>
                </a:effectLst>
              </a:rPr>
              <a:t>сейчас</a:t>
            </a:r>
            <a:r>
              <a:rPr lang="en-US" sz="3200" i="0" dirty="0" smtClean="0">
                <a:solidFill>
                  <a:schemeClr val="bg1"/>
                </a:solidFill>
                <a:effectLst>
                  <a:outerShdw blurRad="38100" dist="38100" dir="2700000" algn="tl">
                    <a:srgbClr val="000000">
                      <a:alpha val="43137"/>
                    </a:srgbClr>
                  </a:outerShdw>
                </a:effectLst>
              </a:rPr>
              <a:t>)</a:t>
            </a:r>
            <a:r>
              <a:rPr lang="ru-RU" sz="2800" i="0" dirty="0" smtClean="0">
                <a:solidFill>
                  <a:schemeClr val="bg1"/>
                </a:solidFill>
              </a:rPr>
              <a:t>. </a:t>
            </a:r>
            <a:r>
              <a:rPr lang="en-US" sz="2800" i="0" dirty="0" smtClean="0">
                <a:solidFill>
                  <a:schemeClr val="bg1"/>
                </a:solidFill>
              </a:rPr>
              <a:t>  </a:t>
            </a:r>
            <a:br>
              <a:rPr lang="en-US" sz="2800" i="0" dirty="0" smtClean="0">
                <a:solidFill>
                  <a:schemeClr val="bg1"/>
                </a:solidFill>
              </a:rPr>
            </a:br>
            <a:r>
              <a:rPr lang="en-US" sz="2800" i="0" dirty="0" smtClean="0">
                <a:solidFill>
                  <a:schemeClr val="bg1"/>
                </a:solidFill>
              </a:rPr>
              <a:t>  </a:t>
            </a:r>
            <a:br>
              <a:rPr lang="en-US" sz="2800" i="0" dirty="0" smtClean="0">
                <a:solidFill>
                  <a:schemeClr val="bg1"/>
                </a:solidFill>
              </a:rPr>
            </a:br>
            <a:r>
              <a:rPr lang="en-US" sz="2800" i="0" dirty="0" smtClean="0">
                <a:solidFill>
                  <a:schemeClr val="bg1"/>
                </a:solidFill>
                <a:effectLst>
                  <a:outerShdw blurRad="38100" dist="38100" dir="2700000" algn="tl">
                    <a:srgbClr val="000000">
                      <a:alpha val="43137"/>
                    </a:srgbClr>
                  </a:outerShdw>
                </a:effectLst>
              </a:rPr>
              <a:t>I am being fed with bread</a:t>
            </a:r>
            <a:r>
              <a:rPr lang="ru-RU" sz="2800" i="0" dirty="0" smtClean="0">
                <a:solidFill>
                  <a:schemeClr val="bg1"/>
                </a:solidFill>
                <a:effectLst>
                  <a:outerShdw blurRad="38100" dist="38100" dir="2700000" algn="tl">
                    <a:srgbClr val="000000">
                      <a:alpha val="43137"/>
                    </a:srgbClr>
                  </a:outerShdw>
                </a:effectLst>
              </a:rPr>
              <a:t> </a:t>
            </a:r>
            <a:r>
              <a:rPr lang="en-US" sz="2800" i="0" dirty="0" smtClean="0">
                <a:solidFill>
                  <a:schemeClr val="bg1"/>
                </a:solidFill>
                <a:effectLst>
                  <a:outerShdw blurRad="38100" dist="38100" dir="2700000" algn="tl">
                    <a:srgbClr val="000000">
                      <a:alpha val="43137"/>
                    </a:srgbClr>
                  </a:outerShdw>
                </a:effectLst>
              </a:rPr>
              <a:t>now.</a:t>
            </a:r>
            <a:r>
              <a:rPr lang="ru-RU" sz="2800" i="0" dirty="0" smtClean="0">
                <a:solidFill>
                  <a:schemeClr val="bg1"/>
                </a:solidFill>
                <a:effectLst>
                  <a:outerShdw blurRad="38100" dist="38100" dir="2700000" algn="tl">
                    <a:srgbClr val="000000">
                      <a:alpha val="43137"/>
                    </a:srgbClr>
                  </a:outerShdw>
                </a:effectLst>
              </a:rPr>
              <a:t>      </a:t>
            </a: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200" i="0" dirty="0" smtClean="0">
                <a:solidFill>
                  <a:srgbClr val="FF0000"/>
                </a:solidFill>
              </a:rPr>
              <a:t/>
            </a:r>
            <a:br>
              <a:rPr lang="en-US" sz="3200" i="0" dirty="0" smtClean="0">
                <a:solidFill>
                  <a:srgbClr val="FF0000"/>
                </a:solidFill>
              </a:rPr>
            </a:br>
            <a:r>
              <a:rPr lang="en-US" sz="3600" i="0" dirty="0" smtClean="0">
                <a:solidFill>
                  <a:srgbClr val="FF0000"/>
                </a:solidFill>
              </a:rPr>
              <a:t/>
            </a:r>
            <a:br>
              <a:rPr lang="en-US"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r>
              <a:rPr lang="ru-RU" sz="3600" i="0" dirty="0" smtClean="0">
                <a:solidFill>
                  <a:srgbClr val="FF0000"/>
                </a:solidFill>
              </a:rPr>
              <a:t/>
            </a:r>
            <a:br>
              <a:rPr lang="ru-RU" sz="3600" i="0" dirty="0" smtClean="0">
                <a:solidFill>
                  <a:srgbClr val="FF0000"/>
                </a:solidFill>
              </a:rPr>
            </a:br>
            <a:endParaRPr lang="ru-RU" sz="3600" i="0" dirty="0">
              <a:solidFill>
                <a:srgbClr val="FF0000"/>
              </a:solidFill>
            </a:endParaRPr>
          </a:p>
        </p:txBody>
      </p:sp>
      <p:graphicFrame>
        <p:nvGraphicFramePr>
          <p:cNvPr id="18" name="Содержимое 17"/>
          <p:cNvGraphicFramePr>
            <a:graphicFrameLocks noGrp="1"/>
          </p:cNvGraphicFramePr>
          <p:nvPr>
            <p:ph sz="half" idx="2"/>
          </p:nvPr>
        </p:nvGraphicFramePr>
        <p:xfrm>
          <a:off x="179512" y="1484784"/>
          <a:ext cx="8964488"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Прямоугольник 19"/>
          <p:cNvSpPr/>
          <p:nvPr/>
        </p:nvSpPr>
        <p:spPr>
          <a:xfrm>
            <a:off x="8604448" y="3429000"/>
            <a:ext cx="539552" cy="432048"/>
          </a:xfrm>
          <a:prstGeom prst="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effectLst>
                  <a:outerShdw blurRad="38100" dist="38100" dir="2700000" algn="tl">
                    <a:srgbClr val="000000">
                      <a:alpha val="43137"/>
                    </a:srgbClr>
                  </a:outerShdw>
                </a:effectLst>
              </a:rPr>
              <a:t>ed</a:t>
            </a:r>
            <a:endParaRPr lang="ru-RU" b="1" dirty="0">
              <a:effectLst>
                <a:outerShdw blurRad="38100" dist="38100" dir="2700000" algn="tl">
                  <a:srgbClr val="000000">
                    <a:alpha val="43137"/>
                  </a:srgbClr>
                </a:outerShdw>
              </a:effectLst>
            </a:endParaRPr>
          </a:p>
        </p:txBody>
      </p:sp>
      <p:sp>
        <p:nvSpPr>
          <p:cNvPr id="23" name="Прямоугольник 22"/>
          <p:cNvSpPr/>
          <p:nvPr/>
        </p:nvSpPr>
        <p:spPr>
          <a:xfrm>
            <a:off x="1475656" y="5013176"/>
            <a:ext cx="5904656" cy="720080"/>
          </a:xfrm>
          <a:prstGeom prst="rect">
            <a:avLst/>
          </a:prstGeom>
          <a:no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noFill/>
            </a:endParaRPr>
          </a:p>
        </p:txBody>
      </p:sp>
      <p:sp>
        <p:nvSpPr>
          <p:cNvPr id="24" name="Прямоугольник 23"/>
          <p:cNvSpPr/>
          <p:nvPr/>
        </p:nvSpPr>
        <p:spPr>
          <a:xfrm>
            <a:off x="1475656" y="5949280"/>
            <a:ext cx="5832648" cy="648072"/>
          </a:xfrm>
          <a:prstGeom prst="rect">
            <a:avLst/>
          </a:prstGeom>
          <a:no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chool_blocks">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2129</TotalTime>
  <Words>349</Words>
  <Application>Microsoft Office PowerPoint</Application>
  <PresentationFormat>Экран (4:3)</PresentationFormat>
  <Paragraphs>139</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school_blocks</vt:lpstr>
      <vt:lpstr>Слайд 1</vt:lpstr>
      <vt:lpstr>                                 Простое и понятное раскрытие довольно сложной и запутанной темы урока  Данное 1фото демонстрирует влияние  действия совершённого над человеком,   когда его посылают за хлебом; это                       значит по английской логике человек                      пассивен он страдает, что он ни по                                                                                         собственной воле, а ради пиара, то есть в целях политической рекламы совершил это действие, поэтому залог                    называется Пассивный или Страдательный:</vt:lpstr>
      <vt:lpstr>Данное фото2 показывает, что человек активен, что он сам совершил действие и изъявил желание купить хлеб: поэтому англичане назвали этот залог  Активным в противовес Пассивному залогу. Это обычный человек, любящий хлеб.</vt:lpstr>
      <vt:lpstr>    Цели использования данной презентации на уроке:  1). Развить умение учащихся различать в устной и письменной речи активный и пассивный залоги и распознавать их время;  2). Адаптировать учащихся к уверенному употреблению двух типов залога в аудировании и письме; 3). Научить учащихся самостоятельно строить предложения в  Пассивном залоге;       </vt:lpstr>
      <vt:lpstr>  Секрет правильного и быстрого перевода предложения в пассивный залог это знание 8-и основных формул времён Страдательного залога:  </vt:lpstr>
      <vt:lpstr>          Данные надписи к рисунку во времени Present Simple; показана регулярная привычка есть хлеб: Над женщиной совершают действие, её обычно кормят хлебом и исполнитель действия неизвестен- это первые признаки Пассива При переводе на английский язык в Страдательном залоге, мы ставим местоимение «Я – I" на первое место в предложении, потому что она говорит от первого лица, дальше мы выделяем для  местоимения «I» по формуле глагол «to be» в форме «am» и ставим неправильный глагол «feed»  в третью форму и в заключении используем предлог «with» как обязательный атрибут Пассивной конструкции, который показывает при помощи чего совершается действие.     </vt:lpstr>
      <vt:lpstr>                          Формула Present Simple Passive (Настоящее Простое Пассивное)                          </vt:lpstr>
      <vt:lpstr>Теперь переведём это предложение в Past Simple   Passive (Прошедшее Простое Пассивное):                  Я была накормлена хлебом.            I was fed with bread.  </vt:lpstr>
      <vt:lpstr>                                             Перевод предложения в Present Progressive Passive (Настоящее Продолженное  Пассивное)         Я кормлюсь хлебом (сейчас).       I am being fed with bread now.                                                    </vt:lpstr>
      <vt:lpstr>                     Перевод предложения в Present Perfect Passive (Настоящее Завершённое Пассивное)           Меня уже накормили хлебом.   I have already been fed with                bread.                                         </vt:lpstr>
      <vt:lpstr>  </vt:lpstr>
      <vt:lpstr>                   Перевод предложения в Past Perfect Passive (Прошедшее Завершённое Пассивное)           Меня покормили хлебом. (до определённого момента в прошлом)   I had been fed with bread (before…)      </vt:lpstr>
      <vt:lpstr>                                              Перевод предложения во Future Simple Passive (Будущее Простое пассивное )         Меня будут кормить хлебом.  I will be fed with bread.                                  </vt:lpstr>
      <vt:lpstr>             Перевод предложения во Future Perfect Passive (Будущее Завершённое Пассивное)          Меня накормят хлебом. (к определённому моменту в будущем)  I will have been fed with bread. (by the time) </vt:lpstr>
      <vt:lpstr>      Проверочные задания для пространственно-временного восприятия Пассивного Залога; подходят для применения в практике как школ, так и лицеев, колледжей и ВУЗов. На реальных фото лотосов Дальнего Востока, учащиеся и студенты смогут воспринять окружающую действительность через применение временных форм Страдательного Залога: </vt:lpstr>
      <vt:lpstr>               Задание1: Распределите предложения к фото в разных временных формах и переводите предложения на русский язык : a). Lotuses have already been pulled out. b).Lotuses are being pulled out now. c). Lotus is being pulled out now. d).Lotus has already been pulled out. e). Lotus will be pulled out.     </vt:lpstr>
      <vt:lpstr>  </vt:lpstr>
      <vt:lpstr>             Учащиеся сверяют свои ответы с правильными ответами:              </vt:lpstr>
      <vt:lpstr>  </vt:lpstr>
      <vt:lpstr>Фото 3 </vt:lpstr>
      <vt:lpstr>Фото 4 </vt:lpstr>
      <vt:lpstr>Фото 5 </vt:lpstr>
      <vt:lpstr> Before something is acted on, you know, you are being followed.</vt:lpstr>
    </vt:vector>
  </TitlesOfParts>
  <Company>USN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 Greeting</dc:title>
  <dc:creator>c400</dc:creator>
  <cp:lastModifiedBy>888</cp:lastModifiedBy>
  <cp:revision>205</cp:revision>
  <dcterms:created xsi:type="dcterms:W3CDTF">2013-02-04T18:00:20Z</dcterms:created>
  <dcterms:modified xsi:type="dcterms:W3CDTF">2015-11-28T16:45:46Z</dcterms:modified>
</cp:coreProperties>
</file>