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034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82AEA-C384-4493-B9F6-5B0D876C7B1C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E57B0-F8CE-440D-BBA7-946F7CD309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E57B0-F8CE-440D-BBA7-946F7CD309F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81613-094A-47C7-B76C-8A04A3054186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90AE9-2333-462D-A273-B03F2316EC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097"/>
            <a:ext cx="9144001" cy="683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685800"/>
            <a:ext cx="10972800" cy="765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0"/>
            <a:ext cx="9144000" cy="74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</Words>
  <Application>Microsoft Office PowerPoint</Application>
  <PresentationFormat>On-screen Show (4:3)</PresentationFormat>
  <Paragraphs>1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TRNG10</dc:creator>
  <cp:lastModifiedBy>TRNG10</cp:lastModifiedBy>
  <cp:revision>30</cp:revision>
  <dcterms:created xsi:type="dcterms:W3CDTF">2015-06-29T10:43:36Z</dcterms:created>
  <dcterms:modified xsi:type="dcterms:W3CDTF">2015-06-29T12:00:24Z</dcterms:modified>
</cp:coreProperties>
</file>