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9900" y="952500"/>
            <a:ext cx="95250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68707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952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9525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YMB So Fresh And So Clean.jpg" descr="YMB So Fresh And So Clea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6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57" name="YMB So Fresh And So Clean_9.jpg" descr="YMB So Fresh And So Clean_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1" name="YMB So Fresh And So Clean_10.jpg" descr="YMB So Fresh And So Clean_1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5" name="YMB So Fresh And So Clean_11.jpg" descr="YMB So Fresh And So Clean_1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9" name="YMB So Fresh And So Clean_12.jpg" descr="YMB So Fresh And So Clean_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73" name="YMB So Fresh And So Clean_13.jpg" descr="YMB So Fresh And So Clean_1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6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77" name="YMB So Fresh And So Clean_BLANK.jpg" descr="YMB So Fresh And So Clean_BLANK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YMB So Fresh And So Clean_1.jpg" descr="YMB So Fresh And So Clean_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YMB So Fresh And So Clean_2.jpg" descr="YMB So Fresh And So Clean_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YMB So Fresh And So Clean_3.jpg" descr="YMB So Fresh And So Clean_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YMB So Fresh And So Clean_4.jpg" descr="YMB So Fresh And So Clean_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YMB So Fresh And So Clean_5.jpg" descr="YMB So Fresh And So Clean_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5" name="YMB So Fresh And So Clean_6.jpg" descr="YMB So Fresh And So Clean_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9" name="YMB So Fresh And So Clean_7.jpg" descr="YMB So Fresh And So Clean_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53" name="YMB So Fresh And So Clean_8.jpg" descr="YMB So Fresh And So Clean_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