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73" r:id="rId3"/>
    <p:sldId id="257" r:id="rId4"/>
    <p:sldId id="258" r:id="rId5"/>
    <p:sldId id="259" r:id="rId6"/>
    <p:sldId id="261" r:id="rId7"/>
    <p:sldId id="272" r:id="rId8"/>
    <p:sldId id="262" r:id="rId9"/>
    <p:sldId id="263" r:id="rId10"/>
    <p:sldId id="264" r:id="rId11"/>
    <p:sldId id="265" r:id="rId12"/>
    <p:sldId id="266" r:id="rId13"/>
    <p:sldId id="270" r:id="rId14"/>
    <p:sldId id="267" r:id="rId15"/>
    <p:sldId id="274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30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9D409-4901-4F0D-A039-4E8B29866A80}" type="datetimeFigureOut">
              <a:rPr lang="ru-RU" smtClean="0"/>
              <a:t>04.04.2016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95477-607D-4B5F-8A86-DACE5917F5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412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35F4FCC2-DDB4-4A3B-8BB3-72818B82C2A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C477DE34-3F11-4E20-BD35-272A508BC1E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0088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FCC2-DDB4-4A3B-8BB3-72818B82C2A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DE34-3F11-4E20-BD35-272A508BC1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52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FCC2-DDB4-4A3B-8BB3-72818B82C2A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DE34-3F11-4E20-BD35-272A508BC1E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525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FCC2-DDB4-4A3B-8BB3-72818B82C2A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DE34-3F11-4E20-BD35-272A508BC1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732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FCC2-DDB4-4A3B-8BB3-72818B82C2A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DE34-3F11-4E20-BD35-272A508BC1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40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FCC2-DDB4-4A3B-8BB3-72818B82C2A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DE34-3F11-4E20-BD35-272A508BC1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646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FCC2-DDB4-4A3B-8BB3-72818B82C2A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DE34-3F11-4E20-BD35-272A508BC1E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885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FCC2-DDB4-4A3B-8BB3-72818B82C2A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DE34-3F11-4E20-BD35-272A508BC1E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946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FCC2-DDB4-4A3B-8BB3-72818B82C2A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DE34-3F11-4E20-BD35-272A508BC1E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135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FCC2-DDB4-4A3B-8BB3-72818B82C2A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DE34-3F11-4E20-BD35-272A508BC1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71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FCC2-DDB4-4A3B-8BB3-72818B82C2A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DE34-3F11-4E20-BD35-272A508BC1E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045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FCC2-DDB4-4A3B-8BB3-72818B82C2A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DE34-3F11-4E20-BD35-272A508BC1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52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FCC2-DDB4-4A3B-8BB3-72818B82C2A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DE34-3F11-4E20-BD35-272A508BC1E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024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FCC2-DDB4-4A3B-8BB3-72818B82C2A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DE34-3F11-4E20-BD35-272A508BC1E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786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FCC2-DDB4-4A3B-8BB3-72818B82C2A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DE34-3F11-4E20-BD35-272A508BC1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40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FCC2-DDB4-4A3B-8BB3-72818B82C2A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DE34-3F11-4E20-BD35-272A508BC1E7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962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FCC2-DDB4-4A3B-8BB3-72818B82C2A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DE34-3F11-4E20-BD35-272A508BC1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70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5F4FCC2-DDB4-4A3B-8BB3-72818B82C2A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477DE34-3F11-4E20-BD35-272A508BC1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53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758661"/>
            <a:ext cx="6172200" cy="1390306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«Рекордсмены </a:t>
            </a:r>
            <a:r>
              <a:rPr lang="ru-RU" sz="4400" b="1" dirty="0" smtClean="0">
                <a:solidFill>
                  <a:srgbClr val="FF0000"/>
                </a:solidFill>
              </a:rPr>
              <a:t>среди </a:t>
            </a:r>
            <a:r>
              <a:rPr lang="ru-RU" sz="4400" b="1" dirty="0" smtClean="0">
                <a:solidFill>
                  <a:srgbClr val="FF0000"/>
                </a:solidFill>
              </a:rPr>
              <a:t>животных».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4414" y="3501008"/>
            <a:ext cx="6172200" cy="1440160"/>
          </a:xfrm>
        </p:spPr>
        <p:txBody>
          <a:bodyPr>
            <a:noAutofit/>
          </a:bodyPr>
          <a:lstStyle/>
          <a:p>
            <a:r>
              <a:rPr lang="ru-RU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подготовила: </a:t>
            </a:r>
          </a:p>
          <a:p>
            <a:r>
              <a:rPr lang="ru-RU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Толстова </a:t>
            </a:r>
            <a:r>
              <a:rPr lang="ru-RU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Юлия Владимировна, </a:t>
            </a:r>
          </a:p>
          <a:p>
            <a:r>
              <a:rPr lang="ru-RU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</a:p>
          <a:p>
            <a:r>
              <a:rPr lang="ru-RU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МКОУ </a:t>
            </a:r>
            <a:r>
              <a:rPr lang="ru-RU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Колыбельской</a:t>
            </a:r>
            <a:r>
              <a:rPr lang="ru-RU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СОШ.</a:t>
            </a:r>
            <a:endParaRPr lang="ru-RU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460431" y="6165168"/>
            <a:ext cx="714453" cy="6928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214730" y="-123711"/>
            <a:ext cx="67715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по учебному предмету «Окружающий мир» </a:t>
            </a:r>
            <a:endParaRPr lang="en-US" sz="3200" b="1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классе </a:t>
            </a:r>
            <a:r>
              <a:rPr lang="ru-RU" sz="32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тему:</a:t>
            </a:r>
            <a:r>
              <a:rPr lang="ru-RU" sz="32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Копия AN00790_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622" y="4725144"/>
            <a:ext cx="1944216" cy="1974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03893"/>
            <a:ext cx="7467600" cy="2251485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Дольше всех живут: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некоторые сейшельские гигантские</a:t>
            </a:r>
            <a:b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 черепахи – до 300 лет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716016" y="2453221"/>
            <a:ext cx="3394863" cy="37781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7" descr="proffesor_pointing_sw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6710" y="3275800"/>
            <a:ext cx="3600400" cy="29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460431" y="6165168"/>
            <a:ext cx="714453" cy="6928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500174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42436" y="620688"/>
            <a:ext cx="4286280" cy="59024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 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Самый длинный миграционный путь: 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полярная крачка ежегодно пролетает 40000 км от северного полюса до южного и обратно.</a:t>
            </a:r>
            <a:endParaRPr lang="ru-RU" sz="32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9555" y="1268760"/>
            <a:ext cx="3672052" cy="40866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460431" y="6165168"/>
            <a:ext cx="714453" cy="6928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Копия AN00790_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6581381" y="4427078"/>
            <a:ext cx="1830036" cy="1758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7862" y="548680"/>
            <a:ext cx="3829048" cy="60722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Знаешь ли ты,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что лягушки живут на высоте 8000 м над уровнем моря в Гималаях и в угольных шахтах на глубине 340 м.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6910" y="980728"/>
            <a:ext cx="4061427" cy="45199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460431" y="6165168"/>
            <a:ext cx="714453" cy="6928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nmts\Desktop\My Pictures\животные\P10505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298" y="1889897"/>
            <a:ext cx="5564151" cy="42153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899592" y="548680"/>
            <a:ext cx="72866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Африканский хорек – </a:t>
            </a: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</a:rPr>
              <a:t>самый вонючий зверь.</a:t>
            </a:r>
            <a:endParaRPr lang="ru-RU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Рисунок 3" descr="j0428261[1]"/>
          <p:cNvPicPr/>
          <p:nvPr/>
        </p:nvPicPr>
        <p:blipFill>
          <a:blip r:embed="rId3">
            <a:lum bright="-18000"/>
          </a:blip>
          <a:srcRect/>
          <a:stretch>
            <a:fillRect/>
          </a:stretch>
        </p:blipFill>
        <p:spPr bwMode="auto">
          <a:xfrm>
            <a:off x="6300192" y="3861048"/>
            <a:ext cx="2045808" cy="1948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460431" y="6165168"/>
            <a:ext cx="714453" cy="6928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2457" y="620688"/>
            <a:ext cx="4609332" cy="607223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000" dirty="0" smtClean="0"/>
              <a:t>  </a:t>
            </a: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</a:rPr>
              <a:t>Знаешь ли ты, 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</a:rPr>
              <a:t>что летучие рыбы преодолевают по воздуху расстояние около 1 км, при этом край хвостового плавника должен находиться в воде.</a:t>
            </a:r>
            <a:endParaRPr lang="ru-RU" sz="4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1076" y="2200236"/>
            <a:ext cx="3593477" cy="39991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460431" y="6165168"/>
            <a:ext cx="714453" cy="6928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Копия AN00790_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652120" y="442219"/>
            <a:ext cx="1830036" cy="1758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467544" y="501081"/>
            <a:ext cx="8125933" cy="57711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3829705" y="2947146"/>
            <a:ext cx="792088" cy="792088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1146388" y="501081"/>
            <a:ext cx="6190148" cy="5771102"/>
            <a:chOff x="1724480" y="557929"/>
            <a:chExt cx="5007760" cy="4893555"/>
          </a:xfrm>
        </p:grpSpPr>
        <p:sp>
          <p:nvSpPr>
            <p:cNvPr id="3" name="Овал 2"/>
            <p:cNvSpPr/>
            <p:nvPr/>
          </p:nvSpPr>
          <p:spPr>
            <a:xfrm rot="8100000">
              <a:off x="4991995" y="3110582"/>
              <a:ext cx="576064" cy="20162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800" b="1" dirty="0" smtClean="0">
                  <a:solidFill>
                    <a:schemeClr val="tx1"/>
                  </a:solidFill>
                </a:rPr>
                <a:t>Быстрая птица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4" name="Овал 3"/>
            <p:cNvSpPr/>
            <p:nvPr/>
          </p:nvSpPr>
          <p:spPr>
            <a:xfrm rot="13500000">
              <a:off x="2638405" y="2993708"/>
              <a:ext cx="715968" cy="23383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800" b="1" dirty="0" smtClean="0">
                  <a:solidFill>
                    <a:schemeClr val="tx1"/>
                  </a:solidFill>
                </a:rPr>
                <a:t>Живет дольше всех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5" name="Овал 4"/>
            <p:cNvSpPr/>
            <p:nvPr/>
          </p:nvSpPr>
          <p:spPr>
            <a:xfrm rot="5400000" flipH="1">
              <a:off x="2444560" y="1994021"/>
              <a:ext cx="576064" cy="20162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ru-RU" sz="2800" b="1" dirty="0" smtClean="0">
                  <a:solidFill>
                    <a:schemeClr val="tx1"/>
                  </a:solidFill>
                </a:rPr>
                <a:t>Вонючий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6" name="Овал 5"/>
            <p:cNvSpPr/>
            <p:nvPr/>
          </p:nvSpPr>
          <p:spPr>
            <a:xfrm>
              <a:off x="3910475" y="3435260"/>
              <a:ext cx="576064" cy="20162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ru-RU" sz="2800" b="1" dirty="0" smtClean="0">
                  <a:solidFill>
                    <a:schemeClr val="tx1"/>
                  </a:solidFill>
                </a:rPr>
                <a:t>Длинные рога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Овал 6"/>
            <p:cNvSpPr/>
            <p:nvPr/>
          </p:nvSpPr>
          <p:spPr>
            <a:xfrm rot="18900000">
              <a:off x="2780307" y="959309"/>
              <a:ext cx="576064" cy="20162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800" b="1" dirty="0" smtClean="0">
                  <a:solidFill>
                    <a:schemeClr val="tx1"/>
                  </a:solidFill>
                </a:rPr>
                <a:t>Крупный хищник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Овал 7"/>
            <p:cNvSpPr/>
            <p:nvPr/>
          </p:nvSpPr>
          <p:spPr>
            <a:xfrm rot="-5400000">
              <a:off x="5436096" y="1988840"/>
              <a:ext cx="576064" cy="20162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ru-RU" sz="2800" b="1" dirty="0" smtClean="0">
                  <a:solidFill>
                    <a:schemeClr val="tx1"/>
                  </a:solidFill>
                </a:rPr>
                <a:t>Высокое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 rot="2700000">
              <a:off x="5044932" y="767089"/>
              <a:ext cx="576064" cy="215491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800" b="1" dirty="0" smtClean="0">
                  <a:solidFill>
                    <a:schemeClr val="tx1"/>
                  </a:solidFill>
                </a:rPr>
                <a:t>Медленное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3878066" y="557929"/>
              <a:ext cx="576064" cy="20162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ru-RU" sz="2800" b="1" dirty="0" smtClean="0">
                  <a:solidFill>
                    <a:schemeClr val="tx1"/>
                  </a:solidFill>
                </a:rPr>
                <a:t>Быстрое</a:t>
              </a:r>
              <a:r>
                <a:rPr lang="ru-RU" sz="2800" b="1" dirty="0" smtClean="0"/>
                <a:t>2</a:t>
              </a:r>
              <a:endParaRPr lang="ru-RU" sz="2800" b="1" dirty="0"/>
            </a:p>
          </p:txBody>
        </p:sp>
      </p:grpSp>
      <p:sp>
        <p:nvSpPr>
          <p:cNvPr id="14" name="Скругленный прямоугольник 13"/>
          <p:cNvSpPr/>
          <p:nvPr/>
        </p:nvSpPr>
        <p:spPr>
          <a:xfrm>
            <a:off x="7343526" y="3081323"/>
            <a:ext cx="1800474" cy="64807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7400000" y="3193246"/>
            <a:ext cx="10616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Жираф</a:t>
            </a:r>
            <a:endParaRPr lang="ru-RU" sz="2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7380146" y="3139498"/>
            <a:ext cx="1195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Ленивец</a:t>
            </a:r>
            <a:endParaRPr lang="ru-RU" sz="20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7450074" y="3226416"/>
            <a:ext cx="1143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Гепард</a:t>
            </a:r>
            <a:endParaRPr lang="ru-RU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456626" y="3205545"/>
            <a:ext cx="11751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Медведь</a:t>
            </a:r>
            <a:endParaRPr lang="ru-RU" sz="20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7343526" y="2979887"/>
            <a:ext cx="185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Африканский хорек</a:t>
            </a:r>
            <a:endParaRPr lang="ru-RU" sz="20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7402816" y="3175384"/>
            <a:ext cx="1394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Черепаха</a:t>
            </a:r>
            <a:endParaRPr lang="ru-RU" sz="20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7429661" y="3166372"/>
            <a:ext cx="10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Буйвол</a:t>
            </a:r>
            <a:endParaRPr lang="ru-RU" sz="20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7355365" y="3148510"/>
            <a:ext cx="10207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Сапсан</a:t>
            </a:r>
            <a:endParaRPr lang="ru-RU" sz="2000" b="1" dirty="0"/>
          </a:p>
        </p:txBody>
      </p:sp>
      <p:sp>
        <p:nvSpPr>
          <p:cNvPr id="30" name="Заголовок 1"/>
          <p:cNvSpPr txBox="1">
            <a:spLocks/>
          </p:cNvSpPr>
          <p:nvPr/>
        </p:nvSpPr>
        <p:spPr bwMode="auto">
          <a:xfrm>
            <a:off x="739816" y="-163151"/>
            <a:ext cx="7099231" cy="664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2400" b="1" kern="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Игра «Ромашка». Проверь себя! Самые, самые…</a:t>
            </a:r>
            <a:endParaRPr lang="ru-RU" sz="2400" b="1" kern="0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Управляющая кнопка: далее 31">
            <a:hlinkClick r:id="" action="ppaction://hlinkshowjump?jump=nextslide" highlightClick="1"/>
          </p:cNvPr>
          <p:cNvSpPr/>
          <p:nvPr/>
        </p:nvSpPr>
        <p:spPr>
          <a:xfrm>
            <a:off x="8460431" y="6165168"/>
            <a:ext cx="714453" cy="6928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40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7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8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9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908720"/>
            <a:ext cx="7467600" cy="136815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Литература: энциклопедия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«В мире дикой природы». </a:t>
            </a:r>
          </a:p>
          <a:p>
            <a:pPr>
              <a:buNone/>
            </a:pP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Toco Touca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907704" y="2492896"/>
            <a:ext cx="4944580" cy="37084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1484784"/>
            <a:ext cx="5688632" cy="3816424"/>
          </a:xfrm>
        </p:spPr>
        <p:txBody>
          <a:bodyPr>
            <a:normAutofit fontScale="92500" lnSpcReduction="10000"/>
          </a:bodyPr>
          <a:lstStyle/>
          <a:p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Инструкция.</a:t>
            </a:r>
          </a:p>
          <a:p>
            <a:pPr algn="l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прочитать название животного – нажми на картинку.</a:t>
            </a:r>
          </a:p>
          <a:p>
            <a:pPr algn="l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увидеть животное – нажми на название.</a:t>
            </a:r>
          </a:p>
          <a:p>
            <a:pPr algn="l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«Ромашка» (Проверь себя) - нажимай на серединку и узнаешь ответ.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460431" y="6165168"/>
            <a:ext cx="714453" cy="6928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70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24843"/>
            <a:ext cx="7632848" cy="129697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</a:rPr>
              <a:t>Самое быстрое наземное млекопитающее:</a:t>
            </a:r>
            <a:r>
              <a:rPr lang="en-US" sz="4000" b="1" u="sng" dirty="0" smtClean="0">
                <a:solidFill>
                  <a:schemeClr val="accent4">
                    <a:lumMod val="75000"/>
                  </a:schemeClr>
                </a:solidFill>
              </a:rPr>
              <a:t>		</a:t>
            </a:r>
            <a:r>
              <a:rPr lang="ru-RU" sz="4000" b="1" u="sng" dirty="0" smtClean="0">
                <a:solidFill>
                  <a:schemeClr val="accent4">
                    <a:lumMod val="75000"/>
                  </a:schemeClr>
                </a:solidFill>
              </a:rPr>
              <a:t>    </a:t>
            </a:r>
            <a:r>
              <a:rPr lang="en-US" sz="4000" b="1" u="sng" dirty="0" smtClean="0">
                <a:solidFill>
                  <a:schemeClr val="accent4">
                    <a:lumMod val="75000"/>
                  </a:schemeClr>
                </a:solidFill>
              </a:rPr>
              <a:t>	</a:t>
            </a:r>
            <a:r>
              <a:rPr lang="ru-RU" sz="4000" b="1" u="sng" dirty="0" smtClean="0">
                <a:solidFill>
                  <a:schemeClr val="accent4">
                    <a:lumMod val="75000"/>
                  </a:schemeClr>
                </a:solidFill>
              </a:rPr>
              <a:t>_</a:t>
            </a: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endParaRPr lang="ru-RU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565" y="1643878"/>
            <a:ext cx="4143404" cy="4611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959969" y="1723322"/>
            <a:ext cx="35004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который в погоне за добычей развивает скорость 120 км/ч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60032" y="1067814"/>
            <a:ext cx="2376264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гепард</a:t>
            </a:r>
            <a:endParaRPr lang="ru-RU" sz="480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460431" y="6165168"/>
            <a:ext cx="714453" cy="6928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67880"/>
            <a:ext cx="7467600" cy="152356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</a:rPr>
              <a:t>Самое медленное наземное млекопитающее: </a:t>
            </a:r>
            <a:r>
              <a:rPr lang="ru-RU" sz="4000" b="1" dirty="0" err="1" smtClean="0">
                <a:solidFill>
                  <a:schemeClr val="accent4">
                    <a:lumMod val="75000"/>
                  </a:schemeClr>
                </a:solidFill>
              </a:rPr>
              <a:t>трехлапый</a:t>
            </a:r>
            <a:endParaRPr lang="ru-RU" sz="4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3" y="2564904"/>
            <a:ext cx="3674117" cy="30243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Он передвигается по деревьям со скоростью 100 км/ч.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323" y="1859771"/>
            <a:ext cx="3912110" cy="4353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5148064" y="1828479"/>
            <a:ext cx="259228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48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енивец.</a:t>
            </a:r>
            <a:endParaRPr lang="ru-RU" sz="480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60431" y="6165168"/>
            <a:ext cx="714453" cy="6928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4636" y="934340"/>
            <a:ext cx="7467600" cy="113191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Самое высокое наземное млекопитающее:</a:t>
            </a:r>
            <a:r>
              <a:rPr lang="ru-RU" sz="4400" b="1" u="sng" dirty="0" smtClean="0">
                <a:solidFill>
                  <a:schemeClr val="accent4">
                    <a:lumMod val="75000"/>
                  </a:schemeClr>
                </a:solidFill>
              </a:rPr>
              <a:t>             </a:t>
            </a:r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ru-RU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55902" y="2492896"/>
            <a:ext cx="35004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Его рост достигает 6 метров.</a:t>
            </a:r>
            <a:endParaRPr lang="ru-RU" sz="4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0" name="Picture 2" descr="C:\Documents and Settings\nmts\Desktop\My Pictures\животные\P10505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636" y="2199401"/>
            <a:ext cx="2974326" cy="396576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5273849" y="1490186"/>
            <a:ext cx="2382515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жираф</a:t>
            </a:r>
            <a:endParaRPr lang="ru-RU" sz="480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Копия AN00790_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6372200" y="4077072"/>
            <a:ext cx="1944216" cy="1974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460431" y="6165168"/>
            <a:ext cx="714453" cy="6928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1500" y="718894"/>
            <a:ext cx="7815242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</a:rPr>
              <a:t>Самое крупное беспозвоночное: гигантский </a:t>
            </a:r>
            <a:r>
              <a:rPr lang="ru-RU" sz="4000" b="1" u="sng" dirty="0" smtClean="0">
                <a:solidFill>
                  <a:schemeClr val="accent4">
                    <a:lumMod val="75000"/>
                  </a:schemeClr>
                </a:solidFill>
              </a:rPr>
              <a:t>                 </a:t>
            </a: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ru-RU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2066" y="2571744"/>
            <a:ext cx="3714776" cy="39022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Вместе со щупальцами его длина составляет более 20 м.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7135" y="2693902"/>
            <a:ext cx="4649782" cy="34712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4716016" y="1246510"/>
            <a:ext cx="2382515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кальмар</a:t>
            </a:r>
            <a:endParaRPr lang="ru-RU" sz="480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60431" y="6165168"/>
            <a:ext cx="714453" cy="6928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nmts\Desktop\My Pictures\животные\P10505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7997" y="1772816"/>
            <a:ext cx="5890308" cy="44178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954676" y="331279"/>
            <a:ext cx="70009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</a:rPr>
              <a:t>Самое крупное хищное млекопитающее –</a:t>
            </a:r>
            <a:r>
              <a:rPr lang="ru-RU" sz="4000" b="1" u="sng" dirty="0" smtClean="0">
                <a:solidFill>
                  <a:schemeClr val="accent4">
                    <a:lumMod val="75000"/>
                  </a:schemeClr>
                </a:solidFill>
              </a:rPr>
              <a:t>                  </a:t>
            </a: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ru-RU" sz="4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76056" y="947447"/>
            <a:ext cx="2382515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медведь</a:t>
            </a:r>
            <a:endParaRPr lang="ru-RU" sz="480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460431" y="6165168"/>
            <a:ext cx="714453" cy="6928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55576" y="739522"/>
            <a:ext cx="7776864" cy="1595568"/>
          </a:xfrm>
        </p:spPr>
        <p:txBody>
          <a:bodyPr>
            <a:noAutofit/>
          </a:bodyPr>
          <a:lstStyle/>
          <a:p>
            <a:r>
              <a:rPr lang="ru-RU" sz="3600" b="1" u="sng" dirty="0" smtClean="0">
                <a:solidFill>
                  <a:schemeClr val="accent4">
                    <a:lumMod val="75000"/>
                  </a:schemeClr>
                </a:solidFill>
              </a:rPr>
              <a:t>          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 – самая быстрая птица. Атакуя добычу, птица развивает скорость 350 км/ч.</a:t>
            </a:r>
            <a:endParaRPr lang="ru-RU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5122" name="Picture 2" descr="C:\Documents and Settings\nmts\Desktop\My Pictures\животные\P10505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2867" y="2453924"/>
            <a:ext cx="5112568" cy="383454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179512" y="620688"/>
            <a:ext cx="2382515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Сапсан</a:t>
            </a:r>
            <a:endParaRPr lang="ru-RU" sz="400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j0428261[1]"/>
          <p:cNvPicPr/>
          <p:nvPr/>
        </p:nvPicPr>
        <p:blipFill>
          <a:blip r:embed="rId3">
            <a:lum bright="-18000"/>
          </a:blip>
          <a:srcRect/>
          <a:stretch>
            <a:fillRect/>
          </a:stretch>
        </p:blipFill>
        <p:spPr bwMode="auto">
          <a:xfrm flipH="1">
            <a:off x="725992" y="4005064"/>
            <a:ext cx="2160240" cy="1948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460431" y="6165168"/>
            <a:ext cx="714453" cy="6928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48680"/>
            <a:ext cx="8358246" cy="1737304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Самые длинные рога в мире у индийского буйвола. </a:t>
            </a:r>
            <a:b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Их длина достигает 2 м.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098" name="Picture 2" descr="C:\Documents and Settings\nmts\Desktop\My Pictures\животные\P10505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0257" y="2420888"/>
            <a:ext cx="4949172" cy="37119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460431" y="6165168"/>
            <a:ext cx="714453" cy="6928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  <p:sndAc>
          <p:endSnd/>
        </p:sndAc>
      </p:transition>
    </mc:Choice>
    <mc:Fallback xmlns="">
      <p:transition spd="slow" advClick="0" advTm="3000">
        <p:dissolve/>
        <p:sndAc>
          <p:endSnd/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526AB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526AB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312</TotalTime>
  <Words>294</Words>
  <Application>Microsoft Office PowerPoint</Application>
  <PresentationFormat>Экран (4:3)</PresentationFormat>
  <Paragraphs>53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Garamond</vt:lpstr>
      <vt:lpstr>Times New Roman</vt:lpstr>
      <vt:lpstr>Натуральные материалы</vt:lpstr>
      <vt:lpstr>«Рекордсмены среди животных».</vt:lpstr>
      <vt:lpstr>Презентация PowerPoint</vt:lpstr>
      <vt:lpstr>Самое быстрое наземное млекопитающее:       _, </vt:lpstr>
      <vt:lpstr>Самое медленное наземное млекопитающее: трехлапый</vt:lpstr>
      <vt:lpstr>Самое высокое наземное млекопитающее:             .</vt:lpstr>
      <vt:lpstr>Самое крупное беспозвоночное: гигантский                  .</vt:lpstr>
      <vt:lpstr>Презентация PowerPoint</vt:lpstr>
      <vt:lpstr>           – самая быстрая птица. Атакуя добычу, птица развивает скорость 350 км/ч.</vt:lpstr>
      <vt:lpstr>Самые длинные рога в мире у индийского буйвола.  Их длина достигает 2 м.</vt:lpstr>
      <vt:lpstr>Дольше всех живут: некоторые сейшельские гигантские  черепахи – до 300 лет.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nmts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nmts</dc:creator>
  <cp:lastModifiedBy>HOME</cp:lastModifiedBy>
  <cp:revision>40</cp:revision>
  <dcterms:created xsi:type="dcterms:W3CDTF">2009-10-29T14:37:25Z</dcterms:created>
  <dcterms:modified xsi:type="dcterms:W3CDTF">2016-04-04T14:19:33Z</dcterms:modified>
</cp:coreProperties>
</file>