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8" r:id="rId2"/>
  </p:sldMasterIdLst>
  <p:sldIdLst>
    <p:sldId id="278" r:id="rId3"/>
    <p:sldId id="285" r:id="rId4"/>
    <p:sldId id="284" r:id="rId5"/>
    <p:sldId id="283" r:id="rId6"/>
    <p:sldId id="257" r:id="rId7"/>
    <p:sldId id="261" r:id="rId8"/>
    <p:sldId id="262" r:id="rId9"/>
    <p:sldId id="279" r:id="rId10"/>
    <p:sldId id="280" r:id="rId11"/>
    <p:sldId id="270" r:id="rId12"/>
    <p:sldId id="282" r:id="rId13"/>
    <p:sldId id="272" r:id="rId14"/>
    <p:sldId id="276" r:id="rId15"/>
    <p:sldId id="287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134D-A910-479B-9F1E-EA2EB4DD12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97A1E-9E49-495E-8B72-E6E3E6D3E5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226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32031-02E0-4379-B8BA-1A19A1EC0B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2D039-C6DB-4556-AAD1-90A1C865F0D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99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3D77-E5AC-4AE2-A38A-DFAD75288E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9B31C-B5AF-4307-962E-0026EFA312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578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5AD801-27D1-483E-9B6B-318900A6A857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DD91ED-8898-4C04-BB87-60353EB9DA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2262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CFF419-AA3F-4964-B0DC-E97454EE7E15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31BC1-EE4D-4FE7-AE68-3BE0A85512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337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05863E-57F3-4A73-9867-9DA8D07E3EA9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C95018-8AD7-49E5-916E-B8B194C6A9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975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EF69A9-3537-4C88-BCE3-DDC08310E4F0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EFE8D8-E409-465B-A3CA-D8856DEA4D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322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C4F541-9E05-43FB-9FA0-0785F6A85F22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228871-C804-4215-87C3-86299A9A60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379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3C099-7AB6-4A7A-A10C-A8920F2FDCD2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BCDDA6-FB05-41D1-AB21-49B8C7AB88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735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2AB9EE-EE7E-406D-9135-3F3AF7D12E50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506EF0-88BC-4652-9884-7E23A46F8D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396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94E39B-44DD-4615-9B8C-A4408E25B999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A02C0-E321-4DE6-8E96-A67A1B20FE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092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F436A-7C4E-43BA-9F59-E205B146FC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C2F11-B41C-41E8-9B58-457AC6D826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3543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490FDC-4EC7-4A3F-AE6C-7139E97E1977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160F83-9364-4692-85DF-120EBA59F5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9906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BE14E5-67F0-44A5-AF98-E6CA98C1FF13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9AFD6-984A-49BE-9775-999FA33F8C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98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750760-7250-47E5-AAE9-2774A3CAE0D8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695430-76F7-4855-8614-1772FC50EB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356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D07EE-4F2A-488F-9B67-29E4C06433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A3FAE-DA83-4AFF-B22D-B848666B30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801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3049E-3B9E-4DA1-BA9E-7E5E064710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B6534-5CE7-4C22-A44D-37B81E658F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08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E0264-8402-4BC3-873B-A455EED08C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B542F-BCB7-4EBA-853E-1373E2A3D5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219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9B7AD-7D3C-4021-8967-DC6A16C014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4FF0E-8DDD-473E-BC39-5DD24B390E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595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E6715-ECE1-4563-B5FE-844B4BBBC9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E4E63-229B-4DD5-9293-90E4FE81CE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537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103B3-E89D-4F85-B7FE-500313D1657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EEF78-BB68-4BAF-ADEC-5C68C6F8C4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216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70B8B-C823-486F-B6CA-0047FA647F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77482-285F-4F82-A67A-7DE26E81973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411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D9BB0B-7722-4724-853D-460DAD6E4CE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C97E0C-6F55-4D8B-BD8D-CE89B4D796C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20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EEE6725-8553-4BE6-85BC-F83D4E3CFF88}" type="datetimeFigureOut">
              <a:rPr lang="ru-RU" smtClean="0"/>
              <a:pPr>
                <a:defRPr/>
              </a:pPr>
              <a:t>21.09.2016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808198D-F5FA-47E9-9EA3-5E6C67D988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653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8.png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8.png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8.png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03"/>
            <a:ext cx="9144000" cy="68387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83968" y="5013176"/>
            <a:ext cx="470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Подготовила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Кривченко Софья Владимировна</a:t>
            </a:r>
          </a:p>
          <a:p>
            <a:r>
              <a:rPr lang="ru-RU" b="1" dirty="0">
                <a:solidFill>
                  <a:schemeClr val="bg1"/>
                </a:solidFill>
              </a:rPr>
              <a:t>у</a:t>
            </a:r>
            <a:r>
              <a:rPr lang="ru-RU" b="1" dirty="0" smtClean="0">
                <a:solidFill>
                  <a:schemeClr val="bg1"/>
                </a:solidFill>
              </a:rPr>
              <a:t>читель музыки МБОУ СОШ с. Крутое</a:t>
            </a:r>
          </a:p>
          <a:p>
            <a:r>
              <a:rPr lang="ru-RU" b="1" dirty="0" err="1" smtClean="0">
                <a:solidFill>
                  <a:schemeClr val="bg1"/>
                </a:solidFill>
              </a:rPr>
              <a:t>Добровского</a:t>
            </a:r>
            <a:r>
              <a:rPr lang="ru-RU" b="1" dirty="0" smtClean="0">
                <a:solidFill>
                  <a:schemeClr val="bg1"/>
                </a:solidFill>
              </a:rPr>
              <a:t> муниципального района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Липецкой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0217" y="404664"/>
            <a:ext cx="8154605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«Презентация к уроку </a:t>
            </a:r>
          </a:p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учебному предмету «Музыка» </a:t>
            </a:r>
          </a:p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1 классе на тему: </a:t>
            </a:r>
          </a:p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«Пришло Рождество – начинается </a:t>
            </a:r>
          </a:p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торжество»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214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2190750"/>
            <a:ext cx="40957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00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548680"/>
            <a:ext cx="367240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Колядки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861" y="2260782"/>
            <a:ext cx="4752528" cy="4525962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Рождество, которое мы празднуем каждый год превратился в праздник для детей и взрослых, с песнями, играми, подарками у ёлки, с сиянием свечей и с запахом смолистой хвои.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192" y="2276872"/>
            <a:ext cx="4273826" cy="342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28" y="0"/>
            <a:ext cx="88993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1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16" y="223837"/>
            <a:ext cx="8430567" cy="6410325"/>
          </a:xfrm>
          <a:prstGeom prst="rect">
            <a:avLst/>
          </a:prstGeom>
        </p:spPr>
      </p:pic>
      <p:pic>
        <p:nvPicPr>
          <p:cNvPr id="2" name="щедри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5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4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5849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греческая плясова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9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76"/>
            <a:ext cx="9144000" cy="6831847"/>
          </a:xfrm>
          <a:prstGeom prst="rect">
            <a:avLst/>
          </a:prstGeom>
        </p:spPr>
      </p:pic>
      <p:pic>
        <p:nvPicPr>
          <p:cNvPr id="5" name="воловский райо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5877272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23928" y="61705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b="1" dirty="0">
                <a:solidFill>
                  <a:prstClr val="white"/>
                </a:solidFill>
              </a:rPr>
              <a:t>Колядка Липецкой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24514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коляда коляда колядница плясова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65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05"/>
            <a:ext cx="9144000" cy="6829789"/>
          </a:xfrm>
          <a:prstGeom prst="rect">
            <a:avLst/>
          </a:prstGeom>
        </p:spPr>
      </p:pic>
      <p:pic>
        <p:nvPicPr>
          <p:cNvPr id="3" name="веселья ва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1928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3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61"/>
            <a:ext cx="9144000" cy="6830677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068960"/>
            <a:ext cx="6450013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440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8" y="0"/>
            <a:ext cx="9111603" cy="68580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09120"/>
            <a:ext cx="49752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5517232"/>
            <a:ext cx="5127625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53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9552" y="0"/>
            <a:ext cx="373326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cap="all" dirty="0">
                <a:ln/>
                <a:solidFill>
                  <a:prstClr val="white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Calibri"/>
              </a:rPr>
              <a:t>7 января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-243408"/>
            <a:ext cx="47498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35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94184"/>
            <a:ext cx="915122" cy="6624736"/>
          </a:xfrm>
          <a:prstGeom prst="rect">
            <a:avLst/>
          </a:prstGeom>
          <a:noFill/>
        </p:spPr>
        <p:txBody>
          <a:bodyPr vert="wordArtVert" wrap="square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/>
                <a:solidFill>
                  <a:srgbClr val="FFFF00"/>
                </a:solidFill>
                <a:latin typeface="+mn-lt"/>
              </a:rPr>
              <a:t>РОЖДЕСТВО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83464"/>
            <a:ext cx="7193280" cy="6291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5724128" cy="1143000"/>
          </a:xfrm>
          <a:extLst/>
        </p:spPr>
        <p:txBody>
          <a:bodyPr rtlCol="0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рождество</a:t>
            </a:r>
            <a:endParaRPr lang="ru-RU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419872" y="1412776"/>
            <a:ext cx="5724128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рождение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420888"/>
            <a:ext cx="9144000" cy="20162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Имя новорожденного – </a:t>
            </a:r>
            <a:r>
              <a:rPr lang="ru-RU" sz="3200" b="1" cap="all" dirty="0">
                <a:ln/>
                <a:solidFill>
                  <a:schemeClr val="accent6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Иисус</a:t>
            </a:r>
            <a:r>
              <a:rPr lang="ru-RU" sz="32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, потом его стали называть </a:t>
            </a:r>
            <a:r>
              <a:rPr lang="ru-RU" sz="3200" b="1" cap="all" dirty="0">
                <a:ln/>
                <a:solidFill>
                  <a:schemeClr val="accent6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Христос – «царь», «Помазанник»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0623" y="836712"/>
            <a:ext cx="6222922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Рождество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Христово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91683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(просмотр мультфильма)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71724" y="836712"/>
            <a:ext cx="4060727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«Тихая ночь»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92788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(просмотр видеоролика)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41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91815" y="836712"/>
            <a:ext cx="4820550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«Ночь тиха над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Палестиной»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28" y="303760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(просмотр видеоролика)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14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122</Words>
  <Application>Microsoft Office PowerPoint</Application>
  <PresentationFormat>Экран (4:3)</PresentationFormat>
  <Paragraphs>25</Paragraphs>
  <Slides>16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3_Тема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рождество</vt:lpstr>
      <vt:lpstr>Презентация PowerPoint</vt:lpstr>
      <vt:lpstr>Презентация PowerPoint</vt:lpstr>
      <vt:lpstr>Презентация PowerPoint</vt:lpstr>
      <vt:lpstr>Колядки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МОУ Мосальская СОШ 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«Пришло Рождество - начинается торжество»</dc:title>
  <dc:creator>Дом</dc:creator>
  <cp:lastModifiedBy>Тяночка</cp:lastModifiedBy>
  <cp:revision>54</cp:revision>
  <dcterms:created xsi:type="dcterms:W3CDTF">2011-12-18T13:12:24Z</dcterms:created>
  <dcterms:modified xsi:type="dcterms:W3CDTF">2016-09-21T11:25:41Z</dcterms:modified>
</cp:coreProperties>
</file>