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7A3-D8EC-4EEC-8FDA-7F7C83D4E06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3996-AD5E-40BB-A6D3-7C5FDA1D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MY ENGLISH AND MY RULES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drogenWhisk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661248"/>
            <a:ext cx="295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39 Smooth" pitchFamily="2" charset="0"/>
              </a:rPr>
              <a:t>Speak English!</a:t>
            </a:r>
            <a:endParaRPr lang="en-US" sz="3200" b="1" dirty="0">
              <a:solidFill>
                <a:srgbClr val="FFFF00"/>
              </a:solidFill>
              <a:latin typeface="39 Smooth" pitchFamily="2" charset="0"/>
            </a:endParaRPr>
          </a:p>
        </p:txBody>
      </p:sp>
      <p:pic>
        <p:nvPicPr>
          <p:cNvPr id="6" name="Picture 5" descr="englishspoken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5334000" cy="4000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MY ENGLISH AND MY RULES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drogenWhisk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661248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39 Smooth" pitchFamily="2" charset="0"/>
              </a:rPr>
              <a:t>Don’t hesitate!</a:t>
            </a:r>
            <a:endParaRPr lang="en-US" sz="3200" b="1" dirty="0">
              <a:solidFill>
                <a:srgbClr val="FFFF00"/>
              </a:solidFill>
              <a:latin typeface="39 Smooth" pitchFamily="2" charset="0"/>
            </a:endParaRPr>
          </a:p>
        </p:txBody>
      </p:sp>
      <p:pic>
        <p:nvPicPr>
          <p:cNvPr id="7" name="Picture 6" descr="hesi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16832"/>
            <a:ext cx="5045243" cy="3065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-243408"/>
            <a:ext cx="8784976" cy="6984776"/>
          </a:xfrm>
          <a:prstGeom prst="roundRect">
            <a:avLst>
              <a:gd name="adj" fmla="val 3732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hello</a:t>
            </a:r>
            <a:endParaRPr lang="en-US" dirty="0"/>
          </a:p>
        </p:txBody>
      </p:sp>
      <p:pic>
        <p:nvPicPr>
          <p:cNvPr id="5" name="Picture 4" descr="silves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080644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3284984"/>
            <a:ext cx="596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cquaintance" pitchFamily="2" charset="0"/>
              </a:rPr>
              <a:t>Hi everybody. </a:t>
            </a:r>
          </a:p>
          <a:p>
            <a:pPr algn="ctr"/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cquaintance" pitchFamily="2" charset="0"/>
              </a:rPr>
              <a:t>Welcome back to school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cquainta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71800" y="260648"/>
            <a:ext cx="6120680" cy="6408712"/>
          </a:xfrm>
          <a:prstGeom prst="roundRect">
            <a:avLst>
              <a:gd name="adj" fmla="val 5536"/>
            </a:avLst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lkbusters" pitchFamily="2" charset="0"/>
              </a:rPr>
              <a:t>Let’s know </a:t>
            </a:r>
          </a:p>
          <a:p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lkbusters" pitchFamily="2" charset="0"/>
              </a:rPr>
              <a:t>each other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ulkbuster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60648"/>
            <a:ext cx="59766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</a:t>
            </a:r>
            <a:r>
              <a:rPr lang="tr-TR" sz="4000" b="1" dirty="0" smtClean="0">
                <a:solidFill>
                  <a:srgbClr val="FF0000"/>
                </a:solidFill>
              </a:rPr>
              <a:t>my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name?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</a:t>
            </a:r>
            <a:r>
              <a:rPr lang="tr-TR" sz="4000" b="1" dirty="0" smtClean="0">
                <a:solidFill>
                  <a:srgbClr val="FF0000"/>
                </a:solidFill>
              </a:rPr>
              <a:t>your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name?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old </a:t>
            </a:r>
            <a:r>
              <a:rPr lang="tr-TR" sz="4000" b="1" dirty="0" smtClean="0">
                <a:solidFill>
                  <a:srgbClr val="FF0000"/>
                </a:solidFill>
              </a:rPr>
              <a:t>am I?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old </a:t>
            </a:r>
            <a:r>
              <a:rPr lang="tr-TR" sz="4000" b="1" dirty="0" smtClean="0">
                <a:solidFill>
                  <a:srgbClr val="FF0000"/>
                </a:solidFill>
              </a:rPr>
              <a:t>are you?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tr-TR" sz="4000" b="1" dirty="0" smtClean="0">
                <a:solidFill>
                  <a:srgbClr val="FF0000"/>
                </a:solidFill>
              </a:rPr>
              <a:t> am I 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tr-TR" sz="4000" b="1" dirty="0" smtClean="0">
                <a:solidFill>
                  <a:srgbClr val="FF0000"/>
                </a:solidFill>
              </a:rPr>
              <a:t> are you 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tr-TR" sz="4000" b="1" dirty="0" smtClean="0">
                <a:solidFill>
                  <a:srgbClr val="FF0000"/>
                </a:solidFill>
              </a:rPr>
              <a:t> do I 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live?</a:t>
            </a:r>
          </a:p>
          <a:p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 </a:t>
            </a:r>
            <a:r>
              <a:rPr lang="tr-TR" sz="4000" b="1" dirty="0" smtClean="0">
                <a:solidFill>
                  <a:srgbClr val="FF0000"/>
                </a:solidFill>
              </a:rPr>
              <a:t>do you </a:t>
            </a:r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live?</a:t>
            </a:r>
          </a:p>
          <a:p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tr-TR" sz="2800" b="1" dirty="0" smtClean="0">
                <a:solidFill>
                  <a:srgbClr val="FF0000"/>
                </a:solidFill>
              </a:rPr>
              <a:t> I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got any brothers or sisters?</a:t>
            </a:r>
          </a:p>
          <a:p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tr-TR" sz="2800" b="1" dirty="0" smtClean="0">
                <a:solidFill>
                  <a:srgbClr val="FF0000"/>
                </a:solidFill>
              </a:rPr>
              <a:t> you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got any brothers or sisters?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509120"/>
            <a:ext cx="2517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FFFF00"/>
                </a:solidFill>
                <a:latin typeface="4YEOstamp" pitchFamily="2" charset="0"/>
              </a:rPr>
              <a:t>GUESSING</a:t>
            </a:r>
          </a:p>
          <a:p>
            <a:pPr algn="ctr"/>
            <a:r>
              <a:rPr lang="tr-TR" sz="4000" dirty="0" smtClean="0">
                <a:solidFill>
                  <a:srgbClr val="FFFF00"/>
                </a:solidFill>
                <a:latin typeface="4YEOstamp" pitchFamily="2" charset="0"/>
              </a:rPr>
              <a:t> GAME</a:t>
            </a:r>
            <a:endParaRPr lang="en-US" sz="4000" dirty="0">
              <a:solidFill>
                <a:srgbClr val="FFFF00"/>
              </a:solidFill>
              <a:latin typeface="4YEOstam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 uiExpand="1" build="allAtOnce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2" y="2780928"/>
            <a:ext cx="8784976" cy="3672408"/>
          </a:xfrm>
          <a:prstGeom prst="roundRect">
            <a:avLst>
              <a:gd name="adj" fmla="val 55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0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lkbusters" pitchFamily="2" charset="0"/>
              </a:rPr>
              <a:t>Let’s </a:t>
            </a:r>
          </a:p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lkbusters" pitchFamily="2" charset="0"/>
              </a:rPr>
              <a:t>know </a:t>
            </a:r>
          </a:p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lkbusters" pitchFamily="2" charset="0"/>
              </a:rPr>
              <a:t>each </a:t>
            </a:r>
          </a:p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lkbusters" pitchFamily="2" charset="0"/>
              </a:rPr>
              <a:t>other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ulkbuster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72785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 I teach?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your favourite colour?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you count from 1 to 25?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your favourite day of the week?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you talk about your family?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your favourite book?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61" y="2937138"/>
            <a:ext cx="5083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chemeClr val="bg2">
                    <a:lumMod val="10000"/>
                  </a:schemeClr>
                </a:solidFill>
                <a:latin typeface="4YEOstamp" pitchFamily="2" charset="0"/>
              </a:rPr>
              <a:t>Can you tell me…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4YEOstamp" pitchFamily="2" charset="0"/>
            </a:endParaRPr>
          </a:p>
        </p:txBody>
      </p:sp>
      <p:pic>
        <p:nvPicPr>
          <p:cNvPr id="6" name="Picture 5" descr="fre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2996952"/>
            <a:ext cx="1368151" cy="343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 uiExpand="1" build="allAtOnce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861048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MY ENGLISH</a:t>
            </a:r>
          </a:p>
          <a:p>
            <a:r>
              <a:rPr lang="tr-T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AND MY RULES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drogenWhisk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MY ENGLISH AND MY RULES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drogenWhiskey" pitchFamily="2" charset="0"/>
            </a:endParaRPr>
          </a:p>
        </p:txBody>
      </p:sp>
      <p:pic>
        <p:nvPicPr>
          <p:cNvPr id="3" name="Picture 2" descr="lis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4833162" cy="3528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6272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39 Smooth" pitchFamily="2" charset="0"/>
              </a:rPr>
              <a:t>Listen to your teacher carefully!</a:t>
            </a:r>
            <a:endParaRPr lang="en-US" sz="3200" b="1" dirty="0">
              <a:solidFill>
                <a:srgbClr val="FFFF00"/>
              </a:solidFill>
              <a:latin typeface="39 Smoot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MY ENGLISH AND MY RULES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drogenWhisk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445224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39 Smooth" pitchFamily="2" charset="0"/>
              </a:rPr>
              <a:t>Don’t speak!</a:t>
            </a:r>
            <a:endParaRPr lang="en-US" sz="3200" b="1" dirty="0">
              <a:solidFill>
                <a:srgbClr val="FFFF00"/>
              </a:solidFill>
              <a:latin typeface="39 Smooth" pitchFamily="2" charset="0"/>
            </a:endParaRPr>
          </a:p>
        </p:txBody>
      </p:sp>
      <p:pic>
        <p:nvPicPr>
          <p:cNvPr id="6" name="Picture 5" descr="sil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3217515" cy="32899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drogenWhiskey" pitchFamily="2" charset="0"/>
              </a:rPr>
              <a:t>MY ENGLISH AND MY RULES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drogenWhisk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44522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39 Smooth" pitchFamily="2" charset="0"/>
              </a:rPr>
              <a:t>Raise your hand!</a:t>
            </a:r>
            <a:endParaRPr lang="en-US" sz="3200" b="1" dirty="0">
              <a:solidFill>
                <a:srgbClr val="FFFF00"/>
              </a:solidFill>
              <a:latin typeface="39 Smooth" pitchFamily="2" charset="0"/>
            </a:endParaRPr>
          </a:p>
        </p:txBody>
      </p:sp>
      <p:pic>
        <p:nvPicPr>
          <p:cNvPr id="7" name="Picture 6" descr="class-raising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5190344" cy="34602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171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Nihat</dc:creator>
  <cp:lastModifiedBy>Nihat</cp:lastModifiedBy>
  <cp:revision>22</cp:revision>
  <dcterms:created xsi:type="dcterms:W3CDTF">2012-09-16T13:01:21Z</dcterms:created>
  <dcterms:modified xsi:type="dcterms:W3CDTF">2012-09-28T13:58:54Z</dcterms:modified>
</cp:coreProperties>
</file>