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0"/>
  </p:notesMasterIdLst>
  <p:handoutMasterIdLst>
    <p:handoutMasterId r:id="rId51"/>
  </p:handoutMasterIdLst>
  <p:sldIdLst>
    <p:sldId id="256" r:id="rId2"/>
    <p:sldId id="354" r:id="rId3"/>
    <p:sldId id="280" r:id="rId4"/>
    <p:sldId id="272" r:id="rId5"/>
    <p:sldId id="271" r:id="rId6"/>
    <p:sldId id="262" r:id="rId7"/>
    <p:sldId id="261" r:id="rId8"/>
    <p:sldId id="297" r:id="rId9"/>
    <p:sldId id="334" r:id="rId10"/>
    <p:sldId id="372" r:id="rId11"/>
    <p:sldId id="319" r:id="rId12"/>
    <p:sldId id="281" r:id="rId13"/>
    <p:sldId id="340" r:id="rId14"/>
    <p:sldId id="342" r:id="rId15"/>
    <p:sldId id="367" r:id="rId16"/>
    <p:sldId id="352" r:id="rId17"/>
    <p:sldId id="369" r:id="rId18"/>
    <p:sldId id="368" r:id="rId19"/>
    <p:sldId id="336" r:id="rId20"/>
    <p:sldId id="370" r:id="rId21"/>
    <p:sldId id="347" r:id="rId22"/>
    <p:sldId id="332" r:id="rId23"/>
    <p:sldId id="373" r:id="rId24"/>
    <p:sldId id="321" r:id="rId25"/>
    <p:sldId id="328" r:id="rId26"/>
    <p:sldId id="322" r:id="rId27"/>
    <p:sldId id="323" r:id="rId28"/>
    <p:sldId id="324" r:id="rId29"/>
    <p:sldId id="325" r:id="rId30"/>
    <p:sldId id="326" r:id="rId31"/>
    <p:sldId id="327" r:id="rId32"/>
    <p:sldId id="303" r:id="rId33"/>
    <p:sldId id="304" r:id="rId34"/>
    <p:sldId id="355" r:id="rId35"/>
    <p:sldId id="366" r:id="rId36"/>
    <p:sldId id="338" r:id="rId37"/>
    <p:sldId id="356" r:id="rId38"/>
    <p:sldId id="357" r:id="rId39"/>
    <p:sldId id="358" r:id="rId40"/>
    <p:sldId id="359" r:id="rId41"/>
    <p:sldId id="360" r:id="rId42"/>
    <p:sldId id="361" r:id="rId43"/>
    <p:sldId id="362" r:id="rId44"/>
    <p:sldId id="363" r:id="rId45"/>
    <p:sldId id="364" r:id="rId46"/>
    <p:sldId id="365" r:id="rId47"/>
    <p:sldId id="257" r:id="rId48"/>
    <p:sldId id="269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445583"/>
    <a:srgbClr val="6076B4"/>
    <a:srgbClr val="FF6161"/>
    <a:srgbClr val="9148C8"/>
    <a:srgbClr val="E2E7F2"/>
    <a:srgbClr val="EDF0F7"/>
    <a:srgbClr val="3399FF"/>
    <a:srgbClr val="79BCFF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08" autoAdjust="0"/>
  </p:normalViewPr>
  <p:slideViewPr>
    <p:cSldViewPr>
      <p:cViewPr>
        <p:scale>
          <a:sx n="66" d="100"/>
          <a:sy n="66" d="100"/>
        </p:scale>
        <p:origin x="-1284" y="-9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205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8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5.jpeg"/><Relationship Id="rId2" Type="http://schemas.openxmlformats.org/officeDocument/2006/relationships/slide" Target="../slides/slide13.xml"/><Relationship Id="rId1" Type="http://schemas.openxmlformats.org/officeDocument/2006/relationships/image" Target="../media/image32.jpeg"/><Relationship Id="rId6" Type="http://schemas.openxmlformats.org/officeDocument/2006/relationships/slide" Target="../slides/slide19.xml"/><Relationship Id="rId5" Type="http://schemas.openxmlformats.org/officeDocument/2006/relationships/image" Target="../media/image34.jpeg"/><Relationship Id="rId4" Type="http://schemas.openxmlformats.org/officeDocument/2006/relationships/slide" Target="../slides/slide16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3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3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Relationship Id="rId4" Type="http://schemas.openxmlformats.org/officeDocument/2006/relationships/image" Target="../media/image35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3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3028B9-0FC8-4C1A-931C-298EEBE1D9D2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56B239-DACE-4265-B3F2-5957D4886300}">
      <dgm:prSet phldrT="[Текст]" custT="1"/>
      <dgm:spPr>
        <a:solidFill>
          <a:srgbClr val="3399FF"/>
        </a:solidFill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+mj-lt"/>
              <a:cs typeface="Arial" pitchFamily="34" charset="0"/>
            </a:rPr>
            <a:t>МАРШРУТ</a:t>
          </a:r>
          <a:endParaRPr lang="ru-RU" sz="2400" b="1" dirty="0">
            <a:solidFill>
              <a:schemeClr val="bg1"/>
            </a:solidFill>
            <a:latin typeface="+mj-lt"/>
            <a:cs typeface="Arial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93BFBFCA-CB3C-4CBA-A7FC-0B6768F1BF5B}" type="parTrans" cxnId="{E6AF8F2E-805A-4991-8087-C1B391BE3340}">
      <dgm:prSet/>
      <dgm:spPr/>
      <dgm:t>
        <a:bodyPr/>
        <a:lstStyle/>
        <a:p>
          <a:endParaRPr lang="ru-RU"/>
        </a:p>
      </dgm:t>
    </dgm:pt>
    <dgm:pt modelId="{22034B9D-1743-457A-A901-4C8C6B68B537}" type="sibTrans" cxnId="{E6AF8F2E-805A-4991-8087-C1B391BE3340}">
      <dgm:prSet/>
      <dgm:spPr/>
      <dgm:t>
        <a:bodyPr/>
        <a:lstStyle/>
        <a:p>
          <a:endParaRPr lang="ru-RU"/>
        </a:p>
      </dgm:t>
    </dgm:pt>
    <dgm:pt modelId="{65A2D3A8-81C7-4DD5-B294-0DC8D918C485}">
      <dgm:prSet phldrT="[Текст]" custT="1"/>
      <dgm:spPr>
        <a:solidFill>
          <a:srgbClr val="FF0000"/>
        </a:solidFill>
      </dgm:spPr>
      <dgm:t>
        <a:bodyPr/>
        <a:lstStyle/>
        <a:p>
          <a:pPr>
            <a:lnSpc>
              <a:spcPct val="90000"/>
            </a:lnSpc>
          </a:pPr>
          <a:r>
            <a:rPr lang="ru-RU" sz="2400" dirty="0" smtClean="0">
              <a:solidFill>
                <a:srgbClr val="000099"/>
              </a:solidFill>
              <a:effectLst/>
              <a:latin typeface="+mj-lt"/>
              <a:cs typeface="Arial" pitchFamily="34" charset="0"/>
            </a:rPr>
            <a:t>Изобретения и изобретатели</a:t>
          </a:r>
          <a:r>
            <a: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 </a:t>
          </a:r>
          <a:endParaRPr lang="ru-RU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5A4525C6-DE29-4262-B0F1-4838ABB656E9}" type="parTrans" cxnId="{DB3EADC6-B98E-484D-BAEF-E84381C3E294}">
      <dgm:prSet/>
      <dgm:spPr>
        <a:solidFill>
          <a:srgbClr val="3399FF"/>
        </a:solidFill>
        <a:ln w="28575"/>
      </dgm:spPr>
      <dgm:t>
        <a:bodyPr/>
        <a:lstStyle/>
        <a:p>
          <a:endParaRPr lang="ru-RU"/>
        </a:p>
      </dgm:t>
    </dgm:pt>
    <dgm:pt modelId="{72B04A9D-C946-4F56-87A1-DA9F432F11A2}" type="sibTrans" cxnId="{DB3EADC6-B98E-484D-BAEF-E84381C3E294}">
      <dgm:prSet/>
      <dgm:spPr/>
      <dgm:t>
        <a:bodyPr/>
        <a:lstStyle/>
        <a:p>
          <a:endParaRPr lang="ru-RU"/>
        </a:p>
      </dgm:t>
    </dgm:pt>
    <dgm:pt modelId="{C6605157-A53F-48AE-8C4E-39E4334A6B01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400" dirty="0" smtClean="0">
              <a:solidFill>
                <a:srgbClr val="000099"/>
              </a:solidFill>
              <a:effectLst/>
              <a:latin typeface="+mj-lt"/>
              <a:cs typeface="Arial" pitchFamily="34" charset="0"/>
            </a:rPr>
            <a:t>Игра</a:t>
          </a:r>
          <a:r>
            <a: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</a:p>
      </dgm:t>
    </dgm:pt>
    <dgm:pt modelId="{F543A5B9-6395-4263-ACB6-1DE2C06F796B}" type="parTrans" cxnId="{68050E54-0807-4D43-A635-2FF5FD20A2CA}">
      <dgm:prSet/>
      <dgm:spPr>
        <a:solidFill>
          <a:srgbClr val="3399FF"/>
        </a:solidFill>
        <a:ln w="28575"/>
      </dgm:spPr>
      <dgm:t>
        <a:bodyPr/>
        <a:lstStyle/>
        <a:p>
          <a:endParaRPr lang="ru-RU"/>
        </a:p>
      </dgm:t>
    </dgm:pt>
    <dgm:pt modelId="{F3ABD53E-189E-437B-BD7A-50BE1DA0E2AB}" type="sibTrans" cxnId="{68050E54-0807-4D43-A635-2FF5FD20A2CA}">
      <dgm:prSet/>
      <dgm:spPr/>
      <dgm:t>
        <a:bodyPr/>
        <a:lstStyle/>
        <a:p>
          <a:endParaRPr lang="ru-RU"/>
        </a:p>
      </dgm:t>
    </dgm:pt>
    <dgm:pt modelId="{AAADF443-A3E7-479E-9876-31A5138569AE}">
      <dgm:prSet custT="1"/>
      <dgm:spPr>
        <a:solidFill>
          <a:srgbClr val="FF6161"/>
        </a:solidFill>
      </dgm:spPr>
      <dgm:t>
        <a:bodyPr/>
        <a:lstStyle/>
        <a:p>
          <a:r>
            <a:rPr lang="ru-RU" sz="2400" dirty="0" smtClean="0">
              <a:solidFill>
                <a:srgbClr val="000099"/>
              </a:solidFill>
              <a:effectLst/>
              <a:latin typeface="+mj-lt"/>
              <a:cs typeface="Arial" pitchFamily="34" charset="0"/>
            </a:rPr>
            <a:t>Кроссворд</a:t>
          </a:r>
          <a:endParaRPr lang="ru-RU" sz="2400" dirty="0">
            <a:solidFill>
              <a:srgbClr val="000099"/>
            </a:solidFill>
            <a:effectLst/>
            <a:latin typeface="+mj-lt"/>
            <a:cs typeface="Arial" panose="020B0604020202020204" pitchFamily="34" charset="0"/>
          </a:endParaRPr>
        </a:p>
      </dgm:t>
    </dgm:pt>
    <dgm:pt modelId="{7C28DB74-17F3-4057-BE18-41F35DCAF9FB}" type="parTrans" cxnId="{898A26C5-3403-4062-8752-85394EE4729C}">
      <dgm:prSet/>
      <dgm:spPr>
        <a:solidFill>
          <a:srgbClr val="3399FF"/>
        </a:solidFill>
        <a:ln w="28575"/>
      </dgm:spPr>
      <dgm:t>
        <a:bodyPr/>
        <a:lstStyle/>
        <a:p>
          <a:endParaRPr lang="ru-RU"/>
        </a:p>
      </dgm:t>
    </dgm:pt>
    <dgm:pt modelId="{0DE40B55-4775-462B-A298-DC912A76FEAE}" type="sibTrans" cxnId="{898A26C5-3403-4062-8752-85394EE4729C}">
      <dgm:prSet/>
      <dgm:spPr/>
      <dgm:t>
        <a:bodyPr/>
        <a:lstStyle/>
        <a:p>
          <a:endParaRPr lang="ru-RU"/>
        </a:p>
      </dgm:t>
    </dgm:pt>
    <dgm:pt modelId="{88CF5F2D-A4E2-4EAB-8A25-A299E1E1A863}">
      <dgm:prSet custT="1"/>
      <dgm:spPr>
        <a:solidFill>
          <a:srgbClr val="28E7EC"/>
        </a:solidFill>
      </dgm:spPr>
      <dgm:t>
        <a:bodyPr/>
        <a:lstStyle/>
        <a:p>
          <a:r>
            <a:rPr lang="ru-RU" sz="2400" dirty="0" smtClean="0">
              <a:solidFill>
                <a:srgbClr val="000099"/>
              </a:solidFill>
              <a:effectLst/>
              <a:latin typeface="+mj-lt"/>
              <a:cs typeface="Arial" pitchFamily="34" charset="0"/>
            </a:rPr>
            <a:t>Тест</a:t>
          </a:r>
        </a:p>
      </dgm:t>
    </dgm:pt>
    <dgm:pt modelId="{2B8AFB18-B817-49F7-A750-EA261F2C6E6B}" type="parTrans" cxnId="{CE26B468-4D6A-4B3D-8B72-A5443DC92F4A}">
      <dgm:prSet/>
      <dgm:spPr>
        <a:solidFill>
          <a:srgbClr val="3399FF"/>
        </a:solidFill>
        <a:ln w="28575"/>
      </dgm:spPr>
      <dgm:t>
        <a:bodyPr/>
        <a:lstStyle/>
        <a:p>
          <a:endParaRPr lang="ru-RU"/>
        </a:p>
      </dgm:t>
    </dgm:pt>
    <dgm:pt modelId="{1B0C6A0C-4474-416F-A6CC-8AE0D237C4F0}" type="sibTrans" cxnId="{CE26B468-4D6A-4B3D-8B72-A5443DC92F4A}">
      <dgm:prSet/>
      <dgm:spPr/>
      <dgm:t>
        <a:bodyPr/>
        <a:lstStyle/>
        <a:p>
          <a:endParaRPr lang="ru-RU"/>
        </a:p>
      </dgm:t>
    </dgm:pt>
    <dgm:pt modelId="{040AB0D2-FFB8-47E8-ACFA-FA0925A9EA5E}">
      <dgm:prSet custT="1"/>
      <dgm:spPr>
        <a:solidFill>
          <a:srgbClr val="00B050"/>
        </a:solidFill>
      </dgm:spPr>
      <dgm:t>
        <a:bodyPr/>
        <a:lstStyle/>
        <a:p>
          <a:r>
            <a:rPr lang="ru-RU" sz="2400" dirty="0" smtClean="0">
              <a:solidFill>
                <a:srgbClr val="000099"/>
              </a:solidFill>
              <a:effectLst/>
              <a:latin typeface="+mj-lt"/>
              <a:cs typeface="Arial" panose="020B0604020202020204" pitchFamily="34" charset="0"/>
            </a:rPr>
            <a:t>Правила поведения</a:t>
          </a:r>
          <a:endParaRPr lang="ru-RU" sz="2400" dirty="0">
            <a:solidFill>
              <a:srgbClr val="000099"/>
            </a:solidFill>
            <a:effectLst/>
            <a:latin typeface="+mj-lt"/>
            <a:cs typeface="Arial" panose="020B0604020202020204" pitchFamily="34" charset="0"/>
          </a:endParaRPr>
        </a:p>
      </dgm:t>
    </dgm:pt>
    <dgm:pt modelId="{B84BD5D7-CDF5-4B15-8438-CF4B781CA1CA}" type="parTrans" cxnId="{D1A25F85-F744-440C-A337-6B5EE116A39D}">
      <dgm:prSet/>
      <dgm:spPr>
        <a:solidFill>
          <a:srgbClr val="3399FF"/>
        </a:solidFill>
        <a:ln w="28575">
          <a:prstDash val="sysDash"/>
        </a:ln>
        <a:effectLst>
          <a:innerShdw blurRad="63500" dist="50800" dir="18900000">
            <a:prstClr val="black">
              <a:alpha val="50000"/>
            </a:prstClr>
          </a:innerShdw>
        </a:effectLst>
      </dgm:spPr>
      <dgm:t>
        <a:bodyPr/>
        <a:lstStyle/>
        <a:p>
          <a:endParaRPr lang="ru-RU"/>
        </a:p>
      </dgm:t>
    </dgm:pt>
    <dgm:pt modelId="{D6833E21-9E70-4DB3-A2D4-25D4E0357D3D}" type="sibTrans" cxnId="{D1A25F85-F744-440C-A337-6B5EE116A39D}">
      <dgm:prSet/>
      <dgm:spPr/>
      <dgm:t>
        <a:bodyPr/>
        <a:lstStyle/>
        <a:p>
          <a:endParaRPr lang="ru-RU"/>
        </a:p>
      </dgm:t>
    </dgm:pt>
    <dgm:pt modelId="{4C560468-02D2-4B68-970F-190ECD892B9A}">
      <dgm:prSet custT="1"/>
      <dgm:spPr>
        <a:solidFill>
          <a:srgbClr val="FF66FF"/>
        </a:solidFill>
      </dgm:spPr>
      <dgm:t>
        <a:bodyPr/>
        <a:lstStyle/>
        <a:p>
          <a:r>
            <a:rPr lang="ru-RU" sz="2400" b="0" dirty="0" smtClean="0">
              <a:solidFill>
                <a:srgbClr val="000099"/>
              </a:solidFill>
              <a:effectLst/>
              <a:latin typeface="+mj-lt"/>
              <a:cs typeface="Arial" panose="020B0604020202020204" pitchFamily="34" charset="0"/>
            </a:rPr>
            <a:t>Мультфильм</a:t>
          </a:r>
          <a:endParaRPr lang="ru-RU" sz="2400" b="0" dirty="0">
            <a:solidFill>
              <a:srgbClr val="000099"/>
            </a:solidFill>
            <a:effectLst/>
            <a:latin typeface="+mj-lt"/>
            <a:cs typeface="Arial" panose="020B0604020202020204" pitchFamily="34" charset="0"/>
          </a:endParaRPr>
        </a:p>
      </dgm:t>
    </dgm:pt>
    <dgm:pt modelId="{84DB6D30-ED2E-454E-BD6A-75D1E12FE503}" type="parTrans" cxnId="{371DD0A7-C7F9-4F0C-83CB-95AF976773CE}">
      <dgm:prSet/>
      <dgm:spPr>
        <a:solidFill>
          <a:srgbClr val="3399FF"/>
        </a:solidFill>
        <a:ln w="28575"/>
      </dgm:spPr>
      <dgm:t>
        <a:bodyPr/>
        <a:lstStyle/>
        <a:p>
          <a:endParaRPr lang="ru-RU"/>
        </a:p>
      </dgm:t>
    </dgm:pt>
    <dgm:pt modelId="{AD3AAE90-9F2E-4D55-BF05-7E4B8B0C9F89}" type="sibTrans" cxnId="{371DD0A7-C7F9-4F0C-83CB-95AF976773CE}">
      <dgm:prSet/>
      <dgm:spPr/>
      <dgm:t>
        <a:bodyPr/>
        <a:lstStyle/>
        <a:p>
          <a:endParaRPr lang="ru-RU"/>
        </a:p>
      </dgm:t>
    </dgm:pt>
    <dgm:pt modelId="{383F6106-3BD8-423A-89A9-6B466867EBC8}">
      <dgm:prSet custScaleX="137960" custScaleY="126200" custRadScaleRad="125779" custRadScaleInc="33684"/>
      <dgm:spPr/>
      <dgm:t>
        <a:bodyPr/>
        <a:lstStyle/>
        <a:p>
          <a:endParaRPr lang="ru-RU" dirty="0"/>
        </a:p>
      </dgm:t>
    </dgm:pt>
    <dgm:pt modelId="{3B2B51CE-2BA6-4079-83B9-47B92D3C66CA}" type="parTrans" cxnId="{00FFC75D-0BBA-47F5-929F-B6C47657794B}">
      <dgm:prSet custAng="11980914" custScaleX="44051" custLinFactNeighborX="-20498" custLinFactNeighborY="53535"/>
      <dgm:spPr/>
      <dgm:t>
        <a:bodyPr/>
        <a:lstStyle/>
        <a:p>
          <a:endParaRPr lang="ru-RU"/>
        </a:p>
      </dgm:t>
    </dgm:pt>
    <dgm:pt modelId="{7B694B81-5359-4661-BEC1-FED6B8467ACF}" type="sibTrans" cxnId="{00FFC75D-0BBA-47F5-929F-B6C47657794B}">
      <dgm:prSet/>
      <dgm:spPr/>
      <dgm:t>
        <a:bodyPr/>
        <a:lstStyle/>
        <a:p>
          <a:endParaRPr lang="ru-RU"/>
        </a:p>
      </dgm:t>
    </dgm:pt>
    <dgm:pt modelId="{2A0C281D-650E-41AB-814D-29A0F91A3677}">
      <dgm:prSet custT="1"/>
      <dgm:spPr>
        <a:solidFill>
          <a:srgbClr val="9148C8"/>
        </a:solidFill>
      </dgm:spPr>
      <dgm:t>
        <a:bodyPr/>
        <a:lstStyle/>
        <a:p>
          <a:r>
            <a:rPr lang="ru-RU" sz="2400" b="0" dirty="0" smtClean="0">
              <a:solidFill>
                <a:srgbClr val="000099"/>
              </a:solidFill>
              <a:latin typeface="+mj-lt"/>
            </a:rPr>
            <a:t>Транспорт</a:t>
          </a:r>
          <a:endParaRPr lang="ru-RU" sz="2400" b="0" dirty="0">
            <a:solidFill>
              <a:srgbClr val="000099"/>
            </a:solidFill>
            <a:latin typeface="+mj-lt"/>
          </a:endParaRPr>
        </a:p>
      </dgm:t>
    </dgm:pt>
    <dgm:pt modelId="{4D4891EB-4512-437B-B506-0181C45FEAD2}" type="parTrans" cxnId="{8D6EDAA5-5554-4DFD-8B3C-72460D7B773D}">
      <dgm:prSet/>
      <dgm:spPr>
        <a:solidFill>
          <a:srgbClr val="3399FF"/>
        </a:solidFill>
        <a:ln w="28575"/>
      </dgm:spPr>
      <dgm:t>
        <a:bodyPr/>
        <a:lstStyle/>
        <a:p>
          <a:endParaRPr lang="ru-RU"/>
        </a:p>
      </dgm:t>
    </dgm:pt>
    <dgm:pt modelId="{EC9D3FA1-C20D-4BA6-BFDF-C9272DC9BA90}" type="sibTrans" cxnId="{8D6EDAA5-5554-4DFD-8B3C-72460D7B773D}">
      <dgm:prSet/>
      <dgm:spPr/>
      <dgm:t>
        <a:bodyPr/>
        <a:lstStyle/>
        <a:p>
          <a:endParaRPr lang="ru-RU"/>
        </a:p>
      </dgm:t>
    </dgm:pt>
    <dgm:pt modelId="{19DD7D1F-014E-47AA-8D0C-25E7D86C7A89}">
      <dgm:prSet custT="1"/>
      <dgm:spPr>
        <a:solidFill>
          <a:schemeClr val="accent3"/>
        </a:solidFill>
      </dgm:spPr>
      <dgm:t>
        <a:bodyPr/>
        <a:lstStyle/>
        <a:p>
          <a:r>
            <a:rPr lang="ru-RU" sz="2400" dirty="0" smtClean="0">
              <a:solidFill>
                <a:srgbClr val="000099"/>
              </a:solidFill>
              <a:latin typeface="+mj-lt"/>
            </a:rPr>
            <a:t>Экологическая безопасность</a:t>
          </a:r>
          <a:endParaRPr lang="ru-RU" sz="2400" dirty="0">
            <a:solidFill>
              <a:srgbClr val="000099"/>
            </a:solidFill>
            <a:latin typeface="+mj-lt"/>
          </a:endParaRPr>
        </a:p>
      </dgm:t>
    </dgm:pt>
    <dgm:pt modelId="{9B88BB85-8574-46C7-AD8F-33987E35A8CD}" type="parTrans" cxnId="{C607117D-2BF3-47BC-99A1-052BE4817A8F}">
      <dgm:prSet/>
      <dgm:spPr>
        <a:solidFill>
          <a:srgbClr val="3399FF"/>
        </a:solidFill>
        <a:ln w="28575"/>
      </dgm:spPr>
      <dgm:t>
        <a:bodyPr/>
        <a:lstStyle/>
        <a:p>
          <a:endParaRPr lang="ru-RU"/>
        </a:p>
      </dgm:t>
    </dgm:pt>
    <dgm:pt modelId="{94FF7AC1-7583-4307-9501-F6FD0B2C4187}" type="sibTrans" cxnId="{C607117D-2BF3-47BC-99A1-052BE4817A8F}">
      <dgm:prSet/>
      <dgm:spPr/>
      <dgm:t>
        <a:bodyPr/>
        <a:lstStyle/>
        <a:p>
          <a:endParaRPr lang="ru-RU"/>
        </a:p>
      </dgm:t>
    </dgm:pt>
    <dgm:pt modelId="{7F9C1F35-EAA3-4473-8323-B5AFF14FF4C0}" type="pres">
      <dgm:prSet presAssocID="{8A3028B9-0FC8-4C1A-931C-298EEBE1D9D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0E042E-3805-4416-8886-2BEFC6F4DB71}" type="pres">
      <dgm:prSet presAssocID="{C056B239-DACE-4265-B3F2-5957D4886300}" presName="centerShape" presStyleLbl="node0" presStyleIdx="0" presStyleCnt="1" custScaleX="162463" custScaleY="63231" custLinFactNeighborX="37958" custLinFactNeighborY="6207"/>
      <dgm:spPr/>
      <dgm:t>
        <a:bodyPr/>
        <a:lstStyle/>
        <a:p>
          <a:endParaRPr lang="ru-RU"/>
        </a:p>
      </dgm:t>
    </dgm:pt>
    <dgm:pt modelId="{D960042C-CE50-4509-BCF5-257D91C650B0}" type="pres">
      <dgm:prSet presAssocID="{5A4525C6-DE29-4262-B0F1-4838ABB656E9}" presName="parTrans" presStyleLbl="bgSibTrans2D1" presStyleIdx="0" presStyleCnt="8" custAng="698299" custFlipHor="1" custScaleX="55854" custScaleY="28112" custLinFactNeighborX="25078" custLinFactNeighborY="4047"/>
      <dgm:spPr/>
      <dgm:t>
        <a:bodyPr/>
        <a:lstStyle/>
        <a:p>
          <a:endParaRPr lang="ru-RU"/>
        </a:p>
      </dgm:t>
    </dgm:pt>
    <dgm:pt modelId="{FE1B8C72-7D1E-475A-887D-F0879E6C8F1C}" type="pres">
      <dgm:prSet presAssocID="{65A2D3A8-81C7-4DD5-B294-0DC8D918C485}" presName="node" presStyleLbl="node1" presStyleIdx="0" presStyleCnt="8" custScaleX="226846" custScaleY="79473" custRadScaleRad="71379" custRadScaleInc="-883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1A05E5-88C7-439B-8A17-4B9192309457}" type="pres">
      <dgm:prSet presAssocID="{4D4891EB-4512-437B-B506-0181C45FEAD2}" presName="parTrans" presStyleLbl="bgSibTrans2D1" presStyleIdx="1" presStyleCnt="8" custAng="9166169" custFlipVert="1" custScaleX="55954" custScaleY="26089" custLinFactNeighborX="24335" custLinFactNeighborY="21701"/>
      <dgm:spPr/>
      <dgm:t>
        <a:bodyPr/>
        <a:lstStyle/>
        <a:p>
          <a:endParaRPr lang="ru-RU"/>
        </a:p>
      </dgm:t>
    </dgm:pt>
    <dgm:pt modelId="{324091A1-7F77-43D7-A792-9721A3606FFA}" type="pres">
      <dgm:prSet presAssocID="{2A0C281D-650E-41AB-814D-29A0F91A3677}" presName="node" presStyleLbl="node1" presStyleIdx="1" presStyleCnt="8" custScaleX="223668" custScaleY="79473" custRadScaleRad="61740" custRadScaleInc="-926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76E494-3A8C-4C49-B936-D15D81B25557}" type="pres">
      <dgm:prSet presAssocID="{F543A5B9-6395-4263-ACB6-1DE2C06F796B}" presName="parTrans" presStyleLbl="bgSibTrans2D1" presStyleIdx="2" presStyleCnt="8" custAng="12995673" custScaleX="91499" custScaleY="25431" custLinFactY="-68272" custLinFactNeighborX="33789" custLinFactNeighborY="-100000"/>
      <dgm:spPr/>
      <dgm:t>
        <a:bodyPr/>
        <a:lstStyle/>
        <a:p>
          <a:endParaRPr lang="ru-RU"/>
        </a:p>
      </dgm:t>
    </dgm:pt>
    <dgm:pt modelId="{34BBFC48-3753-491D-8229-A53FC07FB205}" type="pres">
      <dgm:prSet presAssocID="{C6605157-A53F-48AE-8C4E-39E4334A6B01}" presName="node" presStyleLbl="node1" presStyleIdx="2" presStyleCnt="8" custScaleX="232325" custScaleY="79473" custRadScaleRad="63739" custRadScaleInc="-777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3CB52B-4FD9-4583-B313-B3EF5F3F742D}" type="pres">
      <dgm:prSet presAssocID="{2B8AFB18-B817-49F7-A750-EA261F2C6E6B}" presName="parTrans" presStyleLbl="bgSibTrans2D1" presStyleIdx="3" presStyleCnt="8" custAng="11004415" custScaleX="43925" custScaleY="27466" custLinFactY="66100" custLinFactNeighborX="11900" custLinFactNeighborY="100000"/>
      <dgm:spPr/>
      <dgm:t>
        <a:bodyPr/>
        <a:lstStyle/>
        <a:p>
          <a:endParaRPr lang="ru-RU"/>
        </a:p>
      </dgm:t>
    </dgm:pt>
    <dgm:pt modelId="{6DB69EEE-F10C-4120-AB09-275C081C5D06}" type="pres">
      <dgm:prSet presAssocID="{88CF5F2D-A4E2-4EAB-8A25-A299E1E1A863}" presName="node" presStyleLbl="node1" presStyleIdx="3" presStyleCnt="8" custScaleX="225555" custScaleY="79473" custRadScaleRad="79587" custRadScaleInc="-98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51082-E89C-44F0-B6D5-E19146A188FD}" type="pres">
      <dgm:prSet presAssocID="{7C28DB74-17F3-4057-BE18-41F35DCAF9FB}" presName="parTrans" presStyleLbl="bgSibTrans2D1" presStyleIdx="4" presStyleCnt="8" custAng="11316189" custScaleX="48221" custScaleY="27132" custLinFactY="78563" custLinFactNeighborX="9544" custLinFactNeighborY="100000" custRadScaleRad="26186"/>
      <dgm:spPr/>
      <dgm:t>
        <a:bodyPr/>
        <a:lstStyle/>
        <a:p>
          <a:endParaRPr lang="ru-RU"/>
        </a:p>
      </dgm:t>
    </dgm:pt>
    <dgm:pt modelId="{4F56C9C4-069D-4FC8-9EE1-92088B5B6964}" type="pres">
      <dgm:prSet presAssocID="{AAADF443-A3E7-479E-9876-31A5138569AE}" presName="node" presStyleLbl="node1" presStyleIdx="4" presStyleCnt="8" custScaleX="242681" custScaleY="79473" custRadScaleRad="102851" custRadScaleInc="-1559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9CCD5C-BB50-448A-AFAF-271C75660021}" type="pres">
      <dgm:prSet presAssocID="{B84BD5D7-CDF5-4B15-8438-CF4B781CA1CA}" presName="parTrans" presStyleLbl="bgSibTrans2D1" presStyleIdx="5" presStyleCnt="8" custAng="11587312" custScaleX="77931" custScaleY="28792" custLinFactNeighborX="20377" custLinFactNeighborY="45686"/>
      <dgm:spPr/>
      <dgm:t>
        <a:bodyPr/>
        <a:lstStyle/>
        <a:p>
          <a:endParaRPr lang="ru-RU"/>
        </a:p>
      </dgm:t>
    </dgm:pt>
    <dgm:pt modelId="{696C8333-A068-4374-AF8E-21619E6165DA}" type="pres">
      <dgm:prSet presAssocID="{040AB0D2-FFB8-47E8-ACFA-FA0925A9EA5E}" presName="node" presStyleLbl="node1" presStyleIdx="5" presStyleCnt="8" custScaleX="229701" custScaleY="79473" custRadScaleRad="126013" custRadScaleInc="-226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5CAD06-85F9-4274-A0F1-625CC1B88991}" type="pres">
      <dgm:prSet presAssocID="{84DB6D30-ED2E-454E-BD6A-75D1E12FE503}" presName="parTrans" presStyleLbl="bgSibTrans2D1" presStyleIdx="6" presStyleCnt="8" custAng="10882360" custScaleX="58745" custScaleY="25678" custLinFactY="53742" custLinFactNeighborX="11662" custLinFactNeighborY="100000"/>
      <dgm:spPr/>
      <dgm:t>
        <a:bodyPr/>
        <a:lstStyle/>
        <a:p>
          <a:endParaRPr lang="ru-RU"/>
        </a:p>
      </dgm:t>
    </dgm:pt>
    <dgm:pt modelId="{878FC2D5-4046-4F3A-B33F-6136904E2DCC}" type="pres">
      <dgm:prSet presAssocID="{4C560468-02D2-4B68-970F-190ECD892B9A}" presName="node" presStyleLbl="node1" presStyleIdx="6" presStyleCnt="8" custScaleX="202786" custScaleY="79473" custRadScaleRad="131863" custRadScaleInc="-142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FE053E-8366-41CF-9C3F-71BE32E98A32}" type="pres">
      <dgm:prSet presAssocID="{9B88BB85-8574-46C7-AD8F-33987E35A8CD}" presName="parTrans" presStyleLbl="bgSibTrans2D1" presStyleIdx="7" presStyleCnt="8" custAng="491684" custFlipVert="1" custScaleX="123991" custScaleY="26164" custLinFactNeighborX="50015" custLinFactNeighborY="-29419"/>
      <dgm:spPr/>
      <dgm:t>
        <a:bodyPr/>
        <a:lstStyle/>
        <a:p>
          <a:endParaRPr lang="ru-RU"/>
        </a:p>
      </dgm:t>
    </dgm:pt>
    <dgm:pt modelId="{BE709720-B0FD-4F3D-A6E1-A6097457A798}" type="pres">
      <dgm:prSet presAssocID="{19DD7D1F-014E-47AA-8D0C-25E7D86C7A89}" presName="node" presStyleLbl="node1" presStyleIdx="7" presStyleCnt="8" custScaleX="200901" custScaleY="79473" custRadScaleRad="100997" custRadScaleInc="-2373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ADE2D7-0F75-4C26-967C-4918950676B8}" type="presOf" srcId="{2B8AFB18-B817-49F7-A750-EA261F2C6E6B}" destId="{0C3CB52B-4FD9-4583-B313-B3EF5F3F742D}" srcOrd="0" destOrd="0" presId="urn:microsoft.com/office/officeart/2005/8/layout/radial4"/>
    <dgm:cxn modelId="{88F777A9-7008-4F37-AC44-0ECCBAD1B7F0}" type="presOf" srcId="{AAADF443-A3E7-479E-9876-31A5138569AE}" destId="{4F56C9C4-069D-4FC8-9EE1-92088B5B6964}" srcOrd="0" destOrd="0" presId="urn:microsoft.com/office/officeart/2005/8/layout/radial4"/>
    <dgm:cxn modelId="{8E1C353C-9BF6-437B-9E0D-9F1D80DFAEB0}" type="presOf" srcId="{4D4891EB-4512-437B-B506-0181C45FEAD2}" destId="{981A05E5-88C7-439B-8A17-4B9192309457}" srcOrd="0" destOrd="0" presId="urn:microsoft.com/office/officeart/2005/8/layout/radial4"/>
    <dgm:cxn modelId="{898A26C5-3403-4062-8752-85394EE4729C}" srcId="{C056B239-DACE-4265-B3F2-5957D4886300}" destId="{AAADF443-A3E7-479E-9876-31A5138569AE}" srcOrd="4" destOrd="0" parTransId="{7C28DB74-17F3-4057-BE18-41F35DCAF9FB}" sibTransId="{0DE40B55-4775-462B-A298-DC912A76FEAE}"/>
    <dgm:cxn modelId="{F4753180-F24E-4D54-ABC7-67E375BCEE3D}" type="presOf" srcId="{5A4525C6-DE29-4262-B0F1-4838ABB656E9}" destId="{D960042C-CE50-4509-BCF5-257D91C650B0}" srcOrd="0" destOrd="0" presId="urn:microsoft.com/office/officeart/2005/8/layout/radial4"/>
    <dgm:cxn modelId="{395E8BC3-97B9-4B43-B9D3-D3ECC7A74BE6}" type="presOf" srcId="{C6605157-A53F-48AE-8C4E-39E4334A6B01}" destId="{34BBFC48-3753-491D-8229-A53FC07FB205}" srcOrd="0" destOrd="0" presId="urn:microsoft.com/office/officeart/2005/8/layout/radial4"/>
    <dgm:cxn modelId="{2862E203-C305-4053-858F-7CD016A234B3}" type="presOf" srcId="{C056B239-DACE-4265-B3F2-5957D4886300}" destId="{0D0E042E-3805-4416-8886-2BEFC6F4DB71}" srcOrd="0" destOrd="0" presId="urn:microsoft.com/office/officeart/2005/8/layout/radial4"/>
    <dgm:cxn modelId="{CE26B468-4D6A-4B3D-8B72-A5443DC92F4A}" srcId="{C056B239-DACE-4265-B3F2-5957D4886300}" destId="{88CF5F2D-A4E2-4EAB-8A25-A299E1E1A863}" srcOrd="3" destOrd="0" parTransId="{2B8AFB18-B817-49F7-A750-EA261F2C6E6B}" sibTransId="{1B0C6A0C-4474-416F-A6CC-8AE0D237C4F0}"/>
    <dgm:cxn modelId="{71C59655-CF51-4118-90E3-5A557F45CA39}" type="presOf" srcId="{7C28DB74-17F3-4057-BE18-41F35DCAF9FB}" destId="{8AC51082-E89C-44F0-B6D5-E19146A188FD}" srcOrd="0" destOrd="0" presId="urn:microsoft.com/office/officeart/2005/8/layout/radial4"/>
    <dgm:cxn modelId="{0048EE49-AF7E-42C7-8B6F-53A7A2363486}" type="presOf" srcId="{65A2D3A8-81C7-4DD5-B294-0DC8D918C485}" destId="{FE1B8C72-7D1E-475A-887D-F0879E6C8F1C}" srcOrd="0" destOrd="0" presId="urn:microsoft.com/office/officeart/2005/8/layout/radial4"/>
    <dgm:cxn modelId="{8E164B35-5B2C-4B2D-A92D-61362E5649EE}" type="presOf" srcId="{9B88BB85-8574-46C7-AD8F-33987E35A8CD}" destId="{29FE053E-8366-41CF-9C3F-71BE32E98A32}" srcOrd="0" destOrd="0" presId="urn:microsoft.com/office/officeart/2005/8/layout/radial4"/>
    <dgm:cxn modelId="{68050E54-0807-4D43-A635-2FF5FD20A2CA}" srcId="{C056B239-DACE-4265-B3F2-5957D4886300}" destId="{C6605157-A53F-48AE-8C4E-39E4334A6B01}" srcOrd="2" destOrd="0" parTransId="{F543A5B9-6395-4263-ACB6-1DE2C06F796B}" sibTransId="{F3ABD53E-189E-437B-BD7A-50BE1DA0E2AB}"/>
    <dgm:cxn modelId="{979C504D-6AC7-4C4C-97FF-5A21ABAC9FA1}" type="presOf" srcId="{2A0C281D-650E-41AB-814D-29A0F91A3677}" destId="{324091A1-7F77-43D7-A792-9721A3606FFA}" srcOrd="0" destOrd="0" presId="urn:microsoft.com/office/officeart/2005/8/layout/radial4"/>
    <dgm:cxn modelId="{2FA11EC9-EEF2-49B4-A0A5-0E9EAAFFDACF}" type="presOf" srcId="{F543A5B9-6395-4263-ACB6-1DE2C06F796B}" destId="{0876E494-3A8C-4C49-B936-D15D81B25557}" srcOrd="0" destOrd="0" presId="urn:microsoft.com/office/officeart/2005/8/layout/radial4"/>
    <dgm:cxn modelId="{DB3EADC6-B98E-484D-BAEF-E84381C3E294}" srcId="{C056B239-DACE-4265-B3F2-5957D4886300}" destId="{65A2D3A8-81C7-4DD5-B294-0DC8D918C485}" srcOrd="0" destOrd="0" parTransId="{5A4525C6-DE29-4262-B0F1-4838ABB656E9}" sibTransId="{72B04A9D-C946-4F56-87A1-DA9F432F11A2}"/>
    <dgm:cxn modelId="{00FFC75D-0BBA-47F5-929F-B6C47657794B}" srcId="{8A3028B9-0FC8-4C1A-931C-298EEBE1D9D2}" destId="{383F6106-3BD8-423A-89A9-6B466867EBC8}" srcOrd="1" destOrd="0" parTransId="{3B2B51CE-2BA6-4079-83B9-47B92D3C66CA}" sibTransId="{7B694B81-5359-4661-BEC1-FED6B8467ACF}"/>
    <dgm:cxn modelId="{172DDEB0-FF81-4A81-98F8-F2720394A385}" type="presOf" srcId="{B84BD5D7-CDF5-4B15-8438-CF4B781CA1CA}" destId="{AD9CCD5C-BB50-448A-AFAF-271C75660021}" srcOrd="0" destOrd="0" presId="urn:microsoft.com/office/officeart/2005/8/layout/radial4"/>
    <dgm:cxn modelId="{371DD0A7-C7F9-4F0C-83CB-95AF976773CE}" srcId="{C056B239-DACE-4265-B3F2-5957D4886300}" destId="{4C560468-02D2-4B68-970F-190ECD892B9A}" srcOrd="6" destOrd="0" parTransId="{84DB6D30-ED2E-454E-BD6A-75D1E12FE503}" sibTransId="{AD3AAE90-9F2E-4D55-BF05-7E4B8B0C9F89}"/>
    <dgm:cxn modelId="{8D6EDAA5-5554-4DFD-8B3C-72460D7B773D}" srcId="{C056B239-DACE-4265-B3F2-5957D4886300}" destId="{2A0C281D-650E-41AB-814D-29A0F91A3677}" srcOrd="1" destOrd="0" parTransId="{4D4891EB-4512-437B-B506-0181C45FEAD2}" sibTransId="{EC9D3FA1-C20D-4BA6-BFDF-C9272DC9BA90}"/>
    <dgm:cxn modelId="{271A199F-700F-4A6E-BF08-E1EE47A28ABD}" type="presOf" srcId="{040AB0D2-FFB8-47E8-ACFA-FA0925A9EA5E}" destId="{696C8333-A068-4374-AF8E-21619E6165DA}" srcOrd="0" destOrd="0" presId="urn:microsoft.com/office/officeart/2005/8/layout/radial4"/>
    <dgm:cxn modelId="{2E2166D7-66AD-4CB7-800A-7D22A05043A0}" type="presOf" srcId="{88CF5F2D-A4E2-4EAB-8A25-A299E1E1A863}" destId="{6DB69EEE-F10C-4120-AB09-275C081C5D06}" srcOrd="0" destOrd="0" presId="urn:microsoft.com/office/officeart/2005/8/layout/radial4"/>
    <dgm:cxn modelId="{25B9ED95-823C-4A85-9D54-B93A1B36231D}" type="presOf" srcId="{84DB6D30-ED2E-454E-BD6A-75D1E12FE503}" destId="{B25CAD06-85F9-4274-A0F1-625CC1B88991}" srcOrd="0" destOrd="0" presId="urn:microsoft.com/office/officeart/2005/8/layout/radial4"/>
    <dgm:cxn modelId="{8937D0FC-0864-44F7-A632-06BFB7B5E44E}" type="presOf" srcId="{8A3028B9-0FC8-4C1A-931C-298EEBE1D9D2}" destId="{7F9C1F35-EAA3-4473-8323-B5AFF14FF4C0}" srcOrd="0" destOrd="0" presId="urn:microsoft.com/office/officeart/2005/8/layout/radial4"/>
    <dgm:cxn modelId="{D1A25F85-F744-440C-A337-6B5EE116A39D}" srcId="{C056B239-DACE-4265-B3F2-5957D4886300}" destId="{040AB0D2-FFB8-47E8-ACFA-FA0925A9EA5E}" srcOrd="5" destOrd="0" parTransId="{B84BD5D7-CDF5-4B15-8438-CF4B781CA1CA}" sibTransId="{D6833E21-9E70-4DB3-A2D4-25D4E0357D3D}"/>
    <dgm:cxn modelId="{3097C277-D835-4FA2-ABAB-47ACCEE70AB9}" type="presOf" srcId="{4C560468-02D2-4B68-970F-190ECD892B9A}" destId="{878FC2D5-4046-4F3A-B33F-6136904E2DCC}" srcOrd="0" destOrd="0" presId="urn:microsoft.com/office/officeart/2005/8/layout/radial4"/>
    <dgm:cxn modelId="{E6AF8F2E-805A-4991-8087-C1B391BE3340}" srcId="{8A3028B9-0FC8-4C1A-931C-298EEBE1D9D2}" destId="{C056B239-DACE-4265-B3F2-5957D4886300}" srcOrd="0" destOrd="0" parTransId="{93BFBFCA-CB3C-4CBA-A7FC-0B6768F1BF5B}" sibTransId="{22034B9D-1743-457A-A901-4C8C6B68B537}"/>
    <dgm:cxn modelId="{C607117D-2BF3-47BC-99A1-052BE4817A8F}" srcId="{C056B239-DACE-4265-B3F2-5957D4886300}" destId="{19DD7D1F-014E-47AA-8D0C-25E7D86C7A89}" srcOrd="7" destOrd="0" parTransId="{9B88BB85-8574-46C7-AD8F-33987E35A8CD}" sibTransId="{94FF7AC1-7583-4307-9501-F6FD0B2C4187}"/>
    <dgm:cxn modelId="{42FA27CF-9289-4FF3-A721-B934575BA011}" type="presOf" srcId="{19DD7D1F-014E-47AA-8D0C-25E7D86C7A89}" destId="{BE709720-B0FD-4F3D-A6E1-A6097457A798}" srcOrd="0" destOrd="0" presId="urn:microsoft.com/office/officeart/2005/8/layout/radial4"/>
    <dgm:cxn modelId="{790EB3C7-AF88-4009-A3C6-E7DDB4BA8B82}" type="presParOf" srcId="{7F9C1F35-EAA3-4473-8323-B5AFF14FF4C0}" destId="{0D0E042E-3805-4416-8886-2BEFC6F4DB71}" srcOrd="0" destOrd="0" presId="urn:microsoft.com/office/officeart/2005/8/layout/radial4"/>
    <dgm:cxn modelId="{CDF7CDC9-6C9A-47C4-8866-841235AEBBC9}" type="presParOf" srcId="{7F9C1F35-EAA3-4473-8323-B5AFF14FF4C0}" destId="{D960042C-CE50-4509-BCF5-257D91C650B0}" srcOrd="1" destOrd="0" presId="urn:microsoft.com/office/officeart/2005/8/layout/radial4"/>
    <dgm:cxn modelId="{A5DB0AE1-454E-492A-A998-9CFC0033CEED}" type="presParOf" srcId="{7F9C1F35-EAA3-4473-8323-B5AFF14FF4C0}" destId="{FE1B8C72-7D1E-475A-887D-F0879E6C8F1C}" srcOrd="2" destOrd="0" presId="urn:microsoft.com/office/officeart/2005/8/layout/radial4"/>
    <dgm:cxn modelId="{16030A42-5AD0-4E8D-837D-F937CC9BE518}" type="presParOf" srcId="{7F9C1F35-EAA3-4473-8323-B5AFF14FF4C0}" destId="{981A05E5-88C7-439B-8A17-4B9192309457}" srcOrd="3" destOrd="0" presId="urn:microsoft.com/office/officeart/2005/8/layout/radial4"/>
    <dgm:cxn modelId="{909FE3C6-F995-4A43-8345-705CACDF6AF2}" type="presParOf" srcId="{7F9C1F35-EAA3-4473-8323-B5AFF14FF4C0}" destId="{324091A1-7F77-43D7-A792-9721A3606FFA}" srcOrd="4" destOrd="0" presId="urn:microsoft.com/office/officeart/2005/8/layout/radial4"/>
    <dgm:cxn modelId="{9E555EC0-A554-4869-B22E-140FEE09D5E2}" type="presParOf" srcId="{7F9C1F35-EAA3-4473-8323-B5AFF14FF4C0}" destId="{0876E494-3A8C-4C49-B936-D15D81B25557}" srcOrd="5" destOrd="0" presId="urn:microsoft.com/office/officeart/2005/8/layout/radial4"/>
    <dgm:cxn modelId="{49C7DC82-DDC8-4EC4-A03A-380CD18A2F0B}" type="presParOf" srcId="{7F9C1F35-EAA3-4473-8323-B5AFF14FF4C0}" destId="{34BBFC48-3753-491D-8229-A53FC07FB205}" srcOrd="6" destOrd="0" presId="urn:microsoft.com/office/officeart/2005/8/layout/radial4"/>
    <dgm:cxn modelId="{87D4267D-0AA4-4B89-AB3D-F4C067F6FEC6}" type="presParOf" srcId="{7F9C1F35-EAA3-4473-8323-B5AFF14FF4C0}" destId="{0C3CB52B-4FD9-4583-B313-B3EF5F3F742D}" srcOrd="7" destOrd="0" presId="urn:microsoft.com/office/officeart/2005/8/layout/radial4"/>
    <dgm:cxn modelId="{968918BC-6A20-450C-8003-118AA90C926F}" type="presParOf" srcId="{7F9C1F35-EAA3-4473-8323-B5AFF14FF4C0}" destId="{6DB69EEE-F10C-4120-AB09-275C081C5D06}" srcOrd="8" destOrd="0" presId="urn:microsoft.com/office/officeart/2005/8/layout/radial4"/>
    <dgm:cxn modelId="{2237046D-CDA0-4826-A40C-280B1F15EEEA}" type="presParOf" srcId="{7F9C1F35-EAA3-4473-8323-B5AFF14FF4C0}" destId="{8AC51082-E89C-44F0-B6D5-E19146A188FD}" srcOrd="9" destOrd="0" presId="urn:microsoft.com/office/officeart/2005/8/layout/radial4"/>
    <dgm:cxn modelId="{F6DA47FB-5CE7-4260-893C-B939A435296D}" type="presParOf" srcId="{7F9C1F35-EAA3-4473-8323-B5AFF14FF4C0}" destId="{4F56C9C4-069D-4FC8-9EE1-92088B5B6964}" srcOrd="10" destOrd="0" presId="urn:microsoft.com/office/officeart/2005/8/layout/radial4"/>
    <dgm:cxn modelId="{A0E8F102-FDDF-49D2-85D7-2D3C4790F651}" type="presParOf" srcId="{7F9C1F35-EAA3-4473-8323-B5AFF14FF4C0}" destId="{AD9CCD5C-BB50-448A-AFAF-271C75660021}" srcOrd="11" destOrd="0" presId="urn:microsoft.com/office/officeart/2005/8/layout/radial4"/>
    <dgm:cxn modelId="{F72E0354-7DA8-441A-8A43-400A4522BB7E}" type="presParOf" srcId="{7F9C1F35-EAA3-4473-8323-B5AFF14FF4C0}" destId="{696C8333-A068-4374-AF8E-21619E6165DA}" srcOrd="12" destOrd="0" presId="urn:microsoft.com/office/officeart/2005/8/layout/radial4"/>
    <dgm:cxn modelId="{3976293F-E124-4C59-AE66-C251B122468E}" type="presParOf" srcId="{7F9C1F35-EAA3-4473-8323-B5AFF14FF4C0}" destId="{B25CAD06-85F9-4274-A0F1-625CC1B88991}" srcOrd="13" destOrd="0" presId="urn:microsoft.com/office/officeart/2005/8/layout/radial4"/>
    <dgm:cxn modelId="{E6DAFAC8-CC88-4513-A687-379A7B950D5D}" type="presParOf" srcId="{7F9C1F35-EAA3-4473-8323-B5AFF14FF4C0}" destId="{878FC2D5-4046-4F3A-B33F-6136904E2DCC}" srcOrd="14" destOrd="0" presId="urn:microsoft.com/office/officeart/2005/8/layout/radial4"/>
    <dgm:cxn modelId="{17830811-582D-4929-BD37-4D0477EA1564}" type="presParOf" srcId="{7F9C1F35-EAA3-4473-8323-B5AFF14FF4C0}" destId="{29FE053E-8366-41CF-9C3F-71BE32E98A32}" srcOrd="15" destOrd="0" presId="urn:microsoft.com/office/officeart/2005/8/layout/radial4"/>
    <dgm:cxn modelId="{05716C3E-42E7-4552-A7B0-913A43BBB11D}" type="presParOf" srcId="{7F9C1F35-EAA3-4473-8323-B5AFF14FF4C0}" destId="{BE709720-B0FD-4F3D-A6E1-A6097457A798}" srcOrd="16" destOrd="0" presId="urn:microsoft.com/office/officeart/2005/8/layout/radial4"/>
  </dgm:cxnLst>
  <dgm:bg/>
  <dgm:whole>
    <a:ln w="76200"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714ADF-7917-4F80-B419-E2ECCB96DF5E}" type="doc">
      <dgm:prSet loTypeId="urn:microsoft.com/office/officeart/2005/8/layout/matrix1" loCatId="matrix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8440DA-5D8A-49A0-8C95-2C247DC02568}">
      <dgm:prSet phldrT="[Текст]" custT="1"/>
      <dgm:spPr/>
      <dgm:t>
        <a:bodyPr/>
        <a:lstStyle/>
        <a:p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- это новое решение в любой деятельности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269AC4B-FDA7-4358-A331-BD639A22E48A}" type="parTrans" cxnId="{DE211407-14DC-425F-945F-5CF281DBC30A}">
      <dgm:prSet/>
      <dgm:spPr/>
      <dgm:t>
        <a:bodyPr/>
        <a:lstStyle/>
        <a:p>
          <a:endParaRPr lang="ru-RU"/>
        </a:p>
      </dgm:t>
    </dgm:pt>
    <dgm:pt modelId="{69803660-7466-40D9-B1E6-51FD6AA80445}" type="sibTrans" cxnId="{DE211407-14DC-425F-945F-5CF281DBC30A}">
      <dgm:prSet/>
      <dgm:spPr/>
      <dgm:t>
        <a:bodyPr/>
        <a:lstStyle/>
        <a:p>
          <a:endParaRPr lang="ru-RU"/>
        </a:p>
      </dgm:t>
    </dgm:pt>
    <dgm:pt modelId="{7FFE0E7B-FA57-46C0-93D3-9CDADD9A7485}">
      <dgm:prSet phldrT="[Текст]" custT="1"/>
      <dgm:spPr/>
      <dgm:t>
        <a:bodyPr/>
        <a:lstStyle/>
        <a:p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- это когда заново используется существующее знание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F3D11E1-EB10-4AC0-8389-FCC6251407BD}" type="parTrans" cxnId="{ACAEDD4E-D69D-4DAF-A227-C5EC666E06FF}">
      <dgm:prSet/>
      <dgm:spPr/>
      <dgm:t>
        <a:bodyPr/>
        <a:lstStyle/>
        <a:p>
          <a:endParaRPr lang="ru-RU"/>
        </a:p>
      </dgm:t>
    </dgm:pt>
    <dgm:pt modelId="{92DED6F6-2709-4C13-80EB-8C4857E46C0F}" type="sibTrans" cxnId="{ACAEDD4E-D69D-4DAF-A227-C5EC666E06FF}">
      <dgm:prSet/>
      <dgm:spPr/>
      <dgm:t>
        <a:bodyPr/>
        <a:lstStyle/>
        <a:p>
          <a:endParaRPr lang="ru-RU"/>
        </a:p>
      </dgm:t>
    </dgm:pt>
    <dgm:pt modelId="{1917157F-D113-498D-BEFE-37CFDA5E3736}">
      <dgm:prSet phldrT="[Текст]" custT="1"/>
      <dgm:spPr/>
      <dgm:t>
        <a:bodyPr/>
        <a:lstStyle/>
        <a:p>
          <a:r>
            <a:rPr lang="ru-RU" sz="2800" dirty="0" smtClean="0">
              <a:latin typeface="Arial" panose="020B0604020202020204" pitchFamily="34" charset="0"/>
              <a:cs typeface="Arial" panose="020B0604020202020204" pitchFamily="34" charset="0"/>
            </a:rPr>
            <a:t>- эти </a:t>
          </a:r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слова</a:t>
          </a:r>
          <a:r>
            <a:rPr lang="ru-RU" sz="28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начинаются</a:t>
          </a:r>
          <a:r>
            <a:rPr lang="ru-RU" sz="28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</a:t>
          </a:r>
          <a:r>
            <a:rPr lang="ru-RU" sz="28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букву </a:t>
          </a:r>
          <a:r>
            <a:rPr lang="ru-RU" sz="2800" b="1" dirty="0" smtClean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rPr>
            <a:t>И</a:t>
          </a:r>
          <a:endParaRPr lang="ru-RU" sz="2800" b="1" dirty="0">
            <a:solidFill>
              <a:srgbClr val="0000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15B5B91-A633-4F33-AC9A-8C1FB963A5CE}" type="parTrans" cxnId="{ACE62A88-B921-496C-8930-B5628DFFC8CE}">
      <dgm:prSet/>
      <dgm:spPr/>
      <dgm:t>
        <a:bodyPr/>
        <a:lstStyle/>
        <a:p>
          <a:endParaRPr lang="ru-RU"/>
        </a:p>
      </dgm:t>
    </dgm:pt>
    <dgm:pt modelId="{5211FDBB-B9CB-4B6D-8046-F580153A064A}" type="sibTrans" cxnId="{ACE62A88-B921-496C-8930-B5628DFFC8CE}">
      <dgm:prSet/>
      <dgm:spPr/>
      <dgm:t>
        <a:bodyPr/>
        <a:lstStyle/>
        <a:p>
          <a:endParaRPr lang="ru-RU"/>
        </a:p>
      </dgm:t>
    </dgm:pt>
    <dgm:pt modelId="{2B607282-612F-4AE1-80EC-56C6C2883EB2}">
      <dgm:prSet phldrT="[Текст]" custT="1"/>
      <dgm:spPr/>
      <dgm:t>
        <a:bodyPr/>
        <a:lstStyle/>
        <a:p>
          <a:r>
            <a:rPr lang="ru-RU" sz="3000" dirty="0" smtClean="0">
              <a:latin typeface="Arial" panose="020B0604020202020204" pitchFamily="34" charset="0"/>
              <a:cs typeface="Arial" panose="020B0604020202020204" pitchFamily="34" charset="0"/>
            </a:rPr>
            <a:t>- </a:t>
          </a:r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это результат творчества изобретателей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36AC4FE-4B41-407D-BA4F-752B482B2D99}" type="parTrans" cxnId="{4CE194B7-B334-4E51-9604-C39A254268DF}">
      <dgm:prSet/>
      <dgm:spPr/>
      <dgm:t>
        <a:bodyPr/>
        <a:lstStyle/>
        <a:p>
          <a:endParaRPr lang="ru-RU"/>
        </a:p>
      </dgm:t>
    </dgm:pt>
    <dgm:pt modelId="{02694D1C-E3CE-49C2-BCED-077782557CF2}" type="sibTrans" cxnId="{4CE194B7-B334-4E51-9604-C39A254268DF}">
      <dgm:prSet/>
      <dgm:spPr/>
      <dgm:t>
        <a:bodyPr/>
        <a:lstStyle/>
        <a:p>
          <a:endParaRPr lang="ru-RU"/>
        </a:p>
      </dgm:t>
    </dgm:pt>
    <dgm:pt modelId="{2D15C778-FC75-4C83-B05D-39CCD87FE188}">
      <dgm:prSet phldrT="[Текст]" custT="1"/>
      <dgm:spPr/>
      <dgm:t>
        <a:bodyPr/>
        <a:lstStyle/>
        <a:p>
          <a:r>
            <a:rPr lang="ru-RU" sz="4000" dirty="0" smtClean="0">
              <a:solidFill>
                <a:srgbClr val="000099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Угадай-ка!</a:t>
          </a:r>
          <a:endParaRPr lang="ru-RU" sz="4000" dirty="0">
            <a:solidFill>
              <a:srgbClr val="000099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94BE58B-D3E1-49F1-B47F-58FD68C64880}" type="sibTrans" cxnId="{7080580D-DF97-4F7D-A9F7-3289AB613ACE}">
      <dgm:prSet/>
      <dgm:spPr/>
      <dgm:t>
        <a:bodyPr/>
        <a:lstStyle/>
        <a:p>
          <a:endParaRPr lang="ru-RU"/>
        </a:p>
      </dgm:t>
    </dgm:pt>
    <dgm:pt modelId="{E004002D-8E74-4695-B2EB-87A6026A2F0B}" type="parTrans" cxnId="{7080580D-DF97-4F7D-A9F7-3289AB613ACE}">
      <dgm:prSet/>
      <dgm:spPr/>
      <dgm:t>
        <a:bodyPr/>
        <a:lstStyle/>
        <a:p>
          <a:endParaRPr lang="ru-RU"/>
        </a:p>
      </dgm:t>
    </dgm:pt>
    <dgm:pt modelId="{D5C95354-300E-4C4A-9B30-1242C7E58A50}" type="pres">
      <dgm:prSet presAssocID="{39714ADF-7917-4F80-B419-E2ECCB96DF5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A5D74C-C2F2-4ED0-9D40-552DEFB4931E}" type="pres">
      <dgm:prSet presAssocID="{39714ADF-7917-4F80-B419-E2ECCB96DF5E}" presName="matrix" presStyleCnt="0"/>
      <dgm:spPr/>
      <dgm:t>
        <a:bodyPr/>
        <a:lstStyle/>
        <a:p>
          <a:endParaRPr lang="ru-RU"/>
        </a:p>
      </dgm:t>
    </dgm:pt>
    <dgm:pt modelId="{14C7EC26-964E-4488-B8F3-C4068A9CC958}" type="pres">
      <dgm:prSet presAssocID="{39714ADF-7917-4F80-B419-E2ECCB96DF5E}" presName="tile1" presStyleLbl="node1" presStyleIdx="0" presStyleCnt="4"/>
      <dgm:spPr/>
      <dgm:t>
        <a:bodyPr/>
        <a:lstStyle/>
        <a:p>
          <a:endParaRPr lang="ru-RU"/>
        </a:p>
      </dgm:t>
    </dgm:pt>
    <dgm:pt modelId="{113EF953-12A9-401D-8876-76309B60F44B}" type="pres">
      <dgm:prSet presAssocID="{39714ADF-7917-4F80-B419-E2ECCB96DF5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652B9C-1DED-47CD-AE79-27B33DD71D4C}" type="pres">
      <dgm:prSet presAssocID="{39714ADF-7917-4F80-B419-E2ECCB96DF5E}" presName="tile2" presStyleLbl="node1" presStyleIdx="1" presStyleCnt="4" custLinFactNeighborX="-855" custLinFactNeighborY="783"/>
      <dgm:spPr/>
      <dgm:t>
        <a:bodyPr/>
        <a:lstStyle/>
        <a:p>
          <a:endParaRPr lang="ru-RU"/>
        </a:p>
      </dgm:t>
    </dgm:pt>
    <dgm:pt modelId="{40E7A65D-D582-4F69-BF78-4AD15AD27825}" type="pres">
      <dgm:prSet presAssocID="{39714ADF-7917-4F80-B419-E2ECCB96DF5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09CDB7-0109-4C2D-9EC8-5441DA9425DA}" type="pres">
      <dgm:prSet presAssocID="{39714ADF-7917-4F80-B419-E2ECCB96DF5E}" presName="tile3" presStyleLbl="node1" presStyleIdx="2" presStyleCnt="4"/>
      <dgm:spPr/>
      <dgm:t>
        <a:bodyPr/>
        <a:lstStyle/>
        <a:p>
          <a:endParaRPr lang="ru-RU"/>
        </a:p>
      </dgm:t>
    </dgm:pt>
    <dgm:pt modelId="{7A4DB90F-8472-4B2F-8264-B35032EA59E5}" type="pres">
      <dgm:prSet presAssocID="{39714ADF-7917-4F80-B419-E2ECCB96DF5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60F11-A2F6-4E14-89BA-E3DBA358EE5A}" type="pres">
      <dgm:prSet presAssocID="{39714ADF-7917-4F80-B419-E2ECCB96DF5E}" presName="tile4" presStyleLbl="node1" presStyleIdx="3" presStyleCnt="4"/>
      <dgm:spPr/>
      <dgm:t>
        <a:bodyPr/>
        <a:lstStyle/>
        <a:p>
          <a:endParaRPr lang="ru-RU"/>
        </a:p>
      </dgm:t>
    </dgm:pt>
    <dgm:pt modelId="{A13BF6CC-16AB-40BE-8466-958C56D2D322}" type="pres">
      <dgm:prSet presAssocID="{39714ADF-7917-4F80-B419-E2ECCB96DF5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557E22-B7CD-46C2-A799-E7BA50F7EAB0}" type="pres">
      <dgm:prSet presAssocID="{39714ADF-7917-4F80-B419-E2ECCB96DF5E}" presName="centerTile" presStyleLbl="fgShp" presStyleIdx="0" presStyleCnt="1" custScaleX="134233" custScaleY="80596" custLinFactNeighborX="-3564" custLinFactNeighborY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ACAEDD4E-D69D-4DAF-A227-C5EC666E06FF}" srcId="{2D15C778-FC75-4C83-B05D-39CCD87FE188}" destId="{7FFE0E7B-FA57-46C0-93D3-9CDADD9A7485}" srcOrd="1" destOrd="0" parTransId="{DF3D11E1-EB10-4AC0-8389-FCC6251407BD}" sibTransId="{92DED6F6-2709-4C13-80EB-8C4857E46C0F}"/>
    <dgm:cxn modelId="{ACE62A88-B921-496C-8930-B5628DFFC8CE}" srcId="{2D15C778-FC75-4C83-B05D-39CCD87FE188}" destId="{1917157F-D113-498D-BEFE-37CFDA5E3736}" srcOrd="2" destOrd="0" parTransId="{015B5B91-A633-4F33-AC9A-8C1FB963A5CE}" sibTransId="{5211FDBB-B9CB-4B6D-8046-F580153A064A}"/>
    <dgm:cxn modelId="{91D02465-6E1B-4370-B62A-209D983946DB}" type="presOf" srcId="{1917157F-D113-498D-BEFE-37CFDA5E3736}" destId="{7A4DB90F-8472-4B2F-8264-B35032EA59E5}" srcOrd="1" destOrd="0" presId="urn:microsoft.com/office/officeart/2005/8/layout/matrix1"/>
    <dgm:cxn modelId="{2C8B9D90-5028-4A9F-B8BF-B3B521A2600B}" type="presOf" srcId="{D58440DA-5D8A-49A0-8C95-2C247DC02568}" destId="{113EF953-12A9-401D-8876-76309B60F44B}" srcOrd="1" destOrd="0" presId="urn:microsoft.com/office/officeart/2005/8/layout/matrix1"/>
    <dgm:cxn modelId="{35EAA3E8-F34B-490A-953A-6017DB61A65A}" type="presOf" srcId="{2B607282-612F-4AE1-80EC-56C6C2883EB2}" destId="{4B260F11-A2F6-4E14-89BA-E3DBA358EE5A}" srcOrd="0" destOrd="0" presId="urn:microsoft.com/office/officeart/2005/8/layout/matrix1"/>
    <dgm:cxn modelId="{7080580D-DF97-4F7D-A9F7-3289AB613ACE}" srcId="{39714ADF-7917-4F80-B419-E2ECCB96DF5E}" destId="{2D15C778-FC75-4C83-B05D-39CCD87FE188}" srcOrd="0" destOrd="0" parTransId="{E004002D-8E74-4695-B2EB-87A6026A2F0B}" sibTransId="{694BE58B-D3E1-49F1-B47F-58FD68C64880}"/>
    <dgm:cxn modelId="{7908697E-DF98-4DDA-B002-19E8B5A76604}" type="presOf" srcId="{7FFE0E7B-FA57-46C0-93D3-9CDADD9A7485}" destId="{40E7A65D-D582-4F69-BF78-4AD15AD27825}" srcOrd="1" destOrd="0" presId="urn:microsoft.com/office/officeart/2005/8/layout/matrix1"/>
    <dgm:cxn modelId="{0766479B-1BD4-4A73-B55D-FA1C0407F186}" type="presOf" srcId="{1917157F-D113-498D-BEFE-37CFDA5E3736}" destId="{5409CDB7-0109-4C2D-9EC8-5441DA9425DA}" srcOrd="0" destOrd="0" presId="urn:microsoft.com/office/officeart/2005/8/layout/matrix1"/>
    <dgm:cxn modelId="{30F1F3F9-99CF-4CB0-89B3-6B00537AE4CC}" type="presOf" srcId="{2B607282-612F-4AE1-80EC-56C6C2883EB2}" destId="{A13BF6CC-16AB-40BE-8466-958C56D2D322}" srcOrd="1" destOrd="0" presId="urn:microsoft.com/office/officeart/2005/8/layout/matrix1"/>
    <dgm:cxn modelId="{34C9EA49-2EE6-4E37-AD67-A4F22D65AF8C}" type="presOf" srcId="{7FFE0E7B-FA57-46C0-93D3-9CDADD9A7485}" destId="{53652B9C-1DED-47CD-AE79-27B33DD71D4C}" srcOrd="0" destOrd="0" presId="urn:microsoft.com/office/officeart/2005/8/layout/matrix1"/>
    <dgm:cxn modelId="{DE211407-14DC-425F-945F-5CF281DBC30A}" srcId="{2D15C778-FC75-4C83-B05D-39CCD87FE188}" destId="{D58440DA-5D8A-49A0-8C95-2C247DC02568}" srcOrd="0" destOrd="0" parTransId="{0269AC4B-FDA7-4358-A331-BD639A22E48A}" sibTransId="{69803660-7466-40D9-B1E6-51FD6AA80445}"/>
    <dgm:cxn modelId="{FED5BD65-003D-46AB-871E-BB425025AD6F}" type="presOf" srcId="{39714ADF-7917-4F80-B419-E2ECCB96DF5E}" destId="{D5C95354-300E-4C4A-9B30-1242C7E58A50}" srcOrd="0" destOrd="0" presId="urn:microsoft.com/office/officeart/2005/8/layout/matrix1"/>
    <dgm:cxn modelId="{0F4546B9-446D-4306-9BBA-F9B3502E9928}" type="presOf" srcId="{D58440DA-5D8A-49A0-8C95-2C247DC02568}" destId="{14C7EC26-964E-4488-B8F3-C4068A9CC958}" srcOrd="0" destOrd="0" presId="urn:microsoft.com/office/officeart/2005/8/layout/matrix1"/>
    <dgm:cxn modelId="{4CE194B7-B334-4E51-9604-C39A254268DF}" srcId="{2D15C778-FC75-4C83-B05D-39CCD87FE188}" destId="{2B607282-612F-4AE1-80EC-56C6C2883EB2}" srcOrd="3" destOrd="0" parTransId="{136AC4FE-4B41-407D-BA4F-752B482B2D99}" sibTransId="{02694D1C-E3CE-49C2-BCED-077782557CF2}"/>
    <dgm:cxn modelId="{31616035-01C4-4D76-86B2-E127B20BCC25}" type="presOf" srcId="{2D15C778-FC75-4C83-B05D-39CCD87FE188}" destId="{FB557E22-B7CD-46C2-A799-E7BA50F7EAB0}" srcOrd="0" destOrd="0" presId="urn:microsoft.com/office/officeart/2005/8/layout/matrix1"/>
    <dgm:cxn modelId="{8F92310C-CF2B-42A5-B8B4-81DF4C71148E}" type="presParOf" srcId="{D5C95354-300E-4C4A-9B30-1242C7E58A50}" destId="{E9A5D74C-C2F2-4ED0-9D40-552DEFB4931E}" srcOrd="0" destOrd="0" presId="urn:microsoft.com/office/officeart/2005/8/layout/matrix1"/>
    <dgm:cxn modelId="{B01E9E80-EC32-487D-B91B-950BA9D13419}" type="presParOf" srcId="{E9A5D74C-C2F2-4ED0-9D40-552DEFB4931E}" destId="{14C7EC26-964E-4488-B8F3-C4068A9CC958}" srcOrd="0" destOrd="0" presId="urn:microsoft.com/office/officeart/2005/8/layout/matrix1"/>
    <dgm:cxn modelId="{AA7D0B4D-8227-47B7-85EB-77A7CA2F3F82}" type="presParOf" srcId="{E9A5D74C-C2F2-4ED0-9D40-552DEFB4931E}" destId="{113EF953-12A9-401D-8876-76309B60F44B}" srcOrd="1" destOrd="0" presId="urn:microsoft.com/office/officeart/2005/8/layout/matrix1"/>
    <dgm:cxn modelId="{E2B8C159-57A1-4677-8248-B34F3E7F57BE}" type="presParOf" srcId="{E9A5D74C-C2F2-4ED0-9D40-552DEFB4931E}" destId="{53652B9C-1DED-47CD-AE79-27B33DD71D4C}" srcOrd="2" destOrd="0" presId="urn:microsoft.com/office/officeart/2005/8/layout/matrix1"/>
    <dgm:cxn modelId="{5F6889B0-FA64-4CC6-AC91-C6867C609B51}" type="presParOf" srcId="{E9A5D74C-C2F2-4ED0-9D40-552DEFB4931E}" destId="{40E7A65D-D582-4F69-BF78-4AD15AD27825}" srcOrd="3" destOrd="0" presId="urn:microsoft.com/office/officeart/2005/8/layout/matrix1"/>
    <dgm:cxn modelId="{D655DA63-DAA8-4771-BF1C-8CE1861BC295}" type="presParOf" srcId="{E9A5D74C-C2F2-4ED0-9D40-552DEFB4931E}" destId="{5409CDB7-0109-4C2D-9EC8-5441DA9425DA}" srcOrd="4" destOrd="0" presId="urn:microsoft.com/office/officeart/2005/8/layout/matrix1"/>
    <dgm:cxn modelId="{8FF1A9B8-9DEB-4D2E-8898-6A5FAF88FD82}" type="presParOf" srcId="{E9A5D74C-C2F2-4ED0-9D40-552DEFB4931E}" destId="{7A4DB90F-8472-4B2F-8264-B35032EA59E5}" srcOrd="5" destOrd="0" presId="urn:microsoft.com/office/officeart/2005/8/layout/matrix1"/>
    <dgm:cxn modelId="{73E8E619-DB4D-4E1C-9A6B-346761B488DA}" type="presParOf" srcId="{E9A5D74C-C2F2-4ED0-9D40-552DEFB4931E}" destId="{4B260F11-A2F6-4E14-89BA-E3DBA358EE5A}" srcOrd="6" destOrd="0" presId="urn:microsoft.com/office/officeart/2005/8/layout/matrix1"/>
    <dgm:cxn modelId="{9687CCA4-94B5-4D77-B16D-AC359DC0E439}" type="presParOf" srcId="{E9A5D74C-C2F2-4ED0-9D40-552DEFB4931E}" destId="{A13BF6CC-16AB-40BE-8466-958C56D2D322}" srcOrd="7" destOrd="0" presId="urn:microsoft.com/office/officeart/2005/8/layout/matrix1"/>
    <dgm:cxn modelId="{EB508EEF-883E-4407-AFED-70F6C727F3AF}" type="presParOf" srcId="{D5C95354-300E-4C4A-9B30-1242C7E58A50}" destId="{FB557E22-B7CD-46C2-A799-E7BA50F7EAB0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4186523-7260-4B96-9636-E60A0D794856}" type="doc">
      <dgm:prSet loTypeId="urn:microsoft.com/office/officeart/2008/layout/AlternatingPictureBlocks" loCatId="pictur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34EBB80-9C16-4E95-98FD-83428880E12F}">
      <dgm:prSet phldrT="[Текст]" custT="1"/>
      <dgm:spPr/>
      <dgm:t>
        <a:bodyPr/>
        <a:lstStyle/>
        <a:p>
          <a:pPr algn="l"/>
          <a:r>
            <a:rPr lang="ru-RU" sz="2400" dirty="0" smtClean="0">
              <a:solidFill>
                <a:srgbClr val="000099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А.С. Попов</a:t>
          </a:r>
          <a:endParaRPr lang="ru-RU" sz="2400" dirty="0">
            <a:solidFill>
              <a:srgbClr val="000099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C0A497E-5729-4B25-BEA3-31AE10CE9B0F}" type="parTrans" cxnId="{D85A5D34-62E0-4D6F-8272-D1613A7B8FD1}">
      <dgm:prSet/>
      <dgm:spPr/>
      <dgm:t>
        <a:bodyPr/>
        <a:lstStyle/>
        <a:p>
          <a:endParaRPr lang="ru-RU"/>
        </a:p>
      </dgm:t>
    </dgm:pt>
    <dgm:pt modelId="{22FE4D6F-F311-48DE-B56B-09AD7F1242E5}" type="sibTrans" cxnId="{D85A5D34-62E0-4D6F-8272-D1613A7B8FD1}">
      <dgm:prSet/>
      <dgm:spPr/>
      <dgm:t>
        <a:bodyPr/>
        <a:lstStyle/>
        <a:p>
          <a:endParaRPr lang="ru-RU"/>
        </a:p>
      </dgm:t>
    </dgm:pt>
    <dgm:pt modelId="{FA1984F4-E8B5-42E2-8A54-A49192BF250F}">
      <dgm:prSet phldrT="[Текст]" custT="1"/>
      <dgm:spPr/>
      <dgm:t>
        <a:bodyPr/>
        <a:lstStyle/>
        <a:p>
          <a:pPr algn="r"/>
          <a:r>
            <a:rPr lang="ru-RU" sz="2400" dirty="0" smtClean="0">
              <a:solidFill>
                <a:srgbClr val="000099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И.П. Кулибин</a:t>
          </a:r>
          <a:endParaRPr lang="ru-RU" sz="2400" dirty="0">
            <a:solidFill>
              <a:srgbClr val="000099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9023A7C-51AE-41E5-8908-2309D729CF19}" type="parTrans" cxnId="{246C39A4-8BD0-459F-9D01-DEC8F0B7A713}">
      <dgm:prSet/>
      <dgm:spPr/>
      <dgm:t>
        <a:bodyPr/>
        <a:lstStyle/>
        <a:p>
          <a:endParaRPr lang="ru-RU"/>
        </a:p>
      </dgm:t>
    </dgm:pt>
    <dgm:pt modelId="{00DF7483-76D1-488E-A80B-29394A277845}" type="sibTrans" cxnId="{246C39A4-8BD0-459F-9D01-DEC8F0B7A713}">
      <dgm:prSet/>
      <dgm:spPr/>
      <dgm:t>
        <a:bodyPr/>
        <a:lstStyle/>
        <a:p>
          <a:endParaRPr lang="ru-RU"/>
        </a:p>
      </dgm:t>
    </dgm:pt>
    <dgm:pt modelId="{E3E2EA49-8C43-4922-9D8E-667732ADF3CB}">
      <dgm:prSet phldrT="[Текст]" custT="1"/>
      <dgm:spPr/>
      <dgm:t>
        <a:bodyPr/>
        <a:lstStyle/>
        <a:p>
          <a:pPr algn="l"/>
          <a:r>
            <a:rPr lang="ru-RU" sz="2400" dirty="0" smtClean="0">
              <a:solidFill>
                <a:srgbClr val="000099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К.Э. Циолковский</a:t>
          </a:r>
          <a:endParaRPr lang="ru-RU" sz="2400" dirty="0">
            <a:solidFill>
              <a:srgbClr val="000099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C5405F1-9D9D-41D5-BDB7-61569DA04287}" type="parTrans" cxnId="{5A2AE629-0FA5-4BDC-A267-D70AB295CF11}">
      <dgm:prSet/>
      <dgm:spPr/>
      <dgm:t>
        <a:bodyPr/>
        <a:lstStyle/>
        <a:p>
          <a:endParaRPr lang="ru-RU"/>
        </a:p>
      </dgm:t>
    </dgm:pt>
    <dgm:pt modelId="{588429AF-F10F-4C53-80F8-78B568FA7019}" type="sibTrans" cxnId="{5A2AE629-0FA5-4BDC-A267-D70AB295CF11}">
      <dgm:prSet/>
      <dgm:spPr/>
      <dgm:t>
        <a:bodyPr/>
        <a:lstStyle/>
        <a:p>
          <a:endParaRPr lang="ru-RU"/>
        </a:p>
      </dgm:t>
    </dgm:pt>
    <dgm:pt modelId="{73D43AEE-AE24-4DD3-812E-046BFF04AA34}">
      <dgm:prSet custT="1"/>
      <dgm:spPr/>
      <dgm:t>
        <a:bodyPr/>
        <a:lstStyle/>
        <a:p>
          <a:pPr algn="r"/>
          <a:r>
            <a:rPr lang="ru-RU" sz="2200" dirty="0" smtClean="0">
              <a:solidFill>
                <a:srgbClr val="000099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Е. и М. Черепановы</a:t>
          </a:r>
          <a:endParaRPr lang="ru-RU" sz="2200" dirty="0">
            <a:solidFill>
              <a:srgbClr val="000099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31DFC7-E2F2-4276-BA60-B096DE1BD050}" type="parTrans" cxnId="{0A571C2F-F5A9-4EAF-BA7D-1EE1DD7BE753}">
      <dgm:prSet/>
      <dgm:spPr/>
      <dgm:t>
        <a:bodyPr/>
        <a:lstStyle/>
        <a:p>
          <a:endParaRPr lang="ru-RU"/>
        </a:p>
      </dgm:t>
    </dgm:pt>
    <dgm:pt modelId="{C633B333-91BE-481A-A026-77EF785DF5FF}" type="sibTrans" cxnId="{0A571C2F-F5A9-4EAF-BA7D-1EE1DD7BE753}">
      <dgm:prSet/>
      <dgm:spPr/>
      <dgm:t>
        <a:bodyPr/>
        <a:lstStyle/>
        <a:p>
          <a:endParaRPr lang="ru-RU"/>
        </a:p>
      </dgm:t>
    </dgm:pt>
    <dgm:pt modelId="{C2DB61EB-6414-4D6D-B640-601734A0DFE8}" type="pres">
      <dgm:prSet presAssocID="{74186523-7260-4B96-9636-E60A0D79485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EC4DFD-5B7F-45D3-8CDA-4D5F777838FD}" type="pres">
      <dgm:prSet presAssocID="{234EBB80-9C16-4E95-98FD-83428880E12F}" presName="comp" presStyleCnt="0"/>
      <dgm:spPr/>
      <dgm:t>
        <a:bodyPr/>
        <a:lstStyle/>
        <a:p>
          <a:endParaRPr lang="ru-RU"/>
        </a:p>
      </dgm:t>
    </dgm:pt>
    <dgm:pt modelId="{56EC0872-6B30-4BC5-9267-75FDEB685168}" type="pres">
      <dgm:prSet presAssocID="{234EBB80-9C16-4E95-98FD-83428880E12F}" presName="rect2" presStyleLbl="node1" presStyleIdx="0" presStyleCnt="4" custScaleX="160075" custScaleY="86172" custLinFactNeighborX="19039" custLinFactNeighborY="43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36DA65-2BF3-4598-AD10-215A5FD3CA92}" type="pres">
      <dgm:prSet presAssocID="{234EBB80-9C16-4E95-98FD-83428880E12F}" presName="rect1" presStyleLbl="lnNode1" presStyleIdx="0" presStyleCnt="4" custScaleX="62633" custScaleY="80889" custLinFactNeighborX="-2676" custLinFactNeighborY="380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5D08742-137F-4FDF-93E3-82EEED96ADF3}" type="pres">
      <dgm:prSet presAssocID="{22FE4D6F-F311-48DE-B56B-09AD7F1242E5}" presName="sibTrans" presStyleCnt="0"/>
      <dgm:spPr/>
      <dgm:t>
        <a:bodyPr/>
        <a:lstStyle/>
        <a:p>
          <a:endParaRPr lang="ru-RU"/>
        </a:p>
      </dgm:t>
    </dgm:pt>
    <dgm:pt modelId="{C69AFEC0-3E6C-4A7B-AEED-25E05F0F97D7}" type="pres">
      <dgm:prSet presAssocID="{FA1984F4-E8B5-42E2-8A54-A49192BF250F}" presName="comp" presStyleCnt="0"/>
      <dgm:spPr/>
      <dgm:t>
        <a:bodyPr/>
        <a:lstStyle/>
        <a:p>
          <a:endParaRPr lang="ru-RU"/>
        </a:p>
      </dgm:t>
    </dgm:pt>
    <dgm:pt modelId="{CCB883A4-EEE0-41AD-AAA8-A7A17DE97F75}" type="pres">
      <dgm:prSet presAssocID="{FA1984F4-E8B5-42E2-8A54-A49192BF250F}" presName="rect2" presStyleLbl="node1" presStyleIdx="1" presStyleCnt="4" custScaleX="157443" custScaleY="85676" custLinFactNeighborX="-1441" custLinFactNeighborY="2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F182E2-E4EB-4450-A4CA-1BD48EF10F9D}" type="pres">
      <dgm:prSet presAssocID="{FA1984F4-E8B5-42E2-8A54-A49192BF250F}" presName="rect1" presStyleLbl="lnNode1" presStyleIdx="1" presStyleCnt="4" custScaleX="65344" custScaleY="75288" custLinFactNeighborX="45300" custLinFactNeighborY="1989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1C1C1C2-FA73-454B-8B94-94FE27113EA7}" type="pres">
      <dgm:prSet presAssocID="{00DF7483-76D1-488E-A80B-29394A277845}" presName="sibTrans" presStyleCnt="0"/>
      <dgm:spPr/>
      <dgm:t>
        <a:bodyPr/>
        <a:lstStyle/>
        <a:p>
          <a:endParaRPr lang="ru-RU"/>
        </a:p>
      </dgm:t>
    </dgm:pt>
    <dgm:pt modelId="{46AD66D1-D2FF-4E09-A3E7-47F00675CF9D}" type="pres">
      <dgm:prSet presAssocID="{E3E2EA49-8C43-4922-9D8E-667732ADF3CB}" presName="comp" presStyleCnt="0"/>
      <dgm:spPr/>
      <dgm:t>
        <a:bodyPr/>
        <a:lstStyle/>
        <a:p>
          <a:endParaRPr lang="ru-RU"/>
        </a:p>
      </dgm:t>
    </dgm:pt>
    <dgm:pt modelId="{6DE035C3-63E2-4348-BD8D-F8A937544BB1}" type="pres">
      <dgm:prSet presAssocID="{E3E2EA49-8C43-4922-9D8E-667732ADF3CB}" presName="rect2" presStyleLbl="node1" presStyleIdx="2" presStyleCnt="4" custScaleX="159365" custScaleY="90516" custLinFactNeighborX="20277" custLinFactNeighborY="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A5CC4D-A5CC-4F80-9DCC-77352DC4519C}" type="pres">
      <dgm:prSet presAssocID="{E3E2EA49-8C43-4922-9D8E-667732ADF3CB}" presName="rect1" presStyleLbl="lnNode1" presStyleIdx="2" presStyleCnt="4" custScaleX="59857" custScaleY="88027" custLinFactNeighborX="-3171" custLinFactNeighborY="-87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FF59287-E1BC-4E17-96EE-C3929CEB67C9}" type="pres">
      <dgm:prSet presAssocID="{588429AF-F10F-4C53-80F8-78B568FA7019}" presName="sibTrans" presStyleCnt="0"/>
      <dgm:spPr/>
      <dgm:t>
        <a:bodyPr/>
        <a:lstStyle/>
        <a:p>
          <a:endParaRPr lang="ru-RU"/>
        </a:p>
      </dgm:t>
    </dgm:pt>
    <dgm:pt modelId="{95DCD2C9-491D-4444-A18E-908A7E926775}" type="pres">
      <dgm:prSet presAssocID="{73D43AEE-AE24-4DD3-812E-046BFF04AA34}" presName="comp" presStyleCnt="0"/>
      <dgm:spPr/>
      <dgm:t>
        <a:bodyPr/>
        <a:lstStyle/>
        <a:p>
          <a:endParaRPr lang="ru-RU"/>
        </a:p>
      </dgm:t>
    </dgm:pt>
    <dgm:pt modelId="{A57AAB3E-740D-4F3B-8497-635EE7035EAC}" type="pres">
      <dgm:prSet presAssocID="{73D43AEE-AE24-4DD3-812E-046BFF04AA34}" presName="rect2" presStyleLbl="node1" presStyleIdx="3" presStyleCnt="4" custScaleX="142931" custScaleY="91567" custLinFactNeighborX="-1031" custLinFactNeighborY="-4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C6D020-CD74-41F7-B6A8-B5F6CE87232C}" type="pres">
      <dgm:prSet presAssocID="{73D43AEE-AE24-4DD3-812E-046BFF04AA34}" presName="rect1" presStyleLbl="lnNode1" presStyleIdx="3" presStyleCnt="4" custScaleX="100026" custScaleY="78139" custLinFactNeighborX="44424" custLinFactNeighborY="-312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884BB535-5F0F-4D77-9F25-93BAAFDD55AC}" type="presOf" srcId="{FA1984F4-E8B5-42E2-8A54-A49192BF250F}" destId="{CCB883A4-EEE0-41AD-AAA8-A7A17DE97F75}" srcOrd="0" destOrd="0" presId="urn:microsoft.com/office/officeart/2008/layout/AlternatingPictureBlocks"/>
    <dgm:cxn modelId="{246C39A4-8BD0-459F-9D01-DEC8F0B7A713}" srcId="{74186523-7260-4B96-9636-E60A0D794856}" destId="{FA1984F4-E8B5-42E2-8A54-A49192BF250F}" srcOrd="1" destOrd="0" parTransId="{89023A7C-51AE-41E5-8908-2309D729CF19}" sibTransId="{00DF7483-76D1-488E-A80B-29394A277845}"/>
    <dgm:cxn modelId="{24CC97F2-6D91-4480-B138-2925BE3819BD}" type="presOf" srcId="{73D43AEE-AE24-4DD3-812E-046BFF04AA34}" destId="{A57AAB3E-740D-4F3B-8497-635EE7035EAC}" srcOrd="0" destOrd="0" presId="urn:microsoft.com/office/officeart/2008/layout/AlternatingPictureBlocks"/>
    <dgm:cxn modelId="{0A571C2F-F5A9-4EAF-BA7D-1EE1DD7BE753}" srcId="{74186523-7260-4B96-9636-E60A0D794856}" destId="{73D43AEE-AE24-4DD3-812E-046BFF04AA34}" srcOrd="3" destOrd="0" parTransId="{C631DFC7-E2F2-4276-BA60-B096DE1BD050}" sibTransId="{C633B333-91BE-481A-A026-77EF785DF5FF}"/>
    <dgm:cxn modelId="{D85A5D34-62E0-4D6F-8272-D1613A7B8FD1}" srcId="{74186523-7260-4B96-9636-E60A0D794856}" destId="{234EBB80-9C16-4E95-98FD-83428880E12F}" srcOrd="0" destOrd="0" parTransId="{AC0A497E-5729-4B25-BEA3-31AE10CE9B0F}" sibTransId="{22FE4D6F-F311-48DE-B56B-09AD7F1242E5}"/>
    <dgm:cxn modelId="{71CB7420-EFDF-4DFE-9E33-4D3E9ABC32C4}" type="presOf" srcId="{E3E2EA49-8C43-4922-9D8E-667732ADF3CB}" destId="{6DE035C3-63E2-4348-BD8D-F8A937544BB1}" srcOrd="0" destOrd="0" presId="urn:microsoft.com/office/officeart/2008/layout/AlternatingPictureBlocks"/>
    <dgm:cxn modelId="{7907E3D6-509A-42DA-B933-3DBF29B524F9}" type="presOf" srcId="{234EBB80-9C16-4E95-98FD-83428880E12F}" destId="{56EC0872-6B30-4BC5-9267-75FDEB685168}" srcOrd="0" destOrd="0" presId="urn:microsoft.com/office/officeart/2008/layout/AlternatingPictureBlocks"/>
    <dgm:cxn modelId="{5D03E1C6-D5BE-43B6-8B33-44822E6840DF}" type="presOf" srcId="{74186523-7260-4B96-9636-E60A0D794856}" destId="{C2DB61EB-6414-4D6D-B640-601734A0DFE8}" srcOrd="0" destOrd="0" presId="urn:microsoft.com/office/officeart/2008/layout/AlternatingPictureBlocks"/>
    <dgm:cxn modelId="{5A2AE629-0FA5-4BDC-A267-D70AB295CF11}" srcId="{74186523-7260-4B96-9636-E60A0D794856}" destId="{E3E2EA49-8C43-4922-9D8E-667732ADF3CB}" srcOrd="2" destOrd="0" parTransId="{4C5405F1-9D9D-41D5-BDB7-61569DA04287}" sibTransId="{588429AF-F10F-4C53-80F8-78B568FA7019}"/>
    <dgm:cxn modelId="{11A40983-4C2A-41AA-B10D-4259C4B0263E}" type="presParOf" srcId="{C2DB61EB-6414-4D6D-B640-601734A0DFE8}" destId="{C6EC4DFD-5B7F-45D3-8CDA-4D5F777838FD}" srcOrd="0" destOrd="0" presId="urn:microsoft.com/office/officeart/2008/layout/AlternatingPictureBlocks"/>
    <dgm:cxn modelId="{EF505FA4-6730-427C-929C-D9BC5C0B292A}" type="presParOf" srcId="{C6EC4DFD-5B7F-45D3-8CDA-4D5F777838FD}" destId="{56EC0872-6B30-4BC5-9267-75FDEB685168}" srcOrd="0" destOrd="0" presId="urn:microsoft.com/office/officeart/2008/layout/AlternatingPictureBlocks"/>
    <dgm:cxn modelId="{DEDAB653-6C20-4887-8897-95D98065477F}" type="presParOf" srcId="{C6EC4DFD-5B7F-45D3-8CDA-4D5F777838FD}" destId="{5F36DA65-2BF3-4598-AD10-215A5FD3CA92}" srcOrd="1" destOrd="0" presId="urn:microsoft.com/office/officeart/2008/layout/AlternatingPictureBlocks"/>
    <dgm:cxn modelId="{D2088421-7869-44A1-B696-B2C19A85B798}" type="presParOf" srcId="{C2DB61EB-6414-4D6D-B640-601734A0DFE8}" destId="{55D08742-137F-4FDF-93E3-82EEED96ADF3}" srcOrd="1" destOrd="0" presId="urn:microsoft.com/office/officeart/2008/layout/AlternatingPictureBlocks"/>
    <dgm:cxn modelId="{FC7E4EAC-F3FD-4A00-8A9B-7F4809F3D04D}" type="presParOf" srcId="{C2DB61EB-6414-4D6D-B640-601734A0DFE8}" destId="{C69AFEC0-3E6C-4A7B-AEED-25E05F0F97D7}" srcOrd="2" destOrd="0" presId="urn:microsoft.com/office/officeart/2008/layout/AlternatingPictureBlocks"/>
    <dgm:cxn modelId="{4895B7A2-A79E-4283-967E-71910E9C2D0E}" type="presParOf" srcId="{C69AFEC0-3E6C-4A7B-AEED-25E05F0F97D7}" destId="{CCB883A4-EEE0-41AD-AAA8-A7A17DE97F75}" srcOrd="0" destOrd="0" presId="urn:microsoft.com/office/officeart/2008/layout/AlternatingPictureBlocks"/>
    <dgm:cxn modelId="{918D4B27-0E39-4E7F-BBEB-9261152899F4}" type="presParOf" srcId="{C69AFEC0-3E6C-4A7B-AEED-25E05F0F97D7}" destId="{39F182E2-E4EB-4450-A4CA-1BD48EF10F9D}" srcOrd="1" destOrd="0" presId="urn:microsoft.com/office/officeart/2008/layout/AlternatingPictureBlocks"/>
    <dgm:cxn modelId="{A291BA92-3075-446C-AE37-2F32548D60B0}" type="presParOf" srcId="{C2DB61EB-6414-4D6D-B640-601734A0DFE8}" destId="{D1C1C1C2-FA73-454B-8B94-94FE27113EA7}" srcOrd="3" destOrd="0" presId="urn:microsoft.com/office/officeart/2008/layout/AlternatingPictureBlocks"/>
    <dgm:cxn modelId="{4757A1BE-7687-49FF-842F-5B1657D44ED6}" type="presParOf" srcId="{C2DB61EB-6414-4D6D-B640-601734A0DFE8}" destId="{46AD66D1-D2FF-4E09-A3E7-47F00675CF9D}" srcOrd="4" destOrd="0" presId="urn:microsoft.com/office/officeart/2008/layout/AlternatingPictureBlocks"/>
    <dgm:cxn modelId="{F617D81B-65ED-4376-9AA7-386BB6030950}" type="presParOf" srcId="{46AD66D1-D2FF-4E09-A3E7-47F00675CF9D}" destId="{6DE035C3-63E2-4348-BD8D-F8A937544BB1}" srcOrd="0" destOrd="0" presId="urn:microsoft.com/office/officeart/2008/layout/AlternatingPictureBlocks"/>
    <dgm:cxn modelId="{540DAF6C-6AA1-4ECC-92B5-F6CED8F3426F}" type="presParOf" srcId="{46AD66D1-D2FF-4E09-A3E7-47F00675CF9D}" destId="{94A5CC4D-A5CC-4F80-9DCC-77352DC4519C}" srcOrd="1" destOrd="0" presId="urn:microsoft.com/office/officeart/2008/layout/AlternatingPictureBlocks"/>
    <dgm:cxn modelId="{0754CF9A-E7DD-4155-B428-2C19D0B84509}" type="presParOf" srcId="{C2DB61EB-6414-4D6D-B640-601734A0DFE8}" destId="{BFF59287-E1BC-4E17-96EE-C3929CEB67C9}" srcOrd="5" destOrd="0" presId="urn:microsoft.com/office/officeart/2008/layout/AlternatingPictureBlocks"/>
    <dgm:cxn modelId="{292BA256-E7C9-453B-8602-D74F57802F7B}" type="presParOf" srcId="{C2DB61EB-6414-4D6D-B640-601734A0DFE8}" destId="{95DCD2C9-491D-4444-A18E-908A7E926775}" srcOrd="6" destOrd="0" presId="urn:microsoft.com/office/officeart/2008/layout/AlternatingPictureBlocks"/>
    <dgm:cxn modelId="{B5E5A9D1-7161-4B59-A443-AA7BCF9C717E}" type="presParOf" srcId="{95DCD2C9-491D-4444-A18E-908A7E926775}" destId="{A57AAB3E-740D-4F3B-8497-635EE7035EAC}" srcOrd="0" destOrd="0" presId="urn:microsoft.com/office/officeart/2008/layout/AlternatingPictureBlocks"/>
    <dgm:cxn modelId="{D945DAA2-FBE2-475F-B85C-70BD4B455411}" type="presParOf" srcId="{95DCD2C9-491D-4444-A18E-908A7E926775}" destId="{F0C6D020-CD74-41F7-B6A8-B5F6CE87232C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EE43D9-6636-4F0D-8E5F-4EF75477B9AE}" type="doc">
      <dgm:prSet loTypeId="urn:microsoft.com/office/officeart/2005/8/layout/vList4#1" loCatId="picture" qsTypeId="urn:microsoft.com/office/officeart/2005/8/quickstyle/simple1" qsCatId="simple" csTypeId="urn:microsoft.com/office/officeart/2005/8/colors/accent1_2" csCatId="accent1" phldr="1"/>
      <dgm:spPr/>
    </dgm:pt>
    <dgm:pt modelId="{DB50CE38-91F7-4D9E-8365-2CB3ECA7F911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2400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наземный</a:t>
          </a:r>
          <a:endParaRPr lang="ru-RU" sz="2400" dirty="0">
            <a:solidFill>
              <a:srgbClr val="0000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6549D13-8196-4A57-A867-2F8B3934C3A4}" type="parTrans" cxnId="{0B55086B-1F62-4837-98D2-41221D97437C}">
      <dgm:prSet/>
      <dgm:spPr/>
      <dgm:t>
        <a:bodyPr/>
        <a:lstStyle/>
        <a:p>
          <a:endParaRPr lang="ru-RU"/>
        </a:p>
      </dgm:t>
    </dgm:pt>
    <dgm:pt modelId="{56AF50F8-01A6-4CA4-AB8D-21028CAE381F}" type="sibTrans" cxnId="{0B55086B-1F62-4837-98D2-41221D97437C}">
      <dgm:prSet/>
      <dgm:spPr/>
      <dgm:t>
        <a:bodyPr/>
        <a:lstStyle/>
        <a:p>
          <a:endParaRPr lang="ru-RU"/>
        </a:p>
      </dgm:t>
    </dgm:pt>
    <dgm:pt modelId="{2A5D970D-0B2F-4218-9620-B2AC9AC46A6E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2400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воздушный</a:t>
          </a:r>
          <a:endParaRPr lang="ru-RU" sz="2400" dirty="0">
            <a:solidFill>
              <a:srgbClr val="0000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F082DEE-394F-43CB-ACEB-7E4AA9571E83}" type="parTrans" cxnId="{807975F9-1A95-4A91-A060-5E25EA0ADC96}">
      <dgm:prSet/>
      <dgm:spPr/>
      <dgm:t>
        <a:bodyPr/>
        <a:lstStyle/>
        <a:p>
          <a:endParaRPr lang="ru-RU"/>
        </a:p>
      </dgm:t>
    </dgm:pt>
    <dgm:pt modelId="{3734C0D7-AAD0-4B4E-9DF8-936C383398EC}" type="sibTrans" cxnId="{807975F9-1A95-4A91-A060-5E25EA0ADC96}">
      <dgm:prSet/>
      <dgm:spPr/>
      <dgm:t>
        <a:bodyPr/>
        <a:lstStyle/>
        <a:p>
          <a:endParaRPr lang="ru-RU"/>
        </a:p>
      </dgm:t>
    </dgm:pt>
    <dgm:pt modelId="{31B8FDEC-45E4-4676-BFA5-3A3DF32F3E22}">
      <dgm:prSet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2400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водный</a:t>
          </a:r>
          <a:endParaRPr lang="ru-RU" sz="2400" dirty="0">
            <a:solidFill>
              <a:srgbClr val="0000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F54FC38-959D-4A2A-8FFD-E246E6879AE6}" type="parTrans" cxnId="{6AA270B2-0B5A-458B-AECC-D23849667D77}">
      <dgm:prSet/>
      <dgm:spPr/>
      <dgm:t>
        <a:bodyPr/>
        <a:lstStyle/>
        <a:p>
          <a:endParaRPr lang="ru-RU"/>
        </a:p>
      </dgm:t>
    </dgm:pt>
    <dgm:pt modelId="{0C336D18-C23D-4850-B553-CAC2973E2410}" type="sibTrans" cxnId="{6AA270B2-0B5A-458B-AECC-D23849667D77}">
      <dgm:prSet/>
      <dgm:spPr/>
      <dgm:t>
        <a:bodyPr/>
        <a:lstStyle/>
        <a:p>
          <a:endParaRPr lang="ru-RU"/>
        </a:p>
      </dgm:t>
    </dgm:pt>
    <dgm:pt modelId="{534C43A0-A8DB-4555-8398-1DE358F16A92}">
      <dgm:prSet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2400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специальный</a:t>
          </a:r>
          <a:endParaRPr lang="ru-RU" sz="2400" dirty="0">
            <a:solidFill>
              <a:srgbClr val="0000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DD7B24-3ACC-40CB-92F6-E612A2489E0E}" type="parTrans" cxnId="{5E083521-7C33-4F84-B2FA-166F8F229338}">
      <dgm:prSet/>
      <dgm:spPr/>
      <dgm:t>
        <a:bodyPr/>
        <a:lstStyle/>
        <a:p>
          <a:endParaRPr lang="ru-RU"/>
        </a:p>
      </dgm:t>
    </dgm:pt>
    <dgm:pt modelId="{21771133-93A0-43CB-9A08-8F52151DF42B}" type="sibTrans" cxnId="{5E083521-7C33-4F84-B2FA-166F8F229338}">
      <dgm:prSet/>
      <dgm:spPr/>
      <dgm:t>
        <a:bodyPr/>
        <a:lstStyle/>
        <a:p>
          <a:endParaRPr lang="ru-RU"/>
        </a:p>
      </dgm:t>
    </dgm:pt>
    <dgm:pt modelId="{ED0EC6DC-26B1-4F79-B54F-81E1B91F0343}" type="pres">
      <dgm:prSet presAssocID="{2CEE43D9-6636-4F0D-8E5F-4EF75477B9AE}" presName="linear" presStyleCnt="0">
        <dgm:presLayoutVars>
          <dgm:dir/>
          <dgm:resizeHandles val="exact"/>
        </dgm:presLayoutVars>
      </dgm:prSet>
      <dgm:spPr/>
    </dgm:pt>
    <dgm:pt modelId="{612E99E3-2E41-4981-A8B3-8A3D8829BE94}" type="pres">
      <dgm:prSet presAssocID="{DB50CE38-91F7-4D9E-8365-2CB3ECA7F911}" presName="comp" presStyleCnt="0"/>
      <dgm:spPr/>
    </dgm:pt>
    <dgm:pt modelId="{AD0CDC35-BE12-4D79-A416-C1A59A562915}" type="pres">
      <dgm:prSet presAssocID="{DB50CE38-91F7-4D9E-8365-2CB3ECA7F911}" presName="box" presStyleLbl="node1" presStyleIdx="0" presStyleCnt="4" custLinFactNeighborX="396" custLinFactNeighborY="1589"/>
      <dgm:spPr/>
      <dgm:t>
        <a:bodyPr/>
        <a:lstStyle/>
        <a:p>
          <a:endParaRPr lang="ru-RU"/>
        </a:p>
      </dgm:t>
    </dgm:pt>
    <dgm:pt modelId="{B49E5418-4B27-4B56-B913-7C04200108E3}" type="pres">
      <dgm:prSet presAssocID="{DB50CE38-91F7-4D9E-8365-2CB3ECA7F911}" presName="img" presStyleLbl="fgImgPlace1" presStyleIdx="0" presStyleCnt="4"/>
      <dgm:spPr>
        <a:blipFill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BC9DBBED-CAA0-459D-98FC-911DF9408A47}" type="pres">
      <dgm:prSet presAssocID="{DB50CE38-91F7-4D9E-8365-2CB3ECA7F911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8483C3-9D99-4A1F-983A-39CB1ED044AF}" type="pres">
      <dgm:prSet presAssocID="{56AF50F8-01A6-4CA4-AB8D-21028CAE381F}" presName="spacer" presStyleCnt="0"/>
      <dgm:spPr/>
    </dgm:pt>
    <dgm:pt modelId="{49012B3C-CF56-4DEA-8A7C-C936F7F9EFDF}" type="pres">
      <dgm:prSet presAssocID="{2A5D970D-0B2F-4218-9620-B2AC9AC46A6E}" presName="comp" presStyleCnt="0"/>
      <dgm:spPr/>
    </dgm:pt>
    <dgm:pt modelId="{CECB37F0-D23E-4D7E-A696-4E79241A869C}" type="pres">
      <dgm:prSet presAssocID="{2A5D970D-0B2F-4218-9620-B2AC9AC46A6E}" presName="box" presStyleLbl="node1" presStyleIdx="1" presStyleCnt="4"/>
      <dgm:spPr/>
      <dgm:t>
        <a:bodyPr/>
        <a:lstStyle/>
        <a:p>
          <a:endParaRPr lang="ru-RU"/>
        </a:p>
      </dgm:t>
    </dgm:pt>
    <dgm:pt modelId="{D06638D9-C2E3-4DC4-A687-F4F38F59D6E1}" type="pres">
      <dgm:prSet presAssocID="{2A5D970D-0B2F-4218-9620-B2AC9AC46A6E}" presName="img" presStyleLbl="fgImgPlace1" presStyleIdx="1" presStyleCnt="4"/>
      <dgm:spPr>
        <a:blipFill>
          <a:blip xmlns:r="http://schemas.openxmlformats.org/officeDocument/2006/relationships" r:embed="rId3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B0844270-F2CB-43D8-832F-6FAA8B7EF09F}" type="pres">
      <dgm:prSet presAssocID="{2A5D970D-0B2F-4218-9620-B2AC9AC46A6E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CC12E8-18ED-4E99-AA3D-51BD4F824AAC}" type="pres">
      <dgm:prSet presAssocID="{3734C0D7-AAD0-4B4E-9DF8-936C383398EC}" presName="spacer" presStyleCnt="0"/>
      <dgm:spPr/>
    </dgm:pt>
    <dgm:pt modelId="{0D195D5B-86A9-4729-AAD9-D0754B633F4B}" type="pres">
      <dgm:prSet presAssocID="{31B8FDEC-45E4-4676-BFA5-3A3DF32F3E22}" presName="comp" presStyleCnt="0"/>
      <dgm:spPr/>
    </dgm:pt>
    <dgm:pt modelId="{C5708975-CAE0-4947-9332-501C321579DF}" type="pres">
      <dgm:prSet presAssocID="{31B8FDEC-45E4-4676-BFA5-3A3DF32F3E22}" presName="box" presStyleLbl="node1" presStyleIdx="2" presStyleCnt="4"/>
      <dgm:spPr/>
      <dgm:t>
        <a:bodyPr/>
        <a:lstStyle/>
        <a:p>
          <a:endParaRPr lang="ru-RU"/>
        </a:p>
      </dgm:t>
    </dgm:pt>
    <dgm:pt modelId="{C7AD8BFB-1B72-4DB2-903B-7E78D3A2C443}" type="pres">
      <dgm:prSet presAssocID="{31B8FDEC-45E4-4676-BFA5-3A3DF32F3E22}" presName="img" presStyleLbl="fgImgPlace1" presStyleIdx="2" presStyleCnt="4"/>
      <dgm:spPr>
        <a:blipFill>
          <a:blip xmlns:r="http://schemas.openxmlformats.org/officeDocument/2006/relationships" r:embed="rId5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A3A16E6F-04A0-4B9B-AD48-329F189AC6A8}" type="pres">
      <dgm:prSet presAssocID="{31B8FDEC-45E4-4676-BFA5-3A3DF32F3E22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2BB3C2-6AF4-4C39-9405-D2F1B4C05452}" type="pres">
      <dgm:prSet presAssocID="{0C336D18-C23D-4850-B553-CAC2973E2410}" presName="spacer" presStyleCnt="0"/>
      <dgm:spPr/>
    </dgm:pt>
    <dgm:pt modelId="{347CDD8D-2B77-4A1B-8049-451CE866C691}" type="pres">
      <dgm:prSet presAssocID="{534C43A0-A8DB-4555-8398-1DE358F16A92}" presName="comp" presStyleCnt="0"/>
      <dgm:spPr/>
    </dgm:pt>
    <dgm:pt modelId="{A27A9FF0-2C2C-42C7-836C-2DD9865B3DE2}" type="pres">
      <dgm:prSet presAssocID="{534C43A0-A8DB-4555-8398-1DE358F16A92}" presName="box" presStyleLbl="node1" presStyleIdx="3" presStyleCnt="4"/>
      <dgm:spPr/>
      <dgm:t>
        <a:bodyPr/>
        <a:lstStyle/>
        <a:p>
          <a:endParaRPr lang="ru-RU"/>
        </a:p>
      </dgm:t>
    </dgm:pt>
    <dgm:pt modelId="{DF585A32-6A87-4CCD-BF23-6FB00B9AC900}" type="pres">
      <dgm:prSet presAssocID="{534C43A0-A8DB-4555-8398-1DE358F16A92}" presName="img" presStyleLbl="fgImgPlace1" presStyleIdx="3" presStyleCnt="4"/>
      <dgm:spPr>
        <a:blipFill>
          <a:blip xmlns:r="http://schemas.openxmlformats.org/officeDocument/2006/relationships" r:embed="rId7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48894E7E-458C-473F-80BC-2B257166BE07}" type="pres">
      <dgm:prSet presAssocID="{534C43A0-A8DB-4555-8398-1DE358F16A92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0BE579-7CC6-4F95-A1EB-A4ABFFA10780}" type="presOf" srcId="{DB50CE38-91F7-4D9E-8365-2CB3ECA7F911}" destId="{BC9DBBED-CAA0-459D-98FC-911DF9408A47}" srcOrd="1" destOrd="0" presId="urn:microsoft.com/office/officeart/2005/8/layout/vList4#1"/>
    <dgm:cxn modelId="{6AA270B2-0B5A-458B-AECC-D23849667D77}" srcId="{2CEE43D9-6636-4F0D-8E5F-4EF75477B9AE}" destId="{31B8FDEC-45E4-4676-BFA5-3A3DF32F3E22}" srcOrd="2" destOrd="0" parTransId="{2F54FC38-959D-4A2A-8FFD-E246E6879AE6}" sibTransId="{0C336D18-C23D-4850-B553-CAC2973E2410}"/>
    <dgm:cxn modelId="{C917A4B5-5BFD-4AD7-8AA9-8C970F21EC15}" type="presOf" srcId="{31B8FDEC-45E4-4676-BFA5-3A3DF32F3E22}" destId="{A3A16E6F-04A0-4B9B-AD48-329F189AC6A8}" srcOrd="1" destOrd="0" presId="urn:microsoft.com/office/officeart/2005/8/layout/vList4#1"/>
    <dgm:cxn modelId="{98D85063-7518-493D-868A-D7DAF35B3BEB}" type="presOf" srcId="{DB50CE38-91F7-4D9E-8365-2CB3ECA7F911}" destId="{AD0CDC35-BE12-4D79-A416-C1A59A562915}" srcOrd="0" destOrd="0" presId="urn:microsoft.com/office/officeart/2005/8/layout/vList4#1"/>
    <dgm:cxn modelId="{09F642E7-A50A-4ACE-9766-BF3CD5A0C613}" type="presOf" srcId="{2CEE43D9-6636-4F0D-8E5F-4EF75477B9AE}" destId="{ED0EC6DC-26B1-4F79-B54F-81E1B91F0343}" srcOrd="0" destOrd="0" presId="urn:microsoft.com/office/officeart/2005/8/layout/vList4#1"/>
    <dgm:cxn modelId="{5E083521-7C33-4F84-B2FA-166F8F229338}" srcId="{2CEE43D9-6636-4F0D-8E5F-4EF75477B9AE}" destId="{534C43A0-A8DB-4555-8398-1DE358F16A92}" srcOrd="3" destOrd="0" parTransId="{45DD7B24-3ACC-40CB-92F6-E612A2489E0E}" sibTransId="{21771133-93A0-43CB-9A08-8F52151DF42B}"/>
    <dgm:cxn modelId="{F5866A9E-ACD8-4FCC-9111-4DA25F1F63C2}" type="presOf" srcId="{2A5D970D-0B2F-4218-9620-B2AC9AC46A6E}" destId="{B0844270-F2CB-43D8-832F-6FAA8B7EF09F}" srcOrd="1" destOrd="0" presId="urn:microsoft.com/office/officeart/2005/8/layout/vList4#1"/>
    <dgm:cxn modelId="{57273F06-F920-4B8B-B5F8-CA1FADAACBB2}" type="presOf" srcId="{534C43A0-A8DB-4555-8398-1DE358F16A92}" destId="{48894E7E-458C-473F-80BC-2B257166BE07}" srcOrd="1" destOrd="0" presId="urn:microsoft.com/office/officeart/2005/8/layout/vList4#1"/>
    <dgm:cxn modelId="{1348E838-7FAA-4CBF-8111-A0B9E16E5F92}" type="presOf" srcId="{534C43A0-A8DB-4555-8398-1DE358F16A92}" destId="{A27A9FF0-2C2C-42C7-836C-2DD9865B3DE2}" srcOrd="0" destOrd="0" presId="urn:microsoft.com/office/officeart/2005/8/layout/vList4#1"/>
    <dgm:cxn modelId="{807975F9-1A95-4A91-A060-5E25EA0ADC96}" srcId="{2CEE43D9-6636-4F0D-8E5F-4EF75477B9AE}" destId="{2A5D970D-0B2F-4218-9620-B2AC9AC46A6E}" srcOrd="1" destOrd="0" parTransId="{EF082DEE-394F-43CB-ACEB-7E4AA9571E83}" sibTransId="{3734C0D7-AAD0-4B4E-9DF8-936C383398EC}"/>
    <dgm:cxn modelId="{E6082570-1837-4636-9EA6-E24A2583AD44}" type="presOf" srcId="{2A5D970D-0B2F-4218-9620-B2AC9AC46A6E}" destId="{CECB37F0-D23E-4D7E-A696-4E79241A869C}" srcOrd="0" destOrd="0" presId="urn:microsoft.com/office/officeart/2005/8/layout/vList4#1"/>
    <dgm:cxn modelId="{5CEA1562-0D27-48EF-B02A-D6B173510649}" type="presOf" srcId="{31B8FDEC-45E4-4676-BFA5-3A3DF32F3E22}" destId="{C5708975-CAE0-4947-9332-501C321579DF}" srcOrd="0" destOrd="0" presId="urn:microsoft.com/office/officeart/2005/8/layout/vList4#1"/>
    <dgm:cxn modelId="{0B55086B-1F62-4837-98D2-41221D97437C}" srcId="{2CEE43D9-6636-4F0D-8E5F-4EF75477B9AE}" destId="{DB50CE38-91F7-4D9E-8365-2CB3ECA7F911}" srcOrd="0" destOrd="0" parTransId="{96549D13-8196-4A57-A867-2F8B3934C3A4}" sibTransId="{56AF50F8-01A6-4CA4-AB8D-21028CAE381F}"/>
    <dgm:cxn modelId="{98F38D92-6C25-4BD8-8D1E-40C477DA49EC}" type="presParOf" srcId="{ED0EC6DC-26B1-4F79-B54F-81E1B91F0343}" destId="{612E99E3-2E41-4981-A8B3-8A3D8829BE94}" srcOrd="0" destOrd="0" presId="urn:microsoft.com/office/officeart/2005/8/layout/vList4#1"/>
    <dgm:cxn modelId="{E20A06FD-2C28-4C06-8D5B-9067E76DB3A8}" type="presParOf" srcId="{612E99E3-2E41-4981-A8B3-8A3D8829BE94}" destId="{AD0CDC35-BE12-4D79-A416-C1A59A562915}" srcOrd="0" destOrd="0" presId="urn:microsoft.com/office/officeart/2005/8/layout/vList4#1"/>
    <dgm:cxn modelId="{6103A68F-C776-4998-876B-94A58F74B002}" type="presParOf" srcId="{612E99E3-2E41-4981-A8B3-8A3D8829BE94}" destId="{B49E5418-4B27-4B56-B913-7C04200108E3}" srcOrd="1" destOrd="0" presId="urn:microsoft.com/office/officeart/2005/8/layout/vList4#1"/>
    <dgm:cxn modelId="{E12DDAD4-CCC1-44A9-A028-9C4271DD8BCB}" type="presParOf" srcId="{612E99E3-2E41-4981-A8B3-8A3D8829BE94}" destId="{BC9DBBED-CAA0-459D-98FC-911DF9408A47}" srcOrd="2" destOrd="0" presId="urn:microsoft.com/office/officeart/2005/8/layout/vList4#1"/>
    <dgm:cxn modelId="{E628A282-8351-4B0D-8F48-2A9602B624C0}" type="presParOf" srcId="{ED0EC6DC-26B1-4F79-B54F-81E1B91F0343}" destId="{268483C3-9D99-4A1F-983A-39CB1ED044AF}" srcOrd="1" destOrd="0" presId="urn:microsoft.com/office/officeart/2005/8/layout/vList4#1"/>
    <dgm:cxn modelId="{361C91E9-F6C0-4CBB-A7EE-F537961CF8A9}" type="presParOf" srcId="{ED0EC6DC-26B1-4F79-B54F-81E1B91F0343}" destId="{49012B3C-CF56-4DEA-8A7C-C936F7F9EFDF}" srcOrd="2" destOrd="0" presId="urn:microsoft.com/office/officeart/2005/8/layout/vList4#1"/>
    <dgm:cxn modelId="{F40CECA1-7707-46DC-B699-44C713B576FD}" type="presParOf" srcId="{49012B3C-CF56-4DEA-8A7C-C936F7F9EFDF}" destId="{CECB37F0-D23E-4D7E-A696-4E79241A869C}" srcOrd="0" destOrd="0" presId="urn:microsoft.com/office/officeart/2005/8/layout/vList4#1"/>
    <dgm:cxn modelId="{06F4673C-DA1D-4478-B734-7A6AE7A16222}" type="presParOf" srcId="{49012B3C-CF56-4DEA-8A7C-C936F7F9EFDF}" destId="{D06638D9-C2E3-4DC4-A687-F4F38F59D6E1}" srcOrd="1" destOrd="0" presId="urn:microsoft.com/office/officeart/2005/8/layout/vList4#1"/>
    <dgm:cxn modelId="{2F105A3D-0F74-4C9A-9EEC-6E828BFAF4B6}" type="presParOf" srcId="{49012B3C-CF56-4DEA-8A7C-C936F7F9EFDF}" destId="{B0844270-F2CB-43D8-832F-6FAA8B7EF09F}" srcOrd="2" destOrd="0" presId="urn:microsoft.com/office/officeart/2005/8/layout/vList4#1"/>
    <dgm:cxn modelId="{2CFD9441-DD68-45F2-874A-4B9DE852EEDC}" type="presParOf" srcId="{ED0EC6DC-26B1-4F79-B54F-81E1B91F0343}" destId="{F0CC12E8-18ED-4E99-AA3D-51BD4F824AAC}" srcOrd="3" destOrd="0" presId="urn:microsoft.com/office/officeart/2005/8/layout/vList4#1"/>
    <dgm:cxn modelId="{06014F99-FE34-4CCE-9F92-6691E9E2E091}" type="presParOf" srcId="{ED0EC6DC-26B1-4F79-B54F-81E1B91F0343}" destId="{0D195D5B-86A9-4729-AAD9-D0754B633F4B}" srcOrd="4" destOrd="0" presId="urn:microsoft.com/office/officeart/2005/8/layout/vList4#1"/>
    <dgm:cxn modelId="{FA4801B4-4D70-4D5D-A0C4-E087225B43F4}" type="presParOf" srcId="{0D195D5B-86A9-4729-AAD9-D0754B633F4B}" destId="{C5708975-CAE0-4947-9332-501C321579DF}" srcOrd="0" destOrd="0" presId="urn:microsoft.com/office/officeart/2005/8/layout/vList4#1"/>
    <dgm:cxn modelId="{4C1C1E6B-60A5-45AE-9950-0D47133838BC}" type="presParOf" srcId="{0D195D5B-86A9-4729-AAD9-D0754B633F4B}" destId="{C7AD8BFB-1B72-4DB2-903B-7E78D3A2C443}" srcOrd="1" destOrd="0" presId="urn:microsoft.com/office/officeart/2005/8/layout/vList4#1"/>
    <dgm:cxn modelId="{55919C83-1542-4A95-9D6A-908F0A53D5B9}" type="presParOf" srcId="{0D195D5B-86A9-4729-AAD9-D0754B633F4B}" destId="{A3A16E6F-04A0-4B9B-AD48-329F189AC6A8}" srcOrd="2" destOrd="0" presId="urn:microsoft.com/office/officeart/2005/8/layout/vList4#1"/>
    <dgm:cxn modelId="{0464B454-7740-4CE4-98D1-5BAE69EC9E9E}" type="presParOf" srcId="{ED0EC6DC-26B1-4F79-B54F-81E1B91F0343}" destId="{8A2BB3C2-6AF4-4C39-9405-D2F1B4C05452}" srcOrd="5" destOrd="0" presId="urn:microsoft.com/office/officeart/2005/8/layout/vList4#1"/>
    <dgm:cxn modelId="{438A52AE-6D47-443C-9720-BCF2B0F40490}" type="presParOf" srcId="{ED0EC6DC-26B1-4F79-B54F-81E1B91F0343}" destId="{347CDD8D-2B77-4A1B-8049-451CE866C691}" srcOrd="6" destOrd="0" presId="urn:microsoft.com/office/officeart/2005/8/layout/vList4#1"/>
    <dgm:cxn modelId="{6B9C178C-6EAB-451F-BABD-EBB825C0C0DB}" type="presParOf" srcId="{347CDD8D-2B77-4A1B-8049-451CE866C691}" destId="{A27A9FF0-2C2C-42C7-836C-2DD9865B3DE2}" srcOrd="0" destOrd="0" presId="urn:microsoft.com/office/officeart/2005/8/layout/vList4#1"/>
    <dgm:cxn modelId="{147B3B4B-2612-4C33-B0C9-DD853538FA3B}" type="presParOf" srcId="{347CDD8D-2B77-4A1B-8049-451CE866C691}" destId="{DF585A32-6A87-4CCD-BF23-6FB00B9AC900}" srcOrd="1" destOrd="0" presId="urn:microsoft.com/office/officeart/2005/8/layout/vList4#1"/>
    <dgm:cxn modelId="{ECDF5F30-6D2F-4070-8D91-61552D850484}" type="presParOf" srcId="{347CDD8D-2B77-4A1B-8049-451CE866C691}" destId="{48894E7E-458C-473F-80BC-2B257166BE07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97670C0-02AA-41DB-9B51-29A80B0695C3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</dgm:pt>
    <dgm:pt modelId="{0AE3400A-F887-447F-B15C-B692B5E570DB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200" b="1" i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rPr>
            <a:t>МОЛОДЕЦ</a:t>
          </a:r>
          <a:endParaRPr lang="ru-RU" sz="1200" b="1" i="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Print" panose="02000600000000000000" pitchFamily="2" charset="0"/>
          </a:endParaRPr>
        </a:p>
      </dgm:t>
    </dgm:pt>
    <dgm:pt modelId="{D6B21968-8072-4B09-92EC-4F2325779769}" type="parTrans" cxnId="{6D0A6B91-1A9A-49A1-B25C-BC79D7B08A31}">
      <dgm:prSet/>
      <dgm:spPr/>
      <dgm:t>
        <a:bodyPr/>
        <a:lstStyle/>
        <a:p>
          <a:endParaRPr lang="ru-RU"/>
        </a:p>
      </dgm:t>
    </dgm:pt>
    <dgm:pt modelId="{9CC8A74C-8922-48D6-8BA6-EFA404B20CB4}" type="sibTrans" cxnId="{6D0A6B91-1A9A-49A1-B25C-BC79D7B08A31}">
      <dgm:prSet/>
      <dgm:spPr/>
      <dgm:t>
        <a:bodyPr/>
        <a:lstStyle/>
        <a:p>
          <a:endParaRPr lang="ru-RU"/>
        </a:p>
      </dgm:t>
    </dgm:pt>
    <dgm:pt modelId="{8E0D7A64-778C-4DB6-8B35-17386F59A1B0}" type="pres">
      <dgm:prSet presAssocID="{697670C0-02AA-41DB-9B51-29A80B0695C3}" presName="diagram" presStyleCnt="0">
        <dgm:presLayoutVars>
          <dgm:dir/>
        </dgm:presLayoutVars>
      </dgm:prSet>
      <dgm:spPr/>
    </dgm:pt>
    <dgm:pt modelId="{B80B0B79-96BA-498D-9112-87BF7B584BEB}" type="pres">
      <dgm:prSet presAssocID="{0AE3400A-F887-447F-B15C-B692B5E570DB}" presName="composite" presStyleCnt="0"/>
      <dgm:spPr/>
    </dgm:pt>
    <dgm:pt modelId="{89E551B1-8A95-4D8A-AA62-D09BD81164D2}" type="pres">
      <dgm:prSet presAssocID="{0AE3400A-F887-447F-B15C-B692B5E570DB}" presName="Image" presStyleLbl="bgShp" presStyleIdx="0" presStyleCnt="1"/>
      <dgm:spPr>
        <a:blipFill>
          <a:blip xmlns:r="http://schemas.openxmlformats.org/officeDocument/2006/relationships"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  <dgm:extLst>
        <a:ext uri="{E40237B7-FDA0-4F09-8148-C483321AD2D9}">
          <dgm14:cNvPr xmlns:dgm14="http://schemas.microsoft.com/office/drawing/2010/diagram" id="0" name="" descr="C:\Users\User\Pictures\179839396.jpg"/>
        </a:ext>
      </dgm:extLst>
    </dgm:pt>
    <dgm:pt modelId="{0DAF8231-C93A-4101-8198-DBA471DE2D6A}" type="pres">
      <dgm:prSet presAssocID="{0AE3400A-F887-447F-B15C-B692B5E570DB}" presName="Parent" presStyleLbl="node0" presStyleIdx="0" presStyleCnt="1" custLinFactY="-108123" custLinFactNeighborX="-99725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FA0FD7-CB3A-4EC3-B3FC-45D35BDBDD90}" type="presOf" srcId="{0AE3400A-F887-447F-B15C-B692B5E570DB}" destId="{0DAF8231-C93A-4101-8198-DBA471DE2D6A}" srcOrd="0" destOrd="0" presId="urn:microsoft.com/office/officeart/2008/layout/BendingPictureCaption"/>
    <dgm:cxn modelId="{6D0A6B91-1A9A-49A1-B25C-BC79D7B08A31}" srcId="{697670C0-02AA-41DB-9B51-29A80B0695C3}" destId="{0AE3400A-F887-447F-B15C-B692B5E570DB}" srcOrd="0" destOrd="0" parTransId="{D6B21968-8072-4B09-92EC-4F2325779769}" sibTransId="{9CC8A74C-8922-48D6-8BA6-EFA404B20CB4}"/>
    <dgm:cxn modelId="{9E943441-7DA3-4258-98F7-ADBD5CFFA48D}" type="presOf" srcId="{697670C0-02AA-41DB-9B51-29A80B0695C3}" destId="{8E0D7A64-778C-4DB6-8B35-17386F59A1B0}" srcOrd="0" destOrd="0" presId="urn:microsoft.com/office/officeart/2008/layout/BendingPictureCaption"/>
    <dgm:cxn modelId="{9BF658F3-85E0-4D8B-9D08-66018D65DABD}" type="presParOf" srcId="{8E0D7A64-778C-4DB6-8B35-17386F59A1B0}" destId="{B80B0B79-96BA-498D-9112-87BF7B584BEB}" srcOrd="0" destOrd="0" presId="urn:microsoft.com/office/officeart/2008/layout/BendingPictureCaption"/>
    <dgm:cxn modelId="{21182CA2-0C1E-4C0A-B2C4-4E4B2E1BE579}" type="presParOf" srcId="{B80B0B79-96BA-498D-9112-87BF7B584BEB}" destId="{89E551B1-8A95-4D8A-AA62-D09BD81164D2}" srcOrd="0" destOrd="0" presId="urn:microsoft.com/office/officeart/2008/layout/BendingPictureCaption"/>
    <dgm:cxn modelId="{3D6B65A5-275D-44DA-BCA5-9137A621E6B7}" type="presParOf" srcId="{B80B0B79-96BA-498D-9112-87BF7B584BEB}" destId="{0DAF8231-C93A-4101-8198-DBA471DE2D6A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97670C0-02AA-41DB-9B51-29A80B0695C3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</dgm:pt>
    <dgm:pt modelId="{0AE3400A-F887-447F-B15C-B692B5E570DB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200" b="1" i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rPr>
            <a:t>МОЛОДЕЦ</a:t>
          </a:r>
          <a:endParaRPr lang="ru-RU" sz="1200" b="1" i="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Print" panose="02000600000000000000" pitchFamily="2" charset="0"/>
          </a:endParaRPr>
        </a:p>
      </dgm:t>
    </dgm:pt>
    <dgm:pt modelId="{D6B21968-8072-4B09-92EC-4F2325779769}" type="parTrans" cxnId="{6D0A6B91-1A9A-49A1-B25C-BC79D7B08A31}">
      <dgm:prSet/>
      <dgm:spPr/>
      <dgm:t>
        <a:bodyPr/>
        <a:lstStyle/>
        <a:p>
          <a:endParaRPr lang="ru-RU"/>
        </a:p>
      </dgm:t>
    </dgm:pt>
    <dgm:pt modelId="{9CC8A74C-8922-48D6-8BA6-EFA404B20CB4}" type="sibTrans" cxnId="{6D0A6B91-1A9A-49A1-B25C-BC79D7B08A31}">
      <dgm:prSet/>
      <dgm:spPr/>
      <dgm:t>
        <a:bodyPr/>
        <a:lstStyle/>
        <a:p>
          <a:endParaRPr lang="ru-RU"/>
        </a:p>
      </dgm:t>
    </dgm:pt>
    <dgm:pt modelId="{8E0D7A64-778C-4DB6-8B35-17386F59A1B0}" type="pres">
      <dgm:prSet presAssocID="{697670C0-02AA-41DB-9B51-29A80B0695C3}" presName="diagram" presStyleCnt="0">
        <dgm:presLayoutVars>
          <dgm:dir/>
        </dgm:presLayoutVars>
      </dgm:prSet>
      <dgm:spPr/>
    </dgm:pt>
    <dgm:pt modelId="{B80B0B79-96BA-498D-9112-87BF7B584BEB}" type="pres">
      <dgm:prSet presAssocID="{0AE3400A-F887-447F-B15C-B692B5E570DB}" presName="composite" presStyleCnt="0"/>
      <dgm:spPr/>
    </dgm:pt>
    <dgm:pt modelId="{89E551B1-8A95-4D8A-AA62-D09BD81164D2}" type="pres">
      <dgm:prSet presAssocID="{0AE3400A-F887-447F-B15C-B692B5E570DB}" presName="Image" presStyleLbl="bgShp" presStyleIdx="0" presStyleCnt="1"/>
      <dgm:spPr>
        <a:blipFill>
          <a:blip xmlns:r="http://schemas.openxmlformats.org/officeDocument/2006/relationships"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  <dgm:extLst>
        <a:ext uri="{E40237B7-FDA0-4F09-8148-C483321AD2D9}">
          <dgm14:cNvPr xmlns:dgm14="http://schemas.microsoft.com/office/drawing/2010/diagram" id="0" name="" descr="C:\Users\User\Pictures\179839396.jpg"/>
        </a:ext>
      </dgm:extLst>
    </dgm:pt>
    <dgm:pt modelId="{0DAF8231-C93A-4101-8198-DBA471DE2D6A}" type="pres">
      <dgm:prSet presAssocID="{0AE3400A-F887-447F-B15C-B692B5E570DB}" presName="Parent" presStyleLbl="node0" presStyleIdx="0" presStyleCnt="1" custLinFactY="-108123" custLinFactNeighborX="-99725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8006ED-C6CD-457B-82BD-79EDEBE5BAE6}" type="presOf" srcId="{697670C0-02AA-41DB-9B51-29A80B0695C3}" destId="{8E0D7A64-778C-4DB6-8B35-17386F59A1B0}" srcOrd="0" destOrd="0" presId="urn:microsoft.com/office/officeart/2008/layout/BendingPictureCaption"/>
    <dgm:cxn modelId="{6D0A6B91-1A9A-49A1-B25C-BC79D7B08A31}" srcId="{697670C0-02AA-41DB-9B51-29A80B0695C3}" destId="{0AE3400A-F887-447F-B15C-B692B5E570DB}" srcOrd="0" destOrd="0" parTransId="{D6B21968-8072-4B09-92EC-4F2325779769}" sibTransId="{9CC8A74C-8922-48D6-8BA6-EFA404B20CB4}"/>
    <dgm:cxn modelId="{BD04F3BA-846B-4850-995E-0A97595250CD}" type="presOf" srcId="{0AE3400A-F887-447F-B15C-B692B5E570DB}" destId="{0DAF8231-C93A-4101-8198-DBA471DE2D6A}" srcOrd="0" destOrd="0" presId="urn:microsoft.com/office/officeart/2008/layout/BendingPictureCaption"/>
    <dgm:cxn modelId="{19A72514-0029-464B-BEAE-18904E030278}" type="presParOf" srcId="{8E0D7A64-778C-4DB6-8B35-17386F59A1B0}" destId="{B80B0B79-96BA-498D-9112-87BF7B584BEB}" srcOrd="0" destOrd="0" presId="urn:microsoft.com/office/officeart/2008/layout/BendingPictureCaption"/>
    <dgm:cxn modelId="{7692A6A3-1935-4217-BB4A-ADF750D0BDA2}" type="presParOf" srcId="{B80B0B79-96BA-498D-9112-87BF7B584BEB}" destId="{89E551B1-8A95-4D8A-AA62-D09BD81164D2}" srcOrd="0" destOrd="0" presId="urn:microsoft.com/office/officeart/2008/layout/BendingPictureCaption"/>
    <dgm:cxn modelId="{FC7A0DA9-AFEC-4D76-A1B2-C47F20499F68}" type="presParOf" srcId="{B80B0B79-96BA-498D-9112-87BF7B584BEB}" destId="{0DAF8231-C93A-4101-8198-DBA471DE2D6A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E042E-3805-4416-8886-2BEFC6F4DB71}">
      <dsp:nvSpPr>
        <dsp:cNvPr id="0" name=""/>
        <dsp:cNvSpPr/>
      </dsp:nvSpPr>
      <dsp:spPr>
        <a:xfrm>
          <a:off x="5579359" y="4763905"/>
          <a:ext cx="3136076" cy="1220568"/>
        </a:xfrm>
        <a:prstGeom prst="ellipse">
          <a:avLst/>
        </a:prstGeom>
        <a:solidFill>
          <a:srgbClr val="3399FF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latin typeface="+mj-lt"/>
              <a:cs typeface="Arial" pitchFamily="34" charset="0"/>
            </a:rPr>
            <a:t>МАРШРУТ</a:t>
          </a:r>
          <a:endParaRPr lang="ru-RU" sz="2400" b="1" kern="1200" dirty="0">
            <a:solidFill>
              <a:schemeClr val="bg1"/>
            </a:solidFill>
            <a:latin typeface="+mj-lt"/>
            <a:cs typeface="Arial" pitchFamily="34" charset="0"/>
          </a:endParaRPr>
        </a:p>
      </dsp:txBody>
      <dsp:txXfrm>
        <a:off x="6038627" y="4942653"/>
        <a:ext cx="2217540" cy="863072"/>
      </dsp:txXfrm>
    </dsp:sp>
    <dsp:sp modelId="{D960042C-CE50-4509-BCF5-257D91C650B0}">
      <dsp:nvSpPr>
        <dsp:cNvPr id="0" name=""/>
        <dsp:cNvSpPr/>
      </dsp:nvSpPr>
      <dsp:spPr>
        <a:xfrm rot="10391289" flipH="1">
          <a:off x="3597240" y="5610590"/>
          <a:ext cx="1927451" cy="154656"/>
        </a:xfrm>
        <a:prstGeom prst="leftArrow">
          <a:avLst>
            <a:gd name="adj1" fmla="val 60000"/>
            <a:gd name="adj2" fmla="val 50000"/>
          </a:avLst>
        </a:prstGeom>
        <a:solidFill>
          <a:srgbClr val="3399FF"/>
        </a:solidFill>
        <a:ln w="28575"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1B8C72-7D1E-475A-887D-F0879E6C8F1C}">
      <dsp:nvSpPr>
        <dsp:cNvPr id="0" name=""/>
        <dsp:cNvSpPr/>
      </dsp:nvSpPr>
      <dsp:spPr>
        <a:xfrm>
          <a:off x="443628" y="5381283"/>
          <a:ext cx="3065218" cy="859092"/>
        </a:xfrm>
        <a:prstGeom prst="roundRect">
          <a:avLst>
            <a:gd name="adj" fmla="val 10000"/>
          </a:avLst>
        </a:prstGeom>
        <a:solidFill>
          <a:srgbClr val="FF000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99"/>
              </a:solidFill>
              <a:effectLst/>
              <a:latin typeface="+mj-lt"/>
              <a:cs typeface="Arial" pitchFamily="34" charset="0"/>
            </a:rPr>
            <a:t>Изобретения и изобретатели</a:t>
          </a:r>
          <a:r>
            <a:rPr lang="ru-RU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 </a:t>
          </a:r>
          <a:endParaRPr lang="ru-RU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468790" y="5406445"/>
        <a:ext cx="3014894" cy="808768"/>
      </dsp:txXfrm>
    </dsp:sp>
    <dsp:sp modelId="{981A05E5-88C7-439B-8A17-4B9192309457}">
      <dsp:nvSpPr>
        <dsp:cNvPr id="0" name=""/>
        <dsp:cNvSpPr/>
      </dsp:nvSpPr>
      <dsp:spPr>
        <a:xfrm rot="1186566" flipV="1">
          <a:off x="3705342" y="4987242"/>
          <a:ext cx="1855092" cy="143527"/>
        </a:xfrm>
        <a:prstGeom prst="leftArrow">
          <a:avLst>
            <a:gd name="adj1" fmla="val 60000"/>
            <a:gd name="adj2" fmla="val 50000"/>
          </a:avLst>
        </a:prstGeom>
        <a:solidFill>
          <a:srgbClr val="3399FF"/>
        </a:solidFill>
        <a:ln w="28575"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24091A1-7F77-43D7-A792-9721A3606FFA}">
      <dsp:nvSpPr>
        <dsp:cNvPr id="0" name=""/>
        <dsp:cNvSpPr/>
      </dsp:nvSpPr>
      <dsp:spPr>
        <a:xfrm>
          <a:off x="671267" y="4295007"/>
          <a:ext cx="3022275" cy="859092"/>
        </a:xfrm>
        <a:prstGeom prst="roundRect">
          <a:avLst>
            <a:gd name="adj" fmla="val 10000"/>
          </a:avLst>
        </a:prstGeom>
        <a:solidFill>
          <a:srgbClr val="9148C8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rgbClr val="000099"/>
              </a:solidFill>
              <a:latin typeface="+mj-lt"/>
            </a:rPr>
            <a:t>Транспорт</a:t>
          </a:r>
          <a:endParaRPr lang="ru-RU" sz="2400" b="0" kern="1200" dirty="0">
            <a:solidFill>
              <a:srgbClr val="000099"/>
            </a:solidFill>
            <a:latin typeface="+mj-lt"/>
          </a:endParaRPr>
        </a:p>
      </dsp:txBody>
      <dsp:txXfrm>
        <a:off x="696429" y="4320169"/>
        <a:ext cx="2971951" cy="808768"/>
      </dsp:txXfrm>
    </dsp:sp>
    <dsp:sp modelId="{0876E494-3A8C-4C49-B936-D15D81B25557}">
      <dsp:nvSpPr>
        <dsp:cNvPr id="0" name=""/>
        <dsp:cNvSpPr/>
      </dsp:nvSpPr>
      <dsp:spPr>
        <a:xfrm rot="3443859">
          <a:off x="3739514" y="3245690"/>
          <a:ext cx="3260766" cy="139907"/>
        </a:xfrm>
        <a:prstGeom prst="leftArrow">
          <a:avLst>
            <a:gd name="adj1" fmla="val 60000"/>
            <a:gd name="adj2" fmla="val 50000"/>
          </a:avLst>
        </a:prstGeom>
        <a:solidFill>
          <a:srgbClr val="3399FF"/>
        </a:solidFill>
        <a:ln w="28575"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4BBFC48-3753-491D-8229-A53FC07FB205}">
      <dsp:nvSpPr>
        <dsp:cNvPr id="0" name=""/>
        <dsp:cNvSpPr/>
      </dsp:nvSpPr>
      <dsp:spPr>
        <a:xfrm>
          <a:off x="930433" y="3178997"/>
          <a:ext cx="3139252" cy="859092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99"/>
              </a:solidFill>
              <a:effectLst/>
              <a:latin typeface="+mj-lt"/>
              <a:cs typeface="Arial" pitchFamily="34" charset="0"/>
            </a:rPr>
            <a:t>Игра</a:t>
          </a:r>
          <a:r>
            <a:rPr lang="ru-RU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</a:p>
      </dsp:txBody>
      <dsp:txXfrm>
        <a:off x="955595" y="3204159"/>
        <a:ext cx="3088928" cy="808768"/>
      </dsp:txXfrm>
    </dsp:sp>
    <dsp:sp modelId="{0C3CB52B-4FD9-4583-B313-B3EF5F3F742D}">
      <dsp:nvSpPr>
        <dsp:cNvPr id="0" name=""/>
        <dsp:cNvSpPr/>
      </dsp:nvSpPr>
      <dsp:spPr>
        <a:xfrm rot="2186539">
          <a:off x="4047408" y="4460633"/>
          <a:ext cx="1772744" cy="151102"/>
        </a:xfrm>
        <a:prstGeom prst="leftArrow">
          <a:avLst>
            <a:gd name="adj1" fmla="val 60000"/>
            <a:gd name="adj2" fmla="val 50000"/>
          </a:avLst>
        </a:prstGeom>
        <a:solidFill>
          <a:srgbClr val="3399FF"/>
        </a:solidFill>
        <a:ln w="28575"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DB69EEE-F10C-4120-AB09-275C081C5D06}">
      <dsp:nvSpPr>
        <dsp:cNvPr id="0" name=""/>
        <dsp:cNvSpPr/>
      </dsp:nvSpPr>
      <dsp:spPr>
        <a:xfrm>
          <a:off x="1237935" y="2092764"/>
          <a:ext cx="3047773" cy="859092"/>
        </a:xfrm>
        <a:prstGeom prst="roundRect">
          <a:avLst>
            <a:gd name="adj" fmla="val 10000"/>
          </a:avLst>
        </a:prstGeom>
        <a:solidFill>
          <a:srgbClr val="28E7EC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99"/>
              </a:solidFill>
              <a:effectLst/>
              <a:latin typeface="+mj-lt"/>
              <a:cs typeface="Arial" pitchFamily="34" charset="0"/>
            </a:rPr>
            <a:t>Тест</a:t>
          </a:r>
        </a:p>
      </dsp:txBody>
      <dsp:txXfrm>
        <a:off x="1263097" y="2117926"/>
        <a:ext cx="2997449" cy="808768"/>
      </dsp:txXfrm>
    </dsp:sp>
    <dsp:sp modelId="{8AC51082-E89C-44F0-B6D5-E19146A188FD}">
      <dsp:nvSpPr>
        <dsp:cNvPr id="0" name=""/>
        <dsp:cNvSpPr/>
      </dsp:nvSpPr>
      <dsp:spPr>
        <a:xfrm rot="3142095">
          <a:off x="4012781" y="3926424"/>
          <a:ext cx="2235645" cy="149265"/>
        </a:xfrm>
        <a:prstGeom prst="leftArrow">
          <a:avLst>
            <a:gd name="adj1" fmla="val 60000"/>
            <a:gd name="adj2" fmla="val 50000"/>
          </a:avLst>
        </a:prstGeom>
        <a:solidFill>
          <a:srgbClr val="3399FF"/>
        </a:solidFill>
        <a:ln w="28575"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F56C9C4-069D-4FC8-9EE1-92088B5B6964}">
      <dsp:nvSpPr>
        <dsp:cNvPr id="0" name=""/>
        <dsp:cNvSpPr/>
      </dsp:nvSpPr>
      <dsp:spPr>
        <a:xfrm>
          <a:off x="1374421" y="985700"/>
          <a:ext cx="3279185" cy="859092"/>
        </a:xfrm>
        <a:prstGeom prst="roundRect">
          <a:avLst>
            <a:gd name="adj" fmla="val 10000"/>
          </a:avLst>
        </a:prstGeom>
        <a:solidFill>
          <a:srgbClr val="FF6161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99"/>
              </a:solidFill>
              <a:effectLst/>
              <a:latin typeface="+mj-lt"/>
              <a:cs typeface="Arial" pitchFamily="34" charset="0"/>
            </a:rPr>
            <a:t>Кроссворд</a:t>
          </a:r>
          <a:endParaRPr lang="ru-RU" sz="2400" kern="1200" dirty="0">
            <a:solidFill>
              <a:srgbClr val="000099"/>
            </a:solidFill>
            <a:effectLst/>
            <a:latin typeface="+mj-lt"/>
            <a:cs typeface="Arial" panose="020B0604020202020204" pitchFamily="34" charset="0"/>
          </a:endParaRPr>
        </a:p>
      </dsp:txBody>
      <dsp:txXfrm>
        <a:off x="1399583" y="1010862"/>
        <a:ext cx="3228861" cy="808768"/>
      </dsp:txXfrm>
    </dsp:sp>
    <dsp:sp modelId="{AD9CCD5C-BB50-448A-AFAF-271C75660021}">
      <dsp:nvSpPr>
        <dsp:cNvPr id="0" name=""/>
        <dsp:cNvSpPr/>
      </dsp:nvSpPr>
      <dsp:spPr>
        <a:xfrm rot="3981793">
          <a:off x="4036580" y="2661135"/>
          <a:ext cx="4006545" cy="158397"/>
        </a:xfrm>
        <a:prstGeom prst="leftArrow">
          <a:avLst>
            <a:gd name="adj1" fmla="val 60000"/>
            <a:gd name="adj2" fmla="val 50000"/>
          </a:avLst>
        </a:prstGeom>
        <a:solidFill>
          <a:srgbClr val="3399FF"/>
        </a:solidFill>
        <a:ln w="28575">
          <a:noFill/>
          <a:prstDash val="sysDash"/>
        </a:ln>
        <a:effectLst>
          <a:innerShdw blurRad="63500" dist="50800" dir="18900000">
            <a:prstClr val="black">
              <a:alpha val="50000"/>
            </a:prstClr>
          </a:inn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96C8333-A068-4374-AF8E-21619E6165DA}">
      <dsp:nvSpPr>
        <dsp:cNvPr id="0" name=""/>
        <dsp:cNvSpPr/>
      </dsp:nvSpPr>
      <dsp:spPr>
        <a:xfrm>
          <a:off x="1901996" y="0"/>
          <a:ext cx="3103795" cy="859092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99"/>
              </a:solidFill>
              <a:effectLst/>
              <a:latin typeface="+mj-lt"/>
              <a:cs typeface="Arial" panose="020B0604020202020204" pitchFamily="34" charset="0"/>
            </a:rPr>
            <a:t>Правила поведения</a:t>
          </a:r>
          <a:endParaRPr lang="ru-RU" sz="2400" kern="1200" dirty="0">
            <a:solidFill>
              <a:srgbClr val="000099"/>
            </a:solidFill>
            <a:effectLst/>
            <a:latin typeface="+mj-lt"/>
            <a:cs typeface="Arial" panose="020B0604020202020204" pitchFamily="34" charset="0"/>
          </a:endParaRPr>
        </a:p>
      </dsp:txBody>
      <dsp:txXfrm>
        <a:off x="1927158" y="25162"/>
        <a:ext cx="3053471" cy="808768"/>
      </dsp:txXfrm>
    </dsp:sp>
    <dsp:sp modelId="{B25CAD06-85F9-4274-A0F1-625CC1B88991}">
      <dsp:nvSpPr>
        <dsp:cNvPr id="0" name=""/>
        <dsp:cNvSpPr/>
      </dsp:nvSpPr>
      <dsp:spPr>
        <a:xfrm rot="5400992">
          <a:off x="6423225" y="3458041"/>
          <a:ext cx="2190718" cy="141266"/>
        </a:xfrm>
        <a:prstGeom prst="leftArrow">
          <a:avLst>
            <a:gd name="adj1" fmla="val 60000"/>
            <a:gd name="adj2" fmla="val 50000"/>
          </a:avLst>
        </a:prstGeom>
        <a:solidFill>
          <a:srgbClr val="3399FF"/>
        </a:solidFill>
        <a:ln w="28575"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78FC2D5-4046-4F3A-B33F-6136904E2DCC}">
      <dsp:nvSpPr>
        <dsp:cNvPr id="0" name=""/>
        <dsp:cNvSpPr/>
      </dsp:nvSpPr>
      <dsp:spPr>
        <a:xfrm>
          <a:off x="5669500" y="389247"/>
          <a:ext cx="2740111" cy="859092"/>
        </a:xfrm>
        <a:prstGeom prst="roundRect">
          <a:avLst>
            <a:gd name="adj" fmla="val 10000"/>
          </a:avLst>
        </a:prstGeom>
        <a:solidFill>
          <a:srgbClr val="FF66FF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rgbClr val="000099"/>
              </a:solidFill>
              <a:effectLst/>
              <a:latin typeface="+mj-lt"/>
              <a:cs typeface="Arial" panose="020B0604020202020204" pitchFamily="34" charset="0"/>
            </a:rPr>
            <a:t>Мультфильм</a:t>
          </a:r>
          <a:endParaRPr lang="ru-RU" sz="2400" b="0" kern="1200" dirty="0">
            <a:solidFill>
              <a:srgbClr val="000099"/>
            </a:solidFill>
            <a:effectLst/>
            <a:latin typeface="+mj-lt"/>
            <a:cs typeface="Arial" panose="020B0604020202020204" pitchFamily="34" charset="0"/>
          </a:endParaRPr>
        </a:p>
      </dsp:txBody>
      <dsp:txXfrm>
        <a:off x="5694662" y="414409"/>
        <a:ext cx="2689787" cy="808768"/>
      </dsp:txXfrm>
    </dsp:sp>
    <dsp:sp modelId="{29FE053E-8366-41CF-9C3F-71BE32E98A32}">
      <dsp:nvSpPr>
        <dsp:cNvPr id="0" name=""/>
        <dsp:cNvSpPr/>
      </dsp:nvSpPr>
      <dsp:spPr>
        <a:xfrm rot="5392259" flipV="1">
          <a:off x="6525816" y="3037973"/>
          <a:ext cx="3349567" cy="143939"/>
        </a:xfrm>
        <a:prstGeom prst="leftArrow">
          <a:avLst>
            <a:gd name="adj1" fmla="val 60000"/>
            <a:gd name="adj2" fmla="val 50000"/>
          </a:avLst>
        </a:prstGeom>
        <a:solidFill>
          <a:srgbClr val="3399FF"/>
        </a:solidFill>
        <a:ln w="28575"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E709720-B0FD-4F3D-A6E1-A6097457A798}">
      <dsp:nvSpPr>
        <dsp:cNvPr id="0" name=""/>
        <dsp:cNvSpPr/>
      </dsp:nvSpPr>
      <dsp:spPr>
        <a:xfrm>
          <a:off x="5302625" y="1504875"/>
          <a:ext cx="2714640" cy="859092"/>
        </a:xfrm>
        <a:prstGeom prst="roundRect">
          <a:avLst>
            <a:gd name="adj" fmla="val 10000"/>
          </a:avLst>
        </a:prstGeom>
        <a:solidFill>
          <a:schemeClr val="accent3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99"/>
              </a:solidFill>
              <a:latin typeface="+mj-lt"/>
            </a:rPr>
            <a:t>Экологическая безопасность</a:t>
          </a:r>
          <a:endParaRPr lang="ru-RU" sz="2400" kern="1200" dirty="0">
            <a:solidFill>
              <a:srgbClr val="000099"/>
            </a:solidFill>
            <a:latin typeface="+mj-lt"/>
          </a:endParaRPr>
        </a:p>
      </dsp:txBody>
      <dsp:txXfrm>
        <a:off x="5327787" y="1530037"/>
        <a:ext cx="2664316" cy="8087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C26-964E-4488-B8F3-C4068A9CC958}">
      <dsp:nvSpPr>
        <dsp:cNvPr id="0" name=""/>
        <dsp:cNvSpPr/>
      </dsp:nvSpPr>
      <dsp:spPr>
        <a:xfrm rot="16200000">
          <a:off x="485632" y="-485632"/>
          <a:ext cx="3132347" cy="4103612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- это новое решение в любой деятельности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0" y="0"/>
        <a:ext cx="4103612" cy="2349261"/>
      </dsp:txXfrm>
    </dsp:sp>
    <dsp:sp modelId="{53652B9C-1DED-47CD-AE79-27B33DD71D4C}">
      <dsp:nvSpPr>
        <dsp:cNvPr id="0" name=""/>
        <dsp:cNvSpPr/>
      </dsp:nvSpPr>
      <dsp:spPr>
        <a:xfrm>
          <a:off x="4068526" y="24526"/>
          <a:ext cx="4103612" cy="3132347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- это когда заново используется существующее знание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68526" y="24526"/>
        <a:ext cx="4103612" cy="2349261"/>
      </dsp:txXfrm>
    </dsp:sp>
    <dsp:sp modelId="{5409CDB7-0109-4C2D-9EC8-5441DA9425DA}">
      <dsp:nvSpPr>
        <dsp:cNvPr id="0" name=""/>
        <dsp:cNvSpPr/>
      </dsp:nvSpPr>
      <dsp:spPr>
        <a:xfrm rot="10800000">
          <a:off x="0" y="3132347"/>
          <a:ext cx="4103612" cy="3132347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Arial" panose="020B0604020202020204" pitchFamily="34" charset="0"/>
              <a:cs typeface="Arial" panose="020B0604020202020204" pitchFamily="34" charset="0"/>
            </a:rPr>
            <a:t>- эти </a:t>
          </a: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слова</a:t>
          </a:r>
          <a:r>
            <a:rPr lang="ru-RU" sz="28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начинаются</a:t>
          </a:r>
          <a:r>
            <a:rPr lang="ru-RU" sz="28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</a:t>
          </a:r>
          <a:r>
            <a:rPr lang="ru-RU" sz="28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букву </a:t>
          </a:r>
          <a:r>
            <a:rPr lang="ru-RU" sz="2800" b="1" kern="1200" dirty="0" smtClean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rPr>
            <a:t>И</a:t>
          </a:r>
          <a:endParaRPr lang="ru-RU" sz="2800" b="1" kern="1200" dirty="0">
            <a:solidFill>
              <a:srgbClr val="0000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3915434"/>
        <a:ext cx="4103612" cy="2349261"/>
      </dsp:txXfrm>
    </dsp:sp>
    <dsp:sp modelId="{4B260F11-A2F6-4E14-89BA-E3DBA358EE5A}">
      <dsp:nvSpPr>
        <dsp:cNvPr id="0" name=""/>
        <dsp:cNvSpPr/>
      </dsp:nvSpPr>
      <dsp:spPr>
        <a:xfrm rot="5400000">
          <a:off x="4589244" y="2646715"/>
          <a:ext cx="3132347" cy="4103612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Arial" panose="020B0604020202020204" pitchFamily="34" charset="0"/>
              <a:cs typeface="Arial" panose="020B0604020202020204" pitchFamily="34" charset="0"/>
            </a:rPr>
            <a:t>- </a:t>
          </a: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это результат творчества изобретателей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4103613" y="3915434"/>
        <a:ext cx="4103612" cy="2349261"/>
      </dsp:txXfrm>
    </dsp:sp>
    <dsp:sp modelId="{FB557E22-B7CD-46C2-A799-E7BA50F7EAB0}">
      <dsp:nvSpPr>
        <dsp:cNvPr id="0" name=""/>
        <dsp:cNvSpPr/>
      </dsp:nvSpPr>
      <dsp:spPr>
        <a:xfrm>
          <a:off x="2363340" y="2501211"/>
          <a:ext cx="3305041" cy="1262273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rgbClr val="000099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Угадай-ка!</a:t>
          </a:r>
          <a:endParaRPr lang="ru-RU" sz="4000" kern="1200" dirty="0">
            <a:solidFill>
              <a:srgbClr val="000099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24959" y="2562830"/>
        <a:ext cx="3181803" cy="11390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EC0872-6B30-4BC5-9267-75FDEB685168}">
      <dsp:nvSpPr>
        <dsp:cNvPr id="0" name=""/>
        <dsp:cNvSpPr/>
      </dsp:nvSpPr>
      <dsp:spPr>
        <a:xfrm>
          <a:off x="1589536" y="60095"/>
          <a:ext cx="4789165" cy="116604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99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А.С. Попов</a:t>
          </a:r>
          <a:endParaRPr lang="ru-RU" sz="2400" kern="1200" dirty="0">
            <a:solidFill>
              <a:srgbClr val="000099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89536" y="60095"/>
        <a:ext cx="4789165" cy="1166040"/>
      </dsp:txXfrm>
    </dsp:sp>
    <dsp:sp modelId="{5F36DA65-2BF3-4598-AD10-215A5FD3CA92}">
      <dsp:nvSpPr>
        <dsp:cNvPr id="0" name=""/>
        <dsp:cNvSpPr/>
      </dsp:nvSpPr>
      <dsp:spPr>
        <a:xfrm>
          <a:off x="659447" y="88491"/>
          <a:ext cx="839046" cy="1094553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CB883A4-EEE0-41AD-AAA8-A7A17DE97F75}">
      <dsp:nvSpPr>
        <dsp:cNvPr id="0" name=""/>
        <dsp:cNvSpPr/>
      </dsp:nvSpPr>
      <dsp:spPr>
        <a:xfrm>
          <a:off x="662790" y="1393373"/>
          <a:ext cx="4710420" cy="115932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99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И.П. Кулибин</a:t>
          </a:r>
          <a:endParaRPr lang="ru-RU" sz="2400" kern="1200" dirty="0">
            <a:solidFill>
              <a:srgbClr val="000099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62790" y="1393373"/>
        <a:ext cx="4710420" cy="1159329"/>
      </dsp:txXfrm>
    </dsp:sp>
    <dsp:sp modelId="{39F182E2-E4EB-4450-A4CA-1BD48EF10F9D}">
      <dsp:nvSpPr>
        <dsp:cNvPr id="0" name=""/>
        <dsp:cNvSpPr/>
      </dsp:nvSpPr>
      <dsp:spPr>
        <a:xfrm>
          <a:off x="5529967" y="1487836"/>
          <a:ext cx="875363" cy="1018763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DE035C3-63E2-4348-BD8D-F8A937544BB1}">
      <dsp:nvSpPr>
        <dsp:cNvPr id="0" name=""/>
        <dsp:cNvSpPr/>
      </dsp:nvSpPr>
      <dsp:spPr>
        <a:xfrm>
          <a:off x="1633210" y="2786081"/>
          <a:ext cx="4767923" cy="12248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99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К.Э. Циолковский</a:t>
          </a:r>
          <a:endParaRPr lang="ru-RU" sz="2400" kern="1200" dirty="0">
            <a:solidFill>
              <a:srgbClr val="000099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33210" y="2786081"/>
        <a:ext cx="4767923" cy="1224821"/>
      </dsp:txXfrm>
    </dsp:sp>
    <dsp:sp modelId="{94A5CC4D-A5CC-4F80-9DCC-77352DC4519C}">
      <dsp:nvSpPr>
        <dsp:cNvPr id="0" name=""/>
        <dsp:cNvSpPr/>
      </dsp:nvSpPr>
      <dsp:spPr>
        <a:xfrm>
          <a:off x="667423" y="2778266"/>
          <a:ext cx="801858" cy="1191141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57AAB3E-740D-4F3B-8497-635EE7035EAC}">
      <dsp:nvSpPr>
        <dsp:cNvPr id="0" name=""/>
        <dsp:cNvSpPr/>
      </dsp:nvSpPr>
      <dsp:spPr>
        <a:xfrm>
          <a:off x="667447" y="4214836"/>
          <a:ext cx="4276246" cy="12390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rgbClr val="000099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Е. и М. Черепановы</a:t>
          </a:r>
          <a:endParaRPr lang="ru-RU" sz="2200" kern="1200" dirty="0">
            <a:solidFill>
              <a:srgbClr val="000099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67447" y="4214836"/>
        <a:ext cx="4276246" cy="1239043"/>
      </dsp:txXfrm>
    </dsp:sp>
    <dsp:sp modelId="{F0C6D020-CD74-41F7-B6A8-B5F6CE87232C}">
      <dsp:nvSpPr>
        <dsp:cNvPr id="0" name=""/>
        <dsp:cNvSpPr/>
      </dsp:nvSpPr>
      <dsp:spPr>
        <a:xfrm>
          <a:off x="5061232" y="4307961"/>
          <a:ext cx="1339971" cy="1057341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0CDC35-BE12-4D79-A416-C1A59A562915}">
      <dsp:nvSpPr>
        <dsp:cNvPr id="0" name=""/>
        <dsp:cNvSpPr/>
      </dsp:nvSpPr>
      <dsp:spPr>
        <a:xfrm>
          <a:off x="0" y="17668"/>
          <a:ext cx="6480720" cy="1111924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наземный</a:t>
          </a:r>
          <a:endParaRPr lang="ru-RU" sz="2400" kern="1200" dirty="0">
            <a:solidFill>
              <a:srgbClr val="0000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07336" y="17668"/>
        <a:ext cx="5073383" cy="1111924"/>
      </dsp:txXfrm>
    </dsp:sp>
    <dsp:sp modelId="{B49E5418-4B27-4B56-B913-7C04200108E3}">
      <dsp:nvSpPr>
        <dsp:cNvPr id="0" name=""/>
        <dsp:cNvSpPr/>
      </dsp:nvSpPr>
      <dsp:spPr>
        <a:xfrm>
          <a:off x="111192" y="111192"/>
          <a:ext cx="1296144" cy="88953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CB37F0-D23E-4D7E-A696-4E79241A869C}">
      <dsp:nvSpPr>
        <dsp:cNvPr id="0" name=""/>
        <dsp:cNvSpPr/>
      </dsp:nvSpPr>
      <dsp:spPr>
        <a:xfrm>
          <a:off x="0" y="1223117"/>
          <a:ext cx="6480720" cy="1111924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воздушный</a:t>
          </a:r>
          <a:endParaRPr lang="ru-RU" sz="2400" kern="1200" dirty="0">
            <a:solidFill>
              <a:srgbClr val="0000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07336" y="1223117"/>
        <a:ext cx="5073383" cy="1111924"/>
      </dsp:txXfrm>
    </dsp:sp>
    <dsp:sp modelId="{D06638D9-C2E3-4DC4-A687-F4F38F59D6E1}">
      <dsp:nvSpPr>
        <dsp:cNvPr id="0" name=""/>
        <dsp:cNvSpPr/>
      </dsp:nvSpPr>
      <dsp:spPr>
        <a:xfrm>
          <a:off x="111192" y="1334309"/>
          <a:ext cx="1296144" cy="88953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708975-CAE0-4947-9332-501C321579DF}">
      <dsp:nvSpPr>
        <dsp:cNvPr id="0" name=""/>
        <dsp:cNvSpPr/>
      </dsp:nvSpPr>
      <dsp:spPr>
        <a:xfrm>
          <a:off x="0" y="2446234"/>
          <a:ext cx="6480720" cy="1111924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водный</a:t>
          </a:r>
          <a:endParaRPr lang="ru-RU" sz="2400" kern="1200" dirty="0">
            <a:solidFill>
              <a:srgbClr val="0000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07336" y="2446234"/>
        <a:ext cx="5073383" cy="1111924"/>
      </dsp:txXfrm>
    </dsp:sp>
    <dsp:sp modelId="{C7AD8BFB-1B72-4DB2-903B-7E78D3A2C443}">
      <dsp:nvSpPr>
        <dsp:cNvPr id="0" name=""/>
        <dsp:cNvSpPr/>
      </dsp:nvSpPr>
      <dsp:spPr>
        <a:xfrm>
          <a:off x="111192" y="2557427"/>
          <a:ext cx="1296144" cy="88953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7A9FF0-2C2C-42C7-836C-2DD9865B3DE2}">
      <dsp:nvSpPr>
        <dsp:cNvPr id="0" name=""/>
        <dsp:cNvSpPr/>
      </dsp:nvSpPr>
      <dsp:spPr>
        <a:xfrm>
          <a:off x="0" y="3669351"/>
          <a:ext cx="6480720" cy="1111924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специальный</a:t>
          </a:r>
          <a:endParaRPr lang="ru-RU" sz="2400" kern="1200" dirty="0">
            <a:solidFill>
              <a:srgbClr val="0000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07336" y="3669351"/>
        <a:ext cx="5073383" cy="1111924"/>
      </dsp:txXfrm>
    </dsp:sp>
    <dsp:sp modelId="{DF585A32-6A87-4CCD-BF23-6FB00B9AC900}">
      <dsp:nvSpPr>
        <dsp:cNvPr id="0" name=""/>
        <dsp:cNvSpPr/>
      </dsp:nvSpPr>
      <dsp:spPr>
        <a:xfrm>
          <a:off x="111192" y="3780544"/>
          <a:ext cx="1296144" cy="88953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E551B1-8A95-4D8A-AA62-D09BD81164D2}">
      <dsp:nvSpPr>
        <dsp:cNvPr id="0" name=""/>
        <dsp:cNvSpPr/>
      </dsp:nvSpPr>
      <dsp:spPr>
        <a:xfrm>
          <a:off x="744487" y="492"/>
          <a:ext cx="1240176" cy="916486"/>
        </a:xfrm>
        <a:prstGeom prst="rect">
          <a:avLst/>
        </a:prstGeom>
        <a:blipFill>
          <a:blip xmlns:r="http://schemas.openxmlformats.org/officeDocument/2006/relationships"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AF8231-C93A-4101-8198-DBA471DE2D6A}">
      <dsp:nvSpPr>
        <dsp:cNvPr id="0" name=""/>
        <dsp:cNvSpPr/>
      </dsp:nvSpPr>
      <dsp:spPr>
        <a:xfrm>
          <a:off x="0" y="0"/>
          <a:ext cx="1068663" cy="25681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200" b="1" i="0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rPr>
            <a:t>МОЛОДЕЦ</a:t>
          </a:r>
          <a:endParaRPr lang="ru-RU" sz="1200" b="1" i="0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Print" panose="02000600000000000000" pitchFamily="2" charset="0"/>
          </a:endParaRPr>
        </a:p>
      </dsp:txBody>
      <dsp:txXfrm>
        <a:off x="0" y="0"/>
        <a:ext cx="1068663" cy="2568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E551B1-8A95-4D8A-AA62-D09BD81164D2}">
      <dsp:nvSpPr>
        <dsp:cNvPr id="0" name=""/>
        <dsp:cNvSpPr/>
      </dsp:nvSpPr>
      <dsp:spPr>
        <a:xfrm>
          <a:off x="744487" y="492"/>
          <a:ext cx="1240176" cy="916486"/>
        </a:xfrm>
        <a:prstGeom prst="rect">
          <a:avLst/>
        </a:prstGeom>
        <a:blipFill>
          <a:blip xmlns:r="http://schemas.openxmlformats.org/officeDocument/2006/relationships"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AF8231-C93A-4101-8198-DBA471DE2D6A}">
      <dsp:nvSpPr>
        <dsp:cNvPr id="0" name=""/>
        <dsp:cNvSpPr/>
      </dsp:nvSpPr>
      <dsp:spPr>
        <a:xfrm>
          <a:off x="0" y="0"/>
          <a:ext cx="1068663" cy="25681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200" b="1" i="0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rPr>
            <a:t>МОЛОДЕЦ</a:t>
          </a:r>
          <a:endParaRPr lang="ru-RU" sz="1200" b="1" i="0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Print" panose="02000600000000000000" pitchFamily="2" charset="0"/>
          </a:endParaRPr>
        </a:p>
      </dsp:txBody>
      <dsp:txXfrm>
        <a:off x="0" y="0"/>
        <a:ext cx="1068663" cy="2568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83A57E-D613-4334-B2D9-5BE72F489031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6FBB60-89E6-47CA-AE5D-DC9AF6FAC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627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ADE6CC-0802-440F-ADBD-8DEAE85425FB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FFACE-F084-4E07-A72E-3745CC7BEA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588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логотип установлена гиперссылка, ведущая на слайд-визитку, со слайда-визитки – на титульный слайд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FACE-F084-4E07-A72E-3745CC7BEA7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0226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Гиперссылки настроены на слова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FACE-F084-4E07-A72E-3745CC7BEA7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Клик на портрет К.И. Чуковского воспроизводит отрывок авторского чтения стихотворения «</a:t>
            </a:r>
            <a:r>
              <a:rPr lang="ru-RU" dirty="0" err="1" smtClean="0"/>
              <a:t>Тараканище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FACE-F084-4E07-A72E-3745CC7BEA7F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513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Чтоб проверить правильность выполнения задания, необходимо кликнуть на пустом месте и запустится</a:t>
            </a:r>
            <a:r>
              <a:rPr lang="ru-RU" baseline="0" dirty="0" smtClean="0"/>
              <a:t> видео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FACE-F084-4E07-A72E-3745CC7BEA7F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513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AEAA2-DF4A-4558-908F-8799E82CE2E5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813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Выберите правильный</a:t>
            </a:r>
            <a:r>
              <a:rPr lang="ru-RU" baseline="0" dirty="0" smtClean="0"/>
              <a:t> ответ</a:t>
            </a:r>
            <a:r>
              <a:rPr lang="ru-RU" dirty="0" smtClean="0"/>
              <a:t> и кликните на него.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AEAA2-DF4A-4558-908F-8799E82CE2E5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8134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возврата кликните</a:t>
            </a:r>
            <a:r>
              <a:rPr lang="ru-RU" baseline="0" dirty="0" smtClean="0"/>
              <a:t> на управляющую кнопку «назад».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AEAA2-DF4A-4558-908F-8799E82CE2E5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7852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продолжения игры кликните на управляющую кнопку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AEAA2-DF4A-4558-908F-8799E82CE2E5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5148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Выберите правильный</a:t>
            </a:r>
            <a:r>
              <a:rPr lang="ru-RU" baseline="0" dirty="0" smtClean="0"/>
              <a:t> ответ</a:t>
            </a:r>
            <a:r>
              <a:rPr lang="ru-RU" dirty="0" smtClean="0"/>
              <a:t> и кликните на него.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AEAA2-DF4A-4558-908F-8799E82CE2E5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8134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продолжения игры кликните на управляющую кнопку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AEAA2-DF4A-4558-908F-8799E82CE2E5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5148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Выберите правильный</a:t>
            </a:r>
            <a:r>
              <a:rPr lang="ru-RU" baseline="0" dirty="0" smtClean="0"/>
              <a:t> ответ</a:t>
            </a:r>
            <a:r>
              <a:rPr lang="ru-RU" dirty="0" smtClean="0"/>
              <a:t> и кликните на него.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AEAA2-DF4A-4558-908F-8799E82CE2E5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813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Гиперссылки настроены на темы</a:t>
            </a:r>
            <a:r>
              <a:rPr lang="ru-RU" baseline="0" dirty="0" smtClean="0"/>
              <a:t> раздела. Начинать работу можно с любого раздела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FACE-F084-4E07-A72E-3745CC7BEA7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8514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Игра окончена (управляющая кнопка)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AEAA2-DF4A-4558-908F-8799E82CE2E5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5148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Блоки представляют собой иллюстрации с небольшим</a:t>
            </a:r>
            <a:r>
              <a:rPr lang="ru-RU" baseline="0" dirty="0" smtClean="0"/>
              <a:t> стихотворным фрагментом или правилом. Лента «закольцована». Клик на треугольник справа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FACE-F084-4E07-A72E-3745CC7BEA7F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5228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С помощью управляющей кнопки можно вернуться на титульный слайд.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FACE-F084-4E07-A72E-3745CC7BEA7F}" type="slidenum">
              <a:rPr lang="ru-RU" smtClean="0"/>
              <a:pPr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7679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FACE-F084-4E07-A72E-3745CC7BEA7F}" type="slidenum">
              <a:rPr lang="ru-RU" smtClean="0"/>
              <a:pPr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454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Результатом игры «Угадай-ка» должно стать формулирование детьми темы 1 урока «Изобретения</a:t>
            </a:r>
            <a:r>
              <a:rPr lang="ru-RU" baseline="0" dirty="0" smtClean="0"/>
              <a:t> и изобретатели»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FACE-F084-4E07-A72E-3745CC7BEA7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116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Дополнить текст из предложенных внизу слов. Клик левой</a:t>
            </a:r>
            <a:r>
              <a:rPr lang="ru-RU" baseline="0" dirty="0" smtClean="0"/>
              <a:t> кнопкой мыши и слово становится на место, меняет цвет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FACE-F084-4E07-A72E-3745CC7BEA7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152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Клик левой кнопкой</a:t>
            </a:r>
            <a:r>
              <a:rPr lang="ru-RU" baseline="0" dirty="0" smtClean="0"/>
              <a:t> мышки и предметы распределяются по группам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FACE-F084-4E07-A72E-3745CC7BEA7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287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FACE-F084-4E07-A72E-3745CC7BEA7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828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Клик на слово «ракета», «мост», «радио», паровоз» является</a:t>
            </a:r>
            <a:r>
              <a:rPr lang="ru-RU" baseline="0" dirty="0" smtClean="0"/>
              <a:t> проверкой правильности ответа учащихся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FACE-F084-4E07-A72E-3745CC7BEA7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0155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ЛКМ по картине увеличивает изображение на весь экран, повторный клик вернёт изображение обратно и третий клик увеличит картину и внизу появиться текст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FACE-F084-4E07-A72E-3745CC7BEA7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8214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 клике на картинку – она увеличивается на весь экран, при повторном нажатии</a:t>
            </a:r>
            <a:r>
              <a:rPr lang="ru-RU" baseline="0" dirty="0" smtClean="0"/>
              <a:t> уменьшается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FACE-F084-4E07-A72E-3745CC7BEA7F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384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Click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slide" Target="slide4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Relationship Id="rId14" Type="http://schemas.openxmlformats.org/officeDocument/2006/relationships/slide" Target="slide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11" Type="http://schemas.openxmlformats.org/officeDocument/2006/relationships/slide" Target="slide2.xml"/><Relationship Id="rId5" Type="http://schemas.openxmlformats.org/officeDocument/2006/relationships/diagramQuickStyle" Target="../diagrams/quickStyle4.xml"/><Relationship Id="rId10" Type="http://schemas.openxmlformats.org/officeDocument/2006/relationships/slide" Target="slide19.xml"/><Relationship Id="rId4" Type="http://schemas.openxmlformats.org/officeDocument/2006/relationships/diagramLayout" Target="../diagrams/layout4.xml"/><Relationship Id="rId9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2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slide" Target="slide3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slide" Target="slide37.xml"/><Relationship Id="rId5" Type="http://schemas.openxmlformats.org/officeDocument/2006/relationships/diagramQuickStyle" Target="../diagrams/quickStyle1.xml"/><Relationship Id="rId15" Type="http://schemas.openxmlformats.org/officeDocument/2006/relationships/slide" Target="slide34.xml"/><Relationship Id="rId10" Type="http://schemas.openxmlformats.org/officeDocument/2006/relationships/slide" Target="slide32.xml"/><Relationship Id="rId4" Type="http://schemas.openxmlformats.org/officeDocument/2006/relationships/diagramLayout" Target="../diagrams/layout1.xml"/><Relationship Id="rId9" Type="http://schemas.openxmlformats.org/officeDocument/2006/relationships/slide" Target="slide24.xml"/><Relationship Id="rId1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notesSlide" Target="../notesSlides/notesSlid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6" Type="http://schemas.openxmlformats.org/officeDocument/2006/relationships/slide" Target="slide2.xml"/><Relationship Id="rId5" Type="http://schemas.openxmlformats.org/officeDocument/2006/relationships/image" Target="../media/image52.png"/><Relationship Id="rId4" Type="http://schemas.openxmlformats.org/officeDocument/2006/relationships/notesSlide" Target="../notesSlides/notesSl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3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image" Target="../media/image54.jpeg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3.jpeg"/><Relationship Id="rId7" Type="http://schemas.openxmlformats.org/officeDocument/2006/relationships/slide" Target="slide2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jpeg"/><Relationship Id="rId5" Type="http://schemas.openxmlformats.org/officeDocument/2006/relationships/image" Target="../media/image32.jpeg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3.jpeg"/><Relationship Id="rId7" Type="http://schemas.openxmlformats.org/officeDocument/2006/relationships/slide" Target="slide3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slide" Target="slide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://www.zoomby.ru/watch/ni-topliva-ni-dorog-v-buduschem-ezdit-budut-na-magnitah?utm_source=Yandex_Z&amp;utm_medium=cpc&amp;utm_campaign=6702559" TargetMode="Externa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openxmlformats.org/officeDocument/2006/relationships/image" Target="../media/image74.jpeg"/><Relationship Id="rId3" Type="http://schemas.openxmlformats.org/officeDocument/2006/relationships/image" Target="../media/image66.jpeg"/><Relationship Id="rId7" Type="http://schemas.openxmlformats.org/officeDocument/2006/relationships/slide" Target="slide2.xml"/><Relationship Id="rId12" Type="http://schemas.openxmlformats.org/officeDocument/2006/relationships/image" Target="../media/image7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jpeg"/><Relationship Id="rId11" Type="http://schemas.openxmlformats.org/officeDocument/2006/relationships/image" Target="../media/image72.jpeg"/><Relationship Id="rId5" Type="http://schemas.openxmlformats.org/officeDocument/2006/relationships/image" Target="../media/image67.jpeg"/><Relationship Id="rId10" Type="http://schemas.openxmlformats.org/officeDocument/2006/relationships/image" Target="../media/image71.jpeg"/><Relationship Id="rId4" Type="http://schemas.microsoft.com/office/2007/relationships/hdphoto" Target="../media/hdphoto1.wdp"/><Relationship Id="rId9" Type="http://schemas.openxmlformats.org/officeDocument/2006/relationships/image" Target="../media/image70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Relationship Id="rId9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taranecan@mail.ru" TargetMode="Externa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ainyk.lt/img/items/118/597/7/519b7857b73d2.jpg" TargetMode="External"/><Relationship Id="rId13" Type="http://schemas.openxmlformats.org/officeDocument/2006/relationships/hyperlink" Target="http://dankir.users.photofile.ru/photo/dankir/3659047/xlarge/81664859.jpg" TargetMode="External"/><Relationship Id="rId18" Type="http://schemas.openxmlformats.org/officeDocument/2006/relationships/hyperlink" Target="http://img-fotki.yandex.ru/get/4401/6105082.22/0_64ce0_42c1117e_XXL.jpg" TargetMode="External"/><Relationship Id="rId26" Type="http://schemas.openxmlformats.org/officeDocument/2006/relationships/hyperlink" Target="http://mistergid.ru/image/upload/2011-08-07/330026694634_1248183637_8.jpg" TargetMode="External"/><Relationship Id="rId39" Type="http://schemas.openxmlformats.org/officeDocument/2006/relationships/hyperlink" Target="http://www.design-warez.ru/uploads/posts/2010-04/1270897327_wf1zd2as53ugzyk.jpeg" TargetMode="External"/><Relationship Id="rId3" Type="http://schemas.openxmlformats.org/officeDocument/2006/relationships/hyperlink" Target="http://photo-element.ru/competition/cd/third/9.jpg" TargetMode="External"/><Relationship Id="rId21" Type="http://schemas.openxmlformats.org/officeDocument/2006/relationships/hyperlink" Target="http://dv-zvezda.ru/uploads/posts/2013-05/defense-ministry-ordered-the-tanker-to-the-pacific-fleet_231.jpeg" TargetMode="External"/><Relationship Id="rId34" Type="http://schemas.openxmlformats.org/officeDocument/2006/relationships/hyperlink" Target="http://detsad-kitty.ru/uploads/posts/2011-09/1315222063_pravila-etiketa-dlya-samyx-malenkix-8.jpg" TargetMode="External"/><Relationship Id="rId42" Type="http://schemas.openxmlformats.org/officeDocument/2006/relationships/hyperlink" Target="http://book-hall.ru/files/chukovsky.jpg" TargetMode="External"/><Relationship Id="rId47" Type="http://schemas.openxmlformats.org/officeDocument/2006/relationships/hyperlink" Target="http://900igr.net/datai/ekologija/Zemlja-v-opasnosti/0005-011-Ekologicheskaja-opasnost.jpg" TargetMode="External"/><Relationship Id="rId7" Type="http://schemas.openxmlformats.org/officeDocument/2006/relationships/hyperlink" Target="http://photos.demandstudios.com/getty/article/18/61/78366991_XS.jpg" TargetMode="External"/><Relationship Id="rId12" Type="http://schemas.openxmlformats.org/officeDocument/2006/relationships/hyperlink" Target="http://www.nsad.ru/pic/popov.jpg" TargetMode="External"/><Relationship Id="rId17" Type="http://schemas.openxmlformats.org/officeDocument/2006/relationships/hyperlink" Target="http://www.personalguide.ru/upload/2009/12/10/09071a9b974e35f67a9ee2b27ead683c.jpg" TargetMode="External"/><Relationship Id="rId25" Type="http://schemas.openxmlformats.org/officeDocument/2006/relationships/hyperlink" Target="http://powerclip.ru/userfiles/1882.jpg" TargetMode="External"/><Relationship Id="rId33" Type="http://schemas.openxmlformats.org/officeDocument/2006/relationships/hyperlink" Target="http://de.yoyowall.com/wallpapers/2013/03/Sukhoi-Su-34-Zur%C3%BCck-1536x2048.jpg" TargetMode="External"/><Relationship Id="rId38" Type="http://schemas.openxmlformats.org/officeDocument/2006/relationships/hyperlink" Target="http://us.cdn2.123rf.com/168nwm/yayayoy/yayayoy1205/yayayoy120500003/13489540-oe--n-n--n-n---n.jpg" TargetMode="External"/><Relationship Id="rId46" Type="http://schemas.openxmlformats.org/officeDocument/2006/relationships/hyperlink" Target="http://go.mail.ru/search_video?q=%D0%BC%D1%83%D0%BB%D1%8C%D1%82%D1%84%D0%B8%D0%BB%D1%8C%D0%BC%20%22%D0%A2%D0%B0%D1%80%D0%B0%D0%BA%D0%B0%D0%BD%D0%B8%D1%89%D0%B5%22%20%D0%A7%D1%83%D0%BA%D0%BE%D0%B2%D1%81%D0%BA%D0%B8%D0%B9" TargetMode="External"/><Relationship Id="rId2" Type="http://schemas.openxmlformats.org/officeDocument/2006/relationships/notesSlide" Target="../notesSlides/notesSlide23.xml"/><Relationship Id="rId16" Type="http://schemas.openxmlformats.org/officeDocument/2006/relationships/hyperlink" Target="http://magput.ru/pics/large/75026.jpg" TargetMode="External"/><Relationship Id="rId20" Type="http://schemas.openxmlformats.org/officeDocument/2006/relationships/hyperlink" Target="http://forum.na-svyazi.ru/uploads/201307/post-334859-1373613950.jpg" TargetMode="External"/><Relationship Id="rId29" Type="http://schemas.openxmlformats.org/officeDocument/2006/relationships/hyperlink" Target="http://rigonda.by/d/426335/d/wader-32151.png" TargetMode="External"/><Relationship Id="rId41" Type="http://schemas.openxmlformats.org/officeDocument/2006/relationships/hyperlink" Target="http://lib2.podelise.ru/tw_files2/urls_67/81/d-80991/7z-docs/1_html_m7491345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ic.yupoo.com/xiaoyuermaoyi/BZayPph3/big.jpg" TargetMode="External"/><Relationship Id="rId11" Type="http://schemas.openxmlformats.org/officeDocument/2006/relationships/hyperlink" Target="http://www.mediaport.ua/news/media/110000/110290_700.jpg" TargetMode="External"/><Relationship Id="rId24" Type="http://schemas.openxmlformats.org/officeDocument/2006/relationships/hyperlink" Target="http://3.s3.envato.com/files/30397701/ural_pv.jpg" TargetMode="External"/><Relationship Id="rId32" Type="http://schemas.openxmlformats.org/officeDocument/2006/relationships/hyperlink" Target="http://i4.alfi.lt/16365/65/75.jpg" TargetMode="External"/><Relationship Id="rId37" Type="http://schemas.openxmlformats.org/officeDocument/2006/relationships/hyperlink" Target="http://www.proshkolu.ru/content/media/pic/std/1000000/178000/177747-72568e032dff42f5.jpg" TargetMode="External"/><Relationship Id="rId40" Type="http://schemas.openxmlformats.org/officeDocument/2006/relationships/hyperlink" Target="http://www.youtube.com/" TargetMode="External"/><Relationship Id="rId45" Type="http://schemas.openxmlformats.org/officeDocument/2006/relationships/hyperlink" Target="http://maininfo.org/img/velosiped1.jpg" TargetMode="External"/><Relationship Id="rId5" Type="http://schemas.openxmlformats.org/officeDocument/2006/relationships/hyperlink" Target="http://img1.liveinternet.ru/images/attach/c/1/57/555/57555714_lapti.jpg" TargetMode="External"/><Relationship Id="rId15" Type="http://schemas.openxmlformats.org/officeDocument/2006/relationships/hyperlink" Target="http://www.kuda.ua/lenta/wp-content/images/2011/09/27/alwahda.36_0_564fe_bcad52fe_XL.jpg" TargetMode="External"/><Relationship Id="rId23" Type="http://schemas.openxmlformats.org/officeDocument/2006/relationships/hyperlink" Target="http://otvetin.ru/uploads/posts/2010-09/1285842468_dirizhabl.jpg" TargetMode="External"/><Relationship Id="rId28" Type="http://schemas.openxmlformats.org/officeDocument/2006/relationships/hyperlink" Target="http://evolucaofrancesa.com.br/wp-content/plugins/soundcloud-shortcode/animated-rocket-i18.png" TargetMode="External"/><Relationship Id="rId36" Type="http://schemas.openxmlformats.org/officeDocument/2006/relationships/hyperlink" Target="http://detkinsk.ru/components/com_virtuemart/shop_image/product/195%D0%B3.jpg" TargetMode="External"/><Relationship Id="rId10" Type="http://schemas.openxmlformats.org/officeDocument/2006/relationships/hyperlink" Target="http://www.oboznik.ru/wp-content/uploads/2013/06/1_319.jpg" TargetMode="External"/><Relationship Id="rId19" Type="http://schemas.openxmlformats.org/officeDocument/2006/relationships/hyperlink" Target="http://www.whereisflo.com/wp-content/uploads/2009/04/dsc_0545.jpg" TargetMode="External"/><Relationship Id="rId31" Type="http://schemas.openxmlformats.org/officeDocument/2006/relationships/hyperlink" Target="http://susanin.udm.ru/upload/iblock/0ed/0ed5377fdab79412dfe43d5135480d2a.jpg" TargetMode="External"/><Relationship Id="rId44" Type="http://schemas.openxmlformats.org/officeDocument/2006/relationships/hyperlink" Target="http://ktp.ruz.net/raznoe/tram/012.jpg" TargetMode="External"/><Relationship Id="rId4" Type="http://schemas.openxmlformats.org/officeDocument/2006/relationships/hyperlink" Target="http://www.t2home.ru/files/blogs/post_126/35c4a6afd6c64594e94c86c51354275b.jpg" TargetMode="External"/><Relationship Id="rId9" Type="http://schemas.openxmlformats.org/officeDocument/2006/relationships/hyperlink" Target="http://elive.com.ua/wp-content/uploads/2013/08/Kulibin3.jpg" TargetMode="External"/><Relationship Id="rId14" Type="http://schemas.openxmlformats.org/officeDocument/2006/relationships/hyperlink" Target="http://centralasiaonline.com/shared/images/2013/06/07/kgdonkey.jpg?1370600104" TargetMode="External"/><Relationship Id="rId22" Type="http://schemas.openxmlformats.org/officeDocument/2006/relationships/hyperlink" Target="http://pirates-life.ru/_ph/23/2/968386884.jpg" TargetMode="External"/><Relationship Id="rId27" Type="http://schemas.openxmlformats.org/officeDocument/2006/relationships/hyperlink" Target="http://t2.ftcdn.net/jpg/00/23/49/53/400_F_23495367_7gNKwHixMMkkH5QDTeWKldHTZKzFJz8G.jpg" TargetMode="External"/><Relationship Id="rId30" Type="http://schemas.openxmlformats.org/officeDocument/2006/relationships/hyperlink" Target="http://www.wwww4.com/w6610/1959596.jpg" TargetMode="External"/><Relationship Id="rId35" Type="http://schemas.openxmlformats.org/officeDocument/2006/relationships/hyperlink" Target="http://v2.kadett.in.ua/forum/index.php?PHPSESSID=ca803c65877623ed093c6175265f11e5&amp;action=dlattach;topic=62.0;attach=289691;image" TargetMode="External"/><Relationship Id="rId43" Type="http://schemas.openxmlformats.org/officeDocument/2006/relationships/hyperlink" Target="http://www.dissans.com.ua/ru/pages_img/samand-sedan4dv_01.jp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0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237264"/>
            <a:ext cx="5184576" cy="749945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l"/>
            <a:r>
              <a:rPr lang="ru-RU" sz="6000" i="1" cap="none" dirty="0" smtClean="0">
                <a:ln w="11430"/>
                <a:solidFill>
                  <a:srgbClr val="00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Транспорт</a:t>
            </a:r>
            <a:endParaRPr lang="ru-RU" sz="6000" i="1" cap="none" dirty="0">
              <a:ln w="11430"/>
              <a:solidFill>
                <a:srgbClr val="00339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22692" y="5445224"/>
            <a:ext cx="6718421" cy="1039146"/>
          </a:xfrm>
          <a:noFill/>
        </p:spPr>
        <p:txBody>
          <a:bodyPr>
            <a:normAutofit fontScale="70000" lnSpcReduction="20000"/>
          </a:bodyPr>
          <a:lstStyle/>
          <a:p>
            <a:pPr algn="r"/>
            <a:r>
              <a:rPr lang="ru-RU" sz="4600" b="1" i="1" dirty="0" err="1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Таранец</a:t>
            </a:r>
            <a:r>
              <a:rPr lang="ru-RU" sz="46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ru-RU" sz="46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Антонина Николаевна</a:t>
            </a:r>
          </a:p>
          <a:p>
            <a:pPr algn="r"/>
            <a:endParaRPr lang="ru-RU" sz="26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User\Desktop\1234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DCE6F2"/>
              </a:clrFrom>
              <a:clrTo>
                <a:srgbClr val="DCE6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14" y="5558206"/>
            <a:ext cx="981101" cy="78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143159" y="171866"/>
            <a:ext cx="8352928" cy="994160"/>
          </a:xfrm>
          <a:prstGeom prst="rect">
            <a:avLst/>
          </a:prstGeom>
          <a:noFill/>
        </p:spPr>
        <p:txBody>
          <a:bodyPr vert="horz">
            <a:normAutofit fontScale="55000" lnSpcReduction="20000"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Презентация к уроку по учебному предмету </a:t>
            </a:r>
          </a:p>
          <a:p>
            <a:r>
              <a:rPr lang="ru-RU" sz="36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«Окружающий мир» в 1-ом классе на тему «Транспорт»</a:t>
            </a:r>
          </a:p>
          <a:p>
            <a:endParaRPr lang="ru-RU" sz="26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043895" y="4118046"/>
            <a:ext cx="5697218" cy="1440160"/>
          </a:xfrm>
          <a:prstGeom prst="rect">
            <a:avLst/>
          </a:prstGeom>
          <a:noFill/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2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Учитель начальных классов,</a:t>
            </a:r>
          </a:p>
          <a:p>
            <a:pPr algn="r"/>
            <a:r>
              <a:rPr lang="ru-RU" sz="22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заместитель директора по УВР</a:t>
            </a:r>
          </a:p>
          <a:p>
            <a:pPr algn="r"/>
            <a:r>
              <a:rPr lang="ru-RU" sz="22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anose="02020603050405020304" pitchFamily="18" charset="0"/>
              </a:rPr>
              <a:t> МБОУ СОШ №4 г. Светлоград</a:t>
            </a:r>
          </a:p>
          <a:p>
            <a:pPr algn="r"/>
            <a:endParaRPr lang="ru-RU" sz="2400" b="1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24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Autofit/>
          </a:bodyPr>
          <a:lstStyle/>
          <a:p>
            <a:r>
              <a:rPr lang="ru-RU" altLang="ru-RU" sz="4000" dirty="0" smtClean="0">
                <a:solidFill>
                  <a:srgbClr val="000099"/>
                </a:solidFill>
                <a:effectLst/>
              </a:rPr>
              <a:t>Сказка стала былью</a:t>
            </a:r>
          </a:p>
        </p:txBody>
      </p:sp>
      <p:pic>
        <p:nvPicPr>
          <p:cNvPr id="29" name="Рисунок 28" descr="Рисунок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494" y="836712"/>
            <a:ext cx="8088261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7387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зад 2">
            <a:hlinkClick r:id="" action="ppaction://hlinkshowjump?jump=nextslide" highlightClick="1"/>
          </p:cNvPr>
          <p:cNvSpPr/>
          <p:nvPr/>
        </p:nvSpPr>
        <p:spPr>
          <a:xfrm flipH="1">
            <a:off x="8172401" y="6309320"/>
            <a:ext cx="744368" cy="288000"/>
          </a:xfrm>
          <a:prstGeom prst="actionButtonBackPrevious">
            <a:avLst/>
          </a:prstGeom>
          <a:solidFill>
            <a:schemeClr val="bg2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20003" y="1268760"/>
            <a:ext cx="1944216" cy="2016224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000" r="-12000"/>
            </a:stretch>
          </a:blip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Прямоугольник 6"/>
          <p:cNvSpPr/>
          <p:nvPr/>
        </p:nvSpPr>
        <p:spPr>
          <a:xfrm>
            <a:off x="3604049" y="3573016"/>
            <a:ext cx="2016225" cy="2008325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Прямоугольник 7"/>
          <p:cNvSpPr/>
          <p:nvPr/>
        </p:nvSpPr>
        <p:spPr>
          <a:xfrm>
            <a:off x="3600635" y="1245366"/>
            <a:ext cx="2016224" cy="2016224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000" r="-15000"/>
            </a:stretch>
          </a:blip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Прямоугольник 8"/>
          <p:cNvSpPr/>
          <p:nvPr/>
        </p:nvSpPr>
        <p:spPr>
          <a:xfrm>
            <a:off x="1220003" y="3573016"/>
            <a:ext cx="1944217" cy="2006193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1000" b="-21000"/>
            </a:stretch>
          </a:blip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Прямоугольник 9"/>
          <p:cNvSpPr/>
          <p:nvPr/>
        </p:nvSpPr>
        <p:spPr>
          <a:xfrm>
            <a:off x="6008997" y="3568180"/>
            <a:ext cx="1916537" cy="2011029"/>
          </a:xfrm>
          <a:prstGeom prst="rect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00" r="-25000"/>
            </a:stretch>
          </a:blip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Прямоугольник 10"/>
          <p:cNvSpPr/>
          <p:nvPr/>
        </p:nvSpPr>
        <p:spPr>
          <a:xfrm>
            <a:off x="6008997" y="1245367"/>
            <a:ext cx="1954550" cy="2016224"/>
          </a:xfrm>
          <a:prstGeom prst="rect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000" r="-20000"/>
            </a:stretch>
          </a:blip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2050" name="Picture 2" descr="C:\Users\User\Pictures\до 15.06.14\kgdonkey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465" y="836712"/>
            <a:ext cx="6780082" cy="475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Pictures\до 15.06.14\0_64ce0_42c1117e_XXL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464" y="786332"/>
            <a:ext cx="4540664" cy="4973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Pictures\до 15.06.14\09071a9b974e35f67a9ee2b27ead683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463" y="786332"/>
            <a:ext cx="6988937" cy="5002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Pictures\до 15.06.14\75026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752367"/>
            <a:ext cx="7056784" cy="484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Pictures\до 15.06.14\alwahda.36_0_564fe_bcad52fe_XL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815874"/>
            <a:ext cx="7310613" cy="491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User\Pictures\до 15.06.14\dsc_0545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770799"/>
            <a:ext cx="6977549" cy="4883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hlinkClick r:id="rId14" action="ppaction://hlinksldjump"/>
          </p:cNvPr>
          <p:cNvSpPr txBox="1"/>
          <p:nvPr/>
        </p:nvSpPr>
        <p:spPr>
          <a:xfrm>
            <a:off x="1419406" y="5893821"/>
            <a:ext cx="630518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Животные перевозят грузы и пассажиров. </a:t>
            </a:r>
          </a:p>
          <a:p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гужевой транспорт</a:t>
            </a:r>
            <a:endParaRPr lang="ru-RU" sz="24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25373" y="78761"/>
            <a:ext cx="509325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000099"/>
                </a:solidFill>
                <a:latin typeface="+mj-lt"/>
              </a:rPr>
              <a:t>Гужевой транспорт</a:t>
            </a:r>
            <a:endParaRPr lang="ru-RU" sz="4000" b="1" cap="none" spc="0" dirty="0">
              <a:ln w="11430"/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620075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0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516996596"/>
              </p:ext>
            </p:extLst>
          </p:nvPr>
        </p:nvGraphicFramePr>
        <p:xfrm>
          <a:off x="1331640" y="1196752"/>
          <a:ext cx="6480720" cy="4784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157878" y="116632"/>
            <a:ext cx="48282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000099"/>
                </a:solidFill>
                <a:latin typeface="+mj-lt"/>
              </a:rPr>
              <a:t> Виды транспорта</a:t>
            </a:r>
            <a:endParaRPr lang="ru-RU" sz="4000" b="1" cap="none" spc="0" dirty="0">
              <a:ln w="11430"/>
              <a:solidFill>
                <a:srgbClr val="000099"/>
              </a:solidFill>
              <a:latin typeface="+mj-lt"/>
            </a:endParaRPr>
          </a:p>
        </p:txBody>
      </p:sp>
      <p:sp>
        <p:nvSpPr>
          <p:cNvPr id="4" name="Прямоугольник 3">
            <a:hlinkClick r:id="rId8" action="ppaction://hlinksldjump"/>
          </p:cNvPr>
          <p:cNvSpPr/>
          <p:nvPr/>
        </p:nvSpPr>
        <p:spPr>
          <a:xfrm>
            <a:off x="2857488" y="1643050"/>
            <a:ext cx="142876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445583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9" action="ppaction://hlinksldjump"/>
          </p:cNvPr>
          <p:cNvSpPr/>
          <p:nvPr/>
        </p:nvSpPr>
        <p:spPr>
          <a:xfrm>
            <a:off x="2857488" y="2857496"/>
            <a:ext cx="1643074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445583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10" action="ppaction://hlinksldjump"/>
          </p:cNvPr>
          <p:cNvSpPr/>
          <p:nvPr/>
        </p:nvSpPr>
        <p:spPr>
          <a:xfrm>
            <a:off x="2857488" y="4071942"/>
            <a:ext cx="107157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445583">
                <a:alpha val="3137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rId11" action="ppaction://hlinksldjump" highlightClick="1"/>
          </p:cNvPr>
          <p:cNvSpPr/>
          <p:nvPr/>
        </p:nvSpPr>
        <p:spPr>
          <a:xfrm>
            <a:off x="8001024" y="6357958"/>
            <a:ext cx="720000" cy="288000"/>
          </a:xfrm>
          <a:prstGeom prst="actionButtonBeginning">
            <a:avLst/>
          </a:prstGeom>
          <a:solidFill>
            <a:schemeClr val="bg2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0425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49E5418-4B27-4B56-B913-7C04200108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graphicEl>
                                              <a:dgm id="{B49E5418-4B27-4B56-B913-7C04200108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D0CDC35-BE12-4D79-A416-C1A59A5629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>
                                            <p:graphicEl>
                                              <a:dgm id="{AD0CDC35-BE12-4D79-A416-C1A59A5629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06638D9-C2E3-4DC4-A687-F4F38F59D6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graphicEl>
                                              <a:dgm id="{D06638D9-C2E3-4DC4-A687-F4F38F59D6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ECB37F0-D23E-4D7E-A696-4E79241A8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graphicEl>
                                              <a:dgm id="{CECB37F0-D23E-4D7E-A696-4E79241A86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7AD8BFB-1B72-4DB2-903B-7E78D3A2C4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dgm id="{C7AD8BFB-1B72-4DB2-903B-7E78D3A2C4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5708975-CAE0-4947-9332-501C321579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dgm id="{C5708975-CAE0-4947-9332-501C321579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F585A32-6A87-4CCD-BF23-6FB00B9AC9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dgm id="{DF585A32-6A87-4CCD-BF23-6FB00B9AC9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27A9FF0-2C2C-42C7-836C-2DD9865B3D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graphicEl>
                                              <a:dgm id="{A27A9FF0-2C2C-42C7-836C-2DD9865B3D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Autofit/>
          </a:bodyPr>
          <a:lstStyle/>
          <a:p>
            <a:r>
              <a:rPr lang="ru-RU" altLang="ru-RU" sz="4000" dirty="0" smtClean="0">
                <a:solidFill>
                  <a:srgbClr val="000099"/>
                </a:solidFill>
                <a:effectLst/>
              </a:rPr>
              <a:t>Наземный транспорт</a:t>
            </a:r>
          </a:p>
        </p:txBody>
      </p:sp>
      <p:grpSp>
        <p:nvGrpSpPr>
          <p:cNvPr id="39" name="Группа 14"/>
          <p:cNvGrpSpPr/>
          <p:nvPr/>
        </p:nvGrpSpPr>
        <p:grpSpPr>
          <a:xfrm>
            <a:off x="785786" y="1071546"/>
            <a:ext cx="7572428" cy="4962259"/>
            <a:chOff x="1000100" y="799441"/>
            <a:chExt cx="7572428" cy="4962259"/>
          </a:xfrm>
        </p:grpSpPr>
        <p:pic>
          <p:nvPicPr>
            <p:cNvPr id="40" name="Рисунок 39" descr="Рисунок1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1538" y="799441"/>
              <a:ext cx="3429024" cy="2286016"/>
            </a:xfrm>
            <a:prstGeom prst="rect">
              <a:avLst/>
            </a:prstGeom>
          </p:spPr>
        </p:pic>
        <p:pic>
          <p:nvPicPr>
            <p:cNvPr id="41" name="Рисунок 40" descr="Рисунок12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100" y="3085457"/>
              <a:ext cx="3786214" cy="2258720"/>
            </a:xfrm>
            <a:prstGeom prst="rect">
              <a:avLst/>
            </a:prstGeom>
          </p:spPr>
        </p:pic>
        <p:pic>
          <p:nvPicPr>
            <p:cNvPr id="42" name="Рисунок 41" descr="Рисунок13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00562" y="799441"/>
              <a:ext cx="4071966" cy="2286016"/>
            </a:xfrm>
            <a:prstGeom prst="rect">
              <a:avLst/>
            </a:prstGeom>
          </p:spPr>
        </p:pic>
        <p:pic>
          <p:nvPicPr>
            <p:cNvPr id="43" name="Рисунок 42" descr="Рисунок10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86314" y="3085457"/>
              <a:ext cx="3768420" cy="2254353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1071538" y="5300035"/>
              <a:ext cx="73684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Первый автомобиль появился в середине 19 века</a:t>
              </a:r>
              <a:endParaRPr lang="ru-RU" sz="24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27387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Autofit/>
          </a:bodyPr>
          <a:lstStyle/>
          <a:p>
            <a:r>
              <a:rPr lang="ru-RU" altLang="ru-RU" sz="4000" dirty="0" smtClean="0">
                <a:solidFill>
                  <a:srgbClr val="000099"/>
                </a:solidFill>
                <a:effectLst/>
              </a:rPr>
              <a:t>Наземный транспорт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1416810" y="1214422"/>
            <a:ext cx="6310380" cy="4415040"/>
            <a:chOff x="1066708" y="773156"/>
            <a:chExt cx="6840596" cy="5209699"/>
          </a:xfrm>
        </p:grpSpPr>
        <p:pic>
          <p:nvPicPr>
            <p:cNvPr id="11" name="Рисунок 10" descr="Рисунок7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8235" y="773156"/>
              <a:ext cx="6597544" cy="3710468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066708" y="4566480"/>
              <a:ext cx="6840596" cy="1416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В середине18 века начали появляться первые паровозы. В 1834 году отец и сын Черепановы построили паровоз в России</a:t>
              </a:r>
              <a:endParaRPr lang="ru-RU" sz="24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27387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Autofit/>
          </a:bodyPr>
          <a:lstStyle/>
          <a:p>
            <a:r>
              <a:rPr lang="ru-RU" altLang="ru-RU" sz="4000" dirty="0" smtClean="0">
                <a:solidFill>
                  <a:srgbClr val="000099"/>
                </a:solidFill>
                <a:effectLst/>
              </a:rPr>
              <a:t>Наземный транспорт</a:t>
            </a:r>
          </a:p>
        </p:txBody>
      </p:sp>
      <p:grpSp>
        <p:nvGrpSpPr>
          <p:cNvPr id="3" name="Группа 10"/>
          <p:cNvGrpSpPr/>
          <p:nvPr/>
        </p:nvGrpSpPr>
        <p:grpSpPr>
          <a:xfrm>
            <a:off x="785786" y="1071546"/>
            <a:ext cx="7572428" cy="5286412"/>
            <a:chOff x="785786" y="785795"/>
            <a:chExt cx="7572428" cy="5045839"/>
          </a:xfrm>
        </p:grpSpPr>
        <p:pic>
          <p:nvPicPr>
            <p:cNvPr id="19" name="Рисунок 18" descr="Рисунок9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786" y="785795"/>
              <a:ext cx="7572428" cy="4388631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714480" y="5112614"/>
              <a:ext cx="5715040" cy="719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Со временем появились локомотивы,</a:t>
              </a:r>
            </a:p>
            <a:p>
              <a:pPr algn="ctr"/>
              <a:r>
                <a:rPr lang="ru-RU" sz="2400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которые движет сила электричества</a:t>
              </a:r>
              <a:endParaRPr lang="ru-RU" sz="24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" name="Управляющая кнопка: назад 9">
            <a:hlinkClick r:id="rId3" action="ppaction://hlinksldjump" highlightClick="1"/>
          </p:cNvPr>
          <p:cNvSpPr/>
          <p:nvPr/>
        </p:nvSpPr>
        <p:spPr>
          <a:xfrm>
            <a:off x="8286776" y="6429396"/>
            <a:ext cx="720000" cy="288000"/>
          </a:xfrm>
          <a:prstGeom prst="actionButtonBackPrevious">
            <a:avLst/>
          </a:prstGeom>
          <a:solidFill>
            <a:schemeClr val="bg2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7387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Autofit/>
          </a:bodyPr>
          <a:lstStyle/>
          <a:p>
            <a:r>
              <a:rPr lang="ru-RU" altLang="ru-RU" sz="4000" dirty="0" smtClean="0">
                <a:solidFill>
                  <a:srgbClr val="000099"/>
                </a:solidFill>
                <a:effectLst/>
              </a:rPr>
              <a:t>Воздушный транспорт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767927" y="928670"/>
            <a:ext cx="7608147" cy="4807538"/>
            <a:chOff x="698008" y="1040046"/>
            <a:chExt cx="7608147" cy="3911636"/>
          </a:xfrm>
        </p:grpSpPr>
        <p:pic>
          <p:nvPicPr>
            <p:cNvPr id="11" name="Рисунок 10" descr="Рисунок2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0884" y="1040046"/>
              <a:ext cx="7465271" cy="3031896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698008" y="4120685"/>
              <a:ext cx="75397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FontTx/>
                <a:buNone/>
                <a:defRPr/>
              </a:pPr>
              <a:r>
                <a:rPr lang="ru-RU" sz="2400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 В 1882 году русский изобретатель А.Ф. Можайский </a:t>
              </a:r>
            </a:p>
            <a:p>
              <a:pPr algn="ctr">
                <a:buFontTx/>
                <a:buNone/>
                <a:defRPr/>
              </a:pPr>
              <a:r>
                <a:rPr lang="ru-RU" sz="2400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создал первый в мире самолёт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42282974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Autofit/>
          </a:bodyPr>
          <a:lstStyle/>
          <a:p>
            <a:r>
              <a:rPr lang="ru-RU" altLang="ru-RU" sz="4000" dirty="0" smtClean="0">
                <a:solidFill>
                  <a:srgbClr val="000099"/>
                </a:solidFill>
                <a:effectLst/>
              </a:rPr>
              <a:t>Воздушный транспорт</a:t>
            </a:r>
          </a:p>
        </p:txBody>
      </p:sp>
      <p:grpSp>
        <p:nvGrpSpPr>
          <p:cNvPr id="3" name="Группа 13"/>
          <p:cNvGrpSpPr/>
          <p:nvPr/>
        </p:nvGrpSpPr>
        <p:grpSpPr>
          <a:xfrm>
            <a:off x="642910" y="785794"/>
            <a:ext cx="7858180" cy="5429288"/>
            <a:chOff x="1581053" y="857232"/>
            <a:chExt cx="5981894" cy="4629353"/>
          </a:xfrm>
        </p:grpSpPr>
        <p:pic>
          <p:nvPicPr>
            <p:cNvPr id="15" name="Рисунок 14" descr="Рисунок22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78761" y="857232"/>
              <a:ext cx="5786478" cy="345581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581053" y="4286256"/>
              <a:ext cx="598189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В середине 20 века авиация начала </a:t>
              </a:r>
            </a:p>
            <a:p>
              <a:pPr algn="ctr"/>
              <a:r>
                <a:rPr lang="ru-RU" sz="2400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быстро развиваться. Появились  самые </a:t>
              </a:r>
            </a:p>
            <a:p>
              <a:pPr algn="ctr"/>
              <a:r>
                <a:rPr lang="ru-RU" sz="2400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разные самолёты</a:t>
              </a:r>
              <a:endParaRPr lang="ru-RU" sz="24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82974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Autofit/>
          </a:bodyPr>
          <a:lstStyle/>
          <a:p>
            <a:r>
              <a:rPr lang="ru-RU" altLang="ru-RU" sz="4000" dirty="0" smtClean="0">
                <a:solidFill>
                  <a:srgbClr val="000099"/>
                </a:solidFill>
                <a:effectLst/>
              </a:rPr>
              <a:t>Воздушный транспорт</a:t>
            </a:r>
          </a:p>
        </p:txBody>
      </p:sp>
      <p:grpSp>
        <p:nvGrpSpPr>
          <p:cNvPr id="4" name="Группа 9"/>
          <p:cNvGrpSpPr/>
          <p:nvPr/>
        </p:nvGrpSpPr>
        <p:grpSpPr>
          <a:xfrm>
            <a:off x="678630" y="857232"/>
            <a:ext cx="7786741" cy="5286412"/>
            <a:chOff x="1428728" y="642918"/>
            <a:chExt cx="7072362" cy="5286412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428728" y="642918"/>
              <a:ext cx="7072362" cy="5286412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" name="Группа 6"/>
            <p:cNvGrpSpPr/>
            <p:nvPr/>
          </p:nvGrpSpPr>
          <p:grpSpPr>
            <a:xfrm>
              <a:off x="1571604" y="785794"/>
              <a:ext cx="6858048" cy="5082264"/>
              <a:chOff x="1571604" y="785794"/>
              <a:chExt cx="6858048" cy="5082264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4572000" y="3929066"/>
                <a:ext cx="3857652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FontTx/>
                  <a:buNone/>
                  <a:defRPr/>
                </a:pPr>
                <a:r>
                  <a:rPr lang="ru-RU" sz="2400" dirty="0" smtClean="0">
                    <a:solidFill>
                      <a:srgbClr val="000099"/>
                    </a:solidFill>
                    <a:latin typeface="Arial" pitchFamily="34" charset="0"/>
                    <a:cs typeface="Arial" pitchFamily="34" charset="0"/>
                  </a:rPr>
                  <a:t>Ракета - аппарат для полёта в космос.</a:t>
                </a:r>
              </a:p>
              <a:p>
                <a:pPr algn="ctr">
                  <a:buFontTx/>
                  <a:buNone/>
                  <a:defRPr/>
                </a:pPr>
                <a:r>
                  <a:rPr lang="ru-RU" sz="2400" dirty="0" smtClean="0">
                    <a:solidFill>
                      <a:srgbClr val="000099"/>
                    </a:solidFill>
                    <a:latin typeface="Arial" pitchFamily="34" charset="0"/>
                    <a:cs typeface="Arial" pitchFamily="34" charset="0"/>
                  </a:rPr>
                  <a:t> 12 апреля 1961 года Ю.А.Гагарин</a:t>
                </a:r>
              </a:p>
              <a:p>
                <a:pPr algn="ctr">
                  <a:buFontTx/>
                  <a:buNone/>
                  <a:defRPr/>
                </a:pPr>
                <a:r>
                  <a:rPr lang="ru-RU" sz="2400" dirty="0" smtClean="0">
                    <a:solidFill>
                      <a:srgbClr val="000099"/>
                    </a:solidFill>
                    <a:latin typeface="Arial" pitchFamily="34" charset="0"/>
                    <a:cs typeface="Arial" pitchFamily="34" charset="0"/>
                  </a:rPr>
                  <a:t> совершил его первым.</a:t>
                </a:r>
              </a:p>
            </p:txBody>
          </p:sp>
          <p:pic>
            <p:nvPicPr>
              <p:cNvPr id="19" name="Рисунок 18" descr="Рисунок24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71604" y="785794"/>
                <a:ext cx="2928958" cy="5046820"/>
              </a:xfrm>
              <a:prstGeom prst="rect">
                <a:avLst/>
              </a:prstGeom>
            </p:spPr>
          </p:pic>
          <p:pic>
            <p:nvPicPr>
              <p:cNvPr id="20" name="Рисунок 19" descr="Рисунок25.jp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57752" y="857232"/>
                <a:ext cx="3218607" cy="3000396"/>
              </a:xfrm>
              <a:prstGeom prst="rect">
                <a:avLst/>
              </a:prstGeom>
            </p:spPr>
          </p:pic>
        </p:grpSp>
      </p:grpSp>
      <p:sp>
        <p:nvSpPr>
          <p:cNvPr id="22" name="Управляющая кнопка: назад 21">
            <a:hlinkClick r:id="rId4" action="ppaction://hlinksldjump" highlightClick="1"/>
          </p:cNvPr>
          <p:cNvSpPr/>
          <p:nvPr/>
        </p:nvSpPr>
        <p:spPr>
          <a:xfrm>
            <a:off x="8215338" y="6357958"/>
            <a:ext cx="720000" cy="288000"/>
          </a:xfrm>
          <a:prstGeom prst="actionButtonBackPrevious">
            <a:avLst/>
          </a:prstGeom>
          <a:solidFill>
            <a:schemeClr val="bg2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2974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Autofit/>
          </a:bodyPr>
          <a:lstStyle/>
          <a:p>
            <a:r>
              <a:rPr lang="ru-RU" altLang="ru-RU" sz="4000" dirty="0" smtClean="0">
                <a:solidFill>
                  <a:srgbClr val="000099"/>
                </a:solidFill>
                <a:effectLst/>
              </a:rPr>
              <a:t>Водный транспорт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441" y="1071546"/>
            <a:ext cx="6613118" cy="3429024"/>
          </a:xfrm>
        </p:spPr>
      </p:pic>
      <p:sp>
        <p:nvSpPr>
          <p:cNvPr id="6" name="TextBox 5"/>
          <p:cNvSpPr txBox="1"/>
          <p:nvPr/>
        </p:nvSpPr>
        <p:spPr>
          <a:xfrm>
            <a:off x="1285852" y="4500570"/>
            <a:ext cx="6572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Выдалбливая середину ствола большого </a:t>
            </a:r>
          </a:p>
          <a:p>
            <a:pPr algn="ctr"/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дерева, наши предки строили чёлны</a:t>
            </a:r>
            <a:endParaRPr lang="ru-RU" sz="24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2974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137607519"/>
              </p:ext>
            </p:extLst>
          </p:nvPr>
        </p:nvGraphicFramePr>
        <p:xfrm>
          <a:off x="214282" y="214290"/>
          <a:ext cx="8715436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>
            <a:hlinkClick r:id="rId8" action="ppaction://hlinksldjump"/>
          </p:cNvPr>
          <p:cNvSpPr/>
          <p:nvPr/>
        </p:nvSpPr>
        <p:spPr>
          <a:xfrm>
            <a:off x="899592" y="5733256"/>
            <a:ext cx="2746777" cy="720080"/>
          </a:xfrm>
          <a:prstGeom prst="rect">
            <a:avLst/>
          </a:prstGeom>
          <a:solidFill>
            <a:srgbClr val="6076B4">
              <a:alpha val="0"/>
            </a:srgbClr>
          </a:solidFill>
          <a:ln>
            <a:solidFill>
              <a:srgbClr val="6076B4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rId9" action="ppaction://hlinksldjump"/>
          </p:cNvPr>
          <p:cNvSpPr/>
          <p:nvPr/>
        </p:nvSpPr>
        <p:spPr>
          <a:xfrm>
            <a:off x="1384761" y="3521088"/>
            <a:ext cx="2736304" cy="616225"/>
          </a:xfrm>
          <a:prstGeom prst="rect">
            <a:avLst/>
          </a:prstGeom>
          <a:solidFill>
            <a:srgbClr val="6076B4">
              <a:alpha val="0"/>
            </a:srgbClr>
          </a:solidFill>
          <a:ln>
            <a:solidFill>
              <a:srgbClr val="003366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10" action="ppaction://hlinksldjump"/>
          </p:cNvPr>
          <p:cNvSpPr/>
          <p:nvPr/>
        </p:nvSpPr>
        <p:spPr>
          <a:xfrm>
            <a:off x="1691680" y="2420888"/>
            <a:ext cx="2731068" cy="644076"/>
          </a:xfrm>
          <a:prstGeom prst="rect">
            <a:avLst/>
          </a:prstGeom>
          <a:solidFill>
            <a:srgbClr val="6076B4">
              <a:alpha val="0"/>
            </a:srgbClr>
          </a:solidFill>
          <a:ln>
            <a:solidFill>
              <a:srgbClr val="003366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11" action="ppaction://hlinksldjump"/>
          </p:cNvPr>
          <p:cNvSpPr/>
          <p:nvPr/>
        </p:nvSpPr>
        <p:spPr>
          <a:xfrm>
            <a:off x="1907704" y="1378868"/>
            <a:ext cx="2808312" cy="588088"/>
          </a:xfrm>
          <a:prstGeom prst="rect">
            <a:avLst/>
          </a:prstGeom>
          <a:solidFill>
            <a:srgbClr val="6076B4">
              <a:alpha val="0"/>
            </a:srgbClr>
          </a:solidFill>
          <a:ln>
            <a:solidFill>
              <a:srgbClr val="003366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rId12" action="ppaction://hlinksldjump"/>
          </p:cNvPr>
          <p:cNvSpPr/>
          <p:nvPr/>
        </p:nvSpPr>
        <p:spPr>
          <a:xfrm>
            <a:off x="2272980" y="427450"/>
            <a:ext cx="2875084" cy="57696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445583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3" action="ppaction://hlinksldjump"/>
          </p:cNvPr>
          <p:cNvSpPr/>
          <p:nvPr/>
        </p:nvSpPr>
        <p:spPr>
          <a:xfrm>
            <a:off x="5580112" y="1707313"/>
            <a:ext cx="2563788" cy="900150"/>
          </a:xfrm>
          <a:prstGeom prst="rect">
            <a:avLst/>
          </a:prstGeom>
          <a:solidFill>
            <a:srgbClr val="6076B4">
              <a:alpha val="0"/>
            </a:srgbClr>
          </a:solidFill>
          <a:ln>
            <a:solidFill>
              <a:srgbClr val="445583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4" action="ppaction://hlinksldjump"/>
          </p:cNvPr>
          <p:cNvSpPr/>
          <p:nvPr/>
        </p:nvSpPr>
        <p:spPr>
          <a:xfrm>
            <a:off x="1064534" y="4618158"/>
            <a:ext cx="2736304" cy="72008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15" action="ppaction://hlinksldjump"/>
          </p:cNvPr>
          <p:cNvSpPr/>
          <p:nvPr/>
        </p:nvSpPr>
        <p:spPr>
          <a:xfrm>
            <a:off x="5504684" y="1707313"/>
            <a:ext cx="2714644" cy="882684"/>
          </a:xfrm>
          <a:prstGeom prst="rect">
            <a:avLst/>
          </a:prstGeom>
          <a:solidFill>
            <a:srgbClr val="6076B4">
              <a:alpha val="0"/>
            </a:srgbClr>
          </a:solidFill>
          <a:ln>
            <a:solidFill>
              <a:srgbClr val="445583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rId13" action="ppaction://hlinksldjump"/>
          </p:cNvPr>
          <p:cNvSpPr/>
          <p:nvPr/>
        </p:nvSpPr>
        <p:spPr>
          <a:xfrm>
            <a:off x="6084168" y="715932"/>
            <a:ext cx="2376264" cy="662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084168" y="4978198"/>
            <a:ext cx="2736304" cy="971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Autofit/>
          </a:bodyPr>
          <a:lstStyle/>
          <a:p>
            <a:r>
              <a:rPr lang="ru-RU" altLang="ru-RU" sz="4000" dirty="0" smtClean="0">
                <a:solidFill>
                  <a:srgbClr val="000099"/>
                </a:solidFill>
                <a:effectLst/>
              </a:rPr>
              <a:t>Водный транспорт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61" y="1071546"/>
            <a:ext cx="5786478" cy="3000396"/>
          </a:xfrm>
        </p:spPr>
      </p:pic>
      <p:sp>
        <p:nvSpPr>
          <p:cNvPr id="6" name="TextBox 5"/>
          <p:cNvSpPr txBox="1"/>
          <p:nvPr/>
        </p:nvSpPr>
        <p:spPr>
          <a:xfrm>
            <a:off x="1483462" y="4071942"/>
            <a:ext cx="61770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Выдалбливая середину ствола большого </a:t>
            </a:r>
          </a:p>
          <a:p>
            <a:pPr algn="ctr"/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дерева, наши предки строили чёлны</a:t>
            </a:r>
            <a:endParaRPr lang="ru-RU" sz="24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4"/>
          <p:cNvGrpSpPr/>
          <p:nvPr/>
        </p:nvGrpSpPr>
        <p:grpSpPr>
          <a:xfrm>
            <a:off x="1285852" y="1000108"/>
            <a:ext cx="7358114" cy="5000661"/>
            <a:chOff x="1285852" y="1142984"/>
            <a:chExt cx="7115225" cy="4041236"/>
          </a:xfrm>
        </p:grpSpPr>
        <p:pic>
          <p:nvPicPr>
            <p:cNvPr id="7" name="Рисунок 6" descr="Рисунок15.jpg"/>
            <p:cNvPicPr>
              <a:picLocks noChangeAspect="1"/>
            </p:cNvPicPr>
            <p:nvPr/>
          </p:nvPicPr>
          <p:blipFill>
            <a:blip r:embed="rId3"/>
            <a:srcRect l="7229" r="6018" b="1373"/>
            <a:stretch>
              <a:fillRect/>
            </a:stretch>
          </p:blipFill>
          <p:spPr>
            <a:xfrm>
              <a:off x="1285852" y="1142984"/>
              <a:ext cx="1714512" cy="31175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357290" y="4214818"/>
              <a:ext cx="6886822" cy="969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Поставив на чёлн парус, получили ладью.</a:t>
              </a:r>
            </a:p>
            <a:p>
              <a:pPr algn="ctr"/>
              <a:r>
                <a:rPr lang="ru-RU" sz="2400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Многоярусные паруса дали рождение шхунам,</a:t>
              </a:r>
            </a:p>
            <a:p>
              <a:pPr algn="ctr"/>
              <a:r>
                <a:rPr lang="ru-RU" sz="2400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каравеллам, фрегатам, бригантинам</a:t>
              </a:r>
              <a:endParaRPr lang="ru-RU" sz="24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9" name="Рисунок 8" descr="Рисунок16.jpg"/>
            <p:cNvPicPr>
              <a:picLocks noChangeAspect="1"/>
            </p:cNvPicPr>
            <p:nvPr/>
          </p:nvPicPr>
          <p:blipFill>
            <a:blip r:embed="rId4"/>
            <a:srcRect r="5155" b="4444"/>
            <a:stretch>
              <a:fillRect/>
            </a:stretch>
          </p:blipFill>
          <p:spPr>
            <a:xfrm>
              <a:off x="3000364" y="1142984"/>
              <a:ext cx="2571768" cy="3117524"/>
            </a:xfrm>
            <a:prstGeom prst="rect">
              <a:avLst/>
            </a:prstGeom>
          </p:spPr>
        </p:pic>
        <p:pic>
          <p:nvPicPr>
            <p:cNvPr id="10" name="Рисунок 9" descr="Рисунок17.jpg"/>
            <p:cNvPicPr>
              <a:picLocks noChangeAspect="1"/>
            </p:cNvPicPr>
            <p:nvPr/>
          </p:nvPicPr>
          <p:blipFill>
            <a:blip r:embed="rId5"/>
            <a:srcRect l="7725" t="3571" r="7302" b="7143"/>
            <a:stretch>
              <a:fillRect/>
            </a:stretch>
          </p:blipFill>
          <p:spPr>
            <a:xfrm>
              <a:off x="5572132" y="1142984"/>
              <a:ext cx="2828945" cy="3117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82974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Autofit/>
          </a:bodyPr>
          <a:lstStyle/>
          <a:p>
            <a:r>
              <a:rPr lang="ru-RU" altLang="ru-RU" sz="4000" dirty="0" smtClean="0">
                <a:solidFill>
                  <a:srgbClr val="000099"/>
                </a:solidFill>
                <a:effectLst/>
              </a:rPr>
              <a:t>Водный транспорт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1000100" y="857232"/>
            <a:ext cx="7532768" cy="5109869"/>
            <a:chOff x="1364808" y="1142984"/>
            <a:chExt cx="6566637" cy="4162265"/>
          </a:xfrm>
        </p:grpSpPr>
        <p:pic>
          <p:nvPicPr>
            <p:cNvPr id="7" name="Рисунок 6" descr="Рисунок20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35885" y="1142984"/>
              <a:ext cx="6367858" cy="3768526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364808" y="4929198"/>
              <a:ext cx="6566637" cy="376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Теперь человек плавает по океанам на теплоходах</a:t>
              </a:r>
              <a:endParaRPr lang="ru-RU" sz="24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" name="Управляющая кнопка: назад 9">
            <a:hlinkClick r:id="rId3" action="ppaction://hlinksldjump" highlightClick="1"/>
          </p:cNvPr>
          <p:cNvSpPr/>
          <p:nvPr/>
        </p:nvSpPr>
        <p:spPr>
          <a:xfrm>
            <a:off x="8072462" y="6429396"/>
            <a:ext cx="720000" cy="288000"/>
          </a:xfrm>
          <a:prstGeom prst="actionButtonBackPrevious">
            <a:avLst/>
          </a:prstGeom>
          <a:solidFill>
            <a:schemeClr val="bg2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2974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6410" y="116632"/>
            <a:ext cx="75911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99"/>
                </a:solidFill>
                <a:latin typeface="+mj-lt"/>
              </a:rPr>
              <a:t>Слушаем Корнея Ивановича </a:t>
            </a:r>
          </a:p>
          <a:p>
            <a:pPr algn="ctr"/>
            <a:r>
              <a:rPr lang="ru-RU" sz="4000" b="1" dirty="0" smtClean="0">
                <a:solidFill>
                  <a:srgbClr val="000099"/>
                </a:solidFill>
                <a:latin typeface="+mj-lt"/>
              </a:rPr>
              <a:t>Чуковского «</a:t>
            </a:r>
            <a:r>
              <a:rPr lang="ru-RU" sz="4000" b="1" dirty="0" err="1" smtClean="0">
                <a:solidFill>
                  <a:srgbClr val="000099"/>
                </a:solidFill>
                <a:latin typeface="+mj-lt"/>
              </a:rPr>
              <a:t>Тараканище</a:t>
            </a:r>
            <a:r>
              <a:rPr lang="ru-RU" sz="4000" b="1" dirty="0" smtClean="0">
                <a:solidFill>
                  <a:srgbClr val="000099"/>
                </a:solidFill>
                <a:latin typeface="+mj-lt"/>
              </a:rPr>
              <a:t>»</a:t>
            </a:r>
            <a:endParaRPr lang="ru-RU" sz="40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285" y="2780928"/>
            <a:ext cx="2355431" cy="35770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39552" y="1628800"/>
            <a:ext cx="80648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Задание. Назови </a:t>
            </a:r>
            <a:r>
              <a:rPr lang="ru-RU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транспортные </a:t>
            </a:r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средства</a:t>
            </a:r>
            <a:r>
              <a:rPr lang="ru-RU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которые упоминаются в отрывке</a:t>
            </a:r>
            <a:endParaRPr lang="ru-RU" sz="24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Hukovskij_K_I_-_Tarakanicshe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62791" y="697669"/>
            <a:ext cx="609600" cy="609600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62791" y="6357989"/>
            <a:ext cx="541658" cy="167355"/>
          </a:xfrm>
          <a:prstGeom prst="actionButtonForwardNex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58737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vol="10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70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16632"/>
            <a:ext cx="8424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0099"/>
                </a:solidFill>
                <a:latin typeface="+mj-lt"/>
              </a:rPr>
              <a:t>О</a:t>
            </a:r>
            <a:r>
              <a:rPr lang="ru-RU" sz="4000" b="1" dirty="0" smtClean="0">
                <a:solidFill>
                  <a:srgbClr val="000099"/>
                </a:solidFill>
                <a:latin typeface="+mj-lt"/>
              </a:rPr>
              <a:t>трывок из сказки </a:t>
            </a:r>
          </a:p>
          <a:p>
            <a:pPr algn="ctr"/>
            <a:r>
              <a:rPr lang="ru-RU" sz="4000" b="1" dirty="0" smtClean="0">
                <a:solidFill>
                  <a:srgbClr val="000099"/>
                </a:solidFill>
                <a:latin typeface="+mj-lt"/>
              </a:rPr>
              <a:t>К.И. Чуковского «</a:t>
            </a:r>
            <a:r>
              <a:rPr lang="ru-RU" sz="4000" b="1" dirty="0" err="1" smtClean="0">
                <a:solidFill>
                  <a:srgbClr val="000099"/>
                </a:solidFill>
                <a:latin typeface="+mj-lt"/>
              </a:rPr>
              <a:t>Тараканище</a:t>
            </a:r>
            <a:r>
              <a:rPr lang="ru-RU" sz="4000" b="1" dirty="0" smtClean="0">
                <a:solidFill>
                  <a:srgbClr val="000099"/>
                </a:solidFill>
                <a:latin typeface="+mj-lt"/>
              </a:rPr>
              <a:t>»</a:t>
            </a:r>
            <a:endParaRPr lang="ru-RU" sz="40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7" name="tarakanische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3608" y="1628800"/>
            <a:ext cx="5791200" cy="4419600"/>
          </a:xfrm>
          <a:prstGeom prst="rect">
            <a:avLst/>
          </a:prstGeom>
        </p:spPr>
      </p:pic>
      <p:sp>
        <p:nvSpPr>
          <p:cNvPr id="6" name="Управляющая кнопка: в начало 5">
            <a:hlinkClick r:id="rId6" action="ppaction://hlinksldjump" highlightClick="1"/>
          </p:cNvPr>
          <p:cNvSpPr/>
          <p:nvPr/>
        </p:nvSpPr>
        <p:spPr>
          <a:xfrm>
            <a:off x="8223833" y="6381328"/>
            <a:ext cx="596639" cy="216024"/>
          </a:xfrm>
          <a:prstGeom prst="actionButtonBeginning">
            <a:avLst/>
          </a:prstGeom>
          <a:solidFill>
            <a:schemeClr val="tx2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0949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5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50028" y="192088"/>
            <a:ext cx="64439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99"/>
                </a:solidFill>
                <a:latin typeface="+mj-lt"/>
                <a:cs typeface="Arial" panose="020B0604020202020204" pitchFamily="34" charset="0"/>
              </a:rPr>
              <a:t>Игра «Исключи лишнее»</a:t>
            </a:r>
            <a:endParaRPr lang="ru-RU" sz="4000" b="1" dirty="0">
              <a:solidFill>
                <a:srgbClr val="000099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7497" y="1659285"/>
            <a:ext cx="7609006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Правила игры</a:t>
            </a:r>
          </a:p>
          <a:p>
            <a:endParaRPr lang="ru-RU" sz="2800" b="1" i="1" dirty="0" smtClean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Внимательно прочитай задание.</a:t>
            </a:r>
          </a:p>
          <a:p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Рассмотри картинки.</a:t>
            </a:r>
          </a:p>
          <a:p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Выбери правильный ответ и нажми ЛКМ на него.</a:t>
            </a:r>
          </a:p>
          <a:p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Если ошибся, то возвращайся по управляющей</a:t>
            </a:r>
          </a:p>
          <a:p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кнопке «назад». </a:t>
            </a:r>
          </a:p>
          <a:p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Для продолжения игры кликни на управляющую </a:t>
            </a:r>
          </a:p>
          <a:p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кнопку «вперёд» и т. д.</a:t>
            </a:r>
          </a:p>
        </p:txBody>
      </p:sp>
    </p:spTree>
    <p:extLst>
      <p:ext uri="{BB962C8B-B14F-4D97-AF65-F5344CB8AC3E}">
        <p14:creationId xmlns:p14="http://schemas.microsoft.com/office/powerpoint/2010/main" val="33853898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5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3708" y="44624"/>
            <a:ext cx="5256584" cy="79208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0099"/>
                </a:solidFill>
                <a:effectLst/>
              </a:rPr>
              <a:t>Маршрут №1</a:t>
            </a:r>
            <a:endParaRPr lang="ru-RU" sz="4000" dirty="0">
              <a:solidFill>
                <a:srgbClr val="000099"/>
              </a:soli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863134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Исключи лишнее</a:t>
            </a:r>
            <a:endParaRPr lang="ru-RU" sz="28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3" descr="C:\Users\User\Pictures\968386884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988840"/>
            <a:ext cx="2529868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99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Picture 7" descr="C:\Users\User\Pictures\1324538085_mi-82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905" y="1992221"/>
            <a:ext cx="2492190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99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Picture 5" descr="C:\Users\User\Pictures\1285842468_dirizhabl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92221"/>
            <a:ext cx="2520280" cy="18720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99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1644789" y="4797152"/>
            <a:ext cx="5854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Это воздушный вид транспорта</a:t>
            </a:r>
            <a:endParaRPr lang="ru-RU" sz="2800" i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1362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87724" y="548680"/>
            <a:ext cx="4968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 неверный!</a:t>
            </a:r>
          </a:p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Подумай еще!</a:t>
            </a:r>
            <a:endParaRPr lang="ru-RU" sz="28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8172400" y="6310708"/>
            <a:ext cx="720000" cy="288000"/>
          </a:xfrm>
          <a:prstGeom prst="actionButtonBackPrevious">
            <a:avLst/>
          </a:prstGeom>
          <a:solidFill>
            <a:schemeClr val="bg2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6" descr="C:\Documents and Settings\Ирина\Рабочий стол\7_0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3417387" y="2708920"/>
            <a:ext cx="2309227" cy="28967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3873519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62074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0099"/>
                </a:solidFill>
                <a:effectLst/>
              </a:rPr>
              <a:t>Верный ответ</a:t>
            </a:r>
            <a:endParaRPr lang="ru-RU" sz="4000" dirty="0">
              <a:solidFill>
                <a:srgbClr val="000099"/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908720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Молодец!</a:t>
            </a:r>
          </a:p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водный вид транспорта</a:t>
            </a:r>
            <a:endParaRPr lang="ru-RU" sz="28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3" descr="C:\Users\User\Pictures\9683868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6872"/>
            <a:ext cx="4378618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99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5215711" y="2188892"/>
            <a:ext cx="355050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Первыми дорогами</a:t>
            </a:r>
          </a:p>
          <a:p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были реки – их не </a:t>
            </a:r>
          </a:p>
          <a:p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надо было расчищать</a:t>
            </a:r>
          </a:p>
          <a:p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растительности, </a:t>
            </a:r>
          </a:p>
          <a:p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выравнивать. Поэтому </a:t>
            </a:r>
          </a:p>
          <a:p>
            <a:r>
              <a:rPr lang="ru-RU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ервые люди селились</a:t>
            </a:r>
          </a:p>
          <a:p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берегам рек. И первый транспорт был водный</a:t>
            </a:r>
            <a:endParaRPr lang="ru-RU" sz="24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00392" y="6312949"/>
            <a:ext cx="720000" cy="288000"/>
          </a:xfrm>
          <a:prstGeom prst="actionButtonForwardNext">
            <a:avLst/>
          </a:prstGeom>
          <a:solidFill>
            <a:schemeClr val="bg2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2936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5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3708" y="44624"/>
            <a:ext cx="5256584" cy="79208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0099"/>
                </a:solidFill>
                <a:effectLst/>
              </a:rPr>
              <a:t>Маршрут №2</a:t>
            </a:r>
            <a:endParaRPr lang="ru-RU" sz="4000" dirty="0">
              <a:solidFill>
                <a:srgbClr val="000099"/>
              </a:soli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863134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Исключи лишнее</a:t>
            </a:r>
            <a:endParaRPr lang="ru-RU" sz="28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4789" y="4797152"/>
            <a:ext cx="56388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Это наземный вид транспорта</a:t>
            </a:r>
            <a:endParaRPr lang="ru-RU" sz="2800" i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User\Pictures\1959596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028225"/>
            <a:ext cx="2520280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99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User\Pictures\ural_pv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97" y="2032352"/>
            <a:ext cx="2592288" cy="1868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99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C:\Users\User\Pictures\до 15.06.14\Sukhoi-Su-34-Zurück-1536x2048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836" y="2028225"/>
            <a:ext cx="2644803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99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0268845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62074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0099"/>
                </a:solidFill>
                <a:effectLst/>
              </a:rPr>
              <a:t>Верный ответ</a:t>
            </a:r>
            <a:endParaRPr lang="ru-RU" sz="4000" dirty="0">
              <a:solidFill>
                <a:srgbClr val="000099"/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908720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Молодец!</a:t>
            </a:r>
          </a:p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воздушный вид транспорта</a:t>
            </a:r>
            <a:endParaRPr lang="ru-RU" sz="28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6096" y="2308433"/>
            <a:ext cx="355050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Люди всегда мечтали летать, как птицы, чтобы по воздуху быстро преодолевать большие расстояния. Эти мечты сбылись – люди изобрели самолёты для полёта в воздухе</a:t>
            </a:r>
            <a:endParaRPr lang="ru-RU" sz="24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4" descr="C:\Users\User\Pictures\до 15.06.14\Sukhoi-Su-34-Zurück-1536x20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59" y="2396413"/>
            <a:ext cx="4577544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99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0733" y="6295131"/>
            <a:ext cx="720080" cy="288000"/>
          </a:xfrm>
          <a:prstGeom prst="actionButtonForwardNext">
            <a:avLst/>
          </a:prstGeom>
          <a:solidFill>
            <a:schemeClr val="bg2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74476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45744" y="2708920"/>
            <a:ext cx="6238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66746" y="5197202"/>
            <a:ext cx="6046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55197" y="476672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05265" y="3472810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37719" y="2994038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59773" y="1412776"/>
            <a:ext cx="5293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00886" y="5547107"/>
            <a:ext cx="5581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45744" y="1566760"/>
            <a:ext cx="6238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66746" y="1566299"/>
            <a:ext cx="4828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1855" y="1951020"/>
            <a:ext cx="6238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6920" y="2324199"/>
            <a:ext cx="6238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1067" y="3150076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59175" y="2710742"/>
            <a:ext cx="6238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05172" y="260648"/>
            <a:ext cx="6238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69633" y="4780040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7263" y="1546841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81578" y="548680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23338" y="5144070"/>
            <a:ext cx="5293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31841" y="532925"/>
            <a:ext cx="5581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01067" y="5517232"/>
            <a:ext cx="6238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94857" y="548679"/>
            <a:ext cx="4828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29386" y="4411540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68307" y="2313304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26125" y="3168663"/>
            <a:ext cx="6238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4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5" name="Схема 24"/>
          <p:cNvGraphicFramePr/>
          <p:nvPr>
            <p:extLst>
              <p:ext uri="{D42A27DB-BD31-4B8C-83A1-F6EECF244321}">
                <p14:modId xmlns:p14="http://schemas.microsoft.com/office/powerpoint/2010/main" val="3706325254"/>
              </p:ext>
            </p:extLst>
          </p:nvPr>
        </p:nvGraphicFramePr>
        <p:xfrm>
          <a:off x="446401" y="246410"/>
          <a:ext cx="8207225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579904" y="764704"/>
            <a:ext cx="3941674" cy="1753769"/>
          </a:xfrm>
          <a:prstGeom prst="rect">
            <a:avLst/>
          </a:prstGeom>
          <a:solidFill>
            <a:srgbClr val="BBC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521579" y="764704"/>
            <a:ext cx="3964582" cy="1753769"/>
          </a:xfrm>
          <a:prstGeom prst="rect">
            <a:avLst/>
          </a:prstGeom>
          <a:solidFill>
            <a:srgbClr val="BBC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550014" y="4242251"/>
            <a:ext cx="3936147" cy="1794379"/>
          </a:xfrm>
          <a:prstGeom prst="rect">
            <a:avLst/>
          </a:prstGeom>
          <a:solidFill>
            <a:srgbClr val="BBC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51468" y="4235775"/>
            <a:ext cx="3998545" cy="1794379"/>
          </a:xfrm>
          <a:prstGeom prst="rect">
            <a:avLst/>
          </a:prstGeom>
          <a:solidFill>
            <a:srgbClr val="BBC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482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0.13108 -0.5388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5" y="-2694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-0.54618 0.1247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09" y="622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48148E-6 L -0.22135 -0.6210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76" y="-3106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44 -0.00856 C -0.01944 -0.04051 0.0066 -0.06667 0.03854 -0.06667 L 0.17257 -0.06667 C 0.20451 -0.06667 0.23056 -0.04051 0.23056 -0.00856 L 0.23056 0.12338 C 0.23056 0.15533 0.20451 0.18241 0.17257 0.18241 L 0.03854 0.18241 C 0.0066 0.18241 -0.01944 0.15533 -0.01944 0.12338 Z " pathEditMode="relative" rAng="0" ptsTypes="fFfFfFff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664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48148E-6 L 0.44948 -0.0965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65" y="-4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40741E-7 L 0.16424 -0.51551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12" y="-2578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L 0.32327 0.2171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63" y="1085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1111E-6 L 0.17569 -0.0773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5" y="-386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22222E-6 L 0.68403 -0.0678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01" y="-340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0.23038 0.316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28" y="1583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7.40741E-7 L -0.58316 0.3310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67" y="1655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4097 0.35208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49" y="1759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81481E-6 L -0.08351 -0.1759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84" y="-879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-0.18159 0.37453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80" y="18727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59259E-6 L -0.24739 0.1018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8" y="509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22865 0.09491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24" y="474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96296E-6 L -0.00278 0.55301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2763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0.52084 -0.0838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2" y="-419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-0.11719 0.27477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8" y="1372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11111E-6 L 0.08732 -0.15648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8" y="-782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44444E-6 L 0.44618 0.1185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09" y="5926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6" grpId="0"/>
      <p:bldGraphic spid="25" grpId="0">
        <p:bldAsOne/>
      </p:bldGraphic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5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3708" y="44624"/>
            <a:ext cx="5256584" cy="79208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0099"/>
                </a:solidFill>
                <a:effectLst/>
              </a:rPr>
              <a:t>Маршрут №3</a:t>
            </a:r>
            <a:endParaRPr lang="ru-RU" sz="4000" dirty="0">
              <a:solidFill>
                <a:srgbClr val="000099"/>
              </a:soli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863134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Исключи лишнее</a:t>
            </a:r>
            <a:endParaRPr lang="ru-RU" sz="28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4789" y="4797152"/>
            <a:ext cx="5222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Это водный вид транспорта</a:t>
            </a:r>
            <a:endParaRPr lang="ru-RU" sz="2800" i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User\Pictures\до 15.06.14\defense-ministry-ordered-the-tanker-to-the-pacific-fleet_231.jpe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874" y="2011575"/>
            <a:ext cx="2880320" cy="17774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99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C:\Users\User\Pictures\до 15.06.14\post-334859-1373613950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028225"/>
            <a:ext cx="2628809" cy="17608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99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2" name="Picture 6" descr="C:\Users\User\Pictures\0ed5377fdab79412dfe43d5135480d2a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56" y="2011575"/>
            <a:ext cx="2779665" cy="17774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99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970364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62074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0099"/>
                </a:solidFill>
                <a:effectLst/>
              </a:rPr>
              <a:t>Верный ответ</a:t>
            </a:r>
            <a:endParaRPr lang="ru-RU" sz="4000" dirty="0">
              <a:solidFill>
                <a:srgbClr val="000099"/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908720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Молодец!</a:t>
            </a:r>
          </a:p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наземный вид транспорта</a:t>
            </a:r>
            <a:endParaRPr lang="ru-RU" sz="28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13778" y="2060848"/>
            <a:ext cx="377849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Появление поездов тесно </a:t>
            </a:r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связано </a:t>
            </a:r>
            <a:r>
              <a:rPr lang="ru-RU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изобретением </a:t>
            </a:r>
            <a:r>
              <a:rPr lang="ru-RU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двух вещей: железной дороги и локомотива. Железная дорога развивалась еще </a:t>
            </a:r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Древнем Египте, </a:t>
            </a:r>
            <a:r>
              <a:rPr lang="ru-RU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где рабочим приходилось очень часто иметь дело с неподъемными </a:t>
            </a:r>
            <a:r>
              <a: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грузами</a:t>
            </a:r>
            <a:endParaRPr lang="ru-RU" sz="24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6" descr="C:\Users\User\Pictures\0ed5377fdab79412dfe43d5135480d2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39" y="2204864"/>
            <a:ext cx="4531501" cy="33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99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Управляющая кнопка: назад 5">
            <a:hlinkClick r:id="rId4" action="ppaction://hlinksldjump" highlightClick="1"/>
          </p:cNvPr>
          <p:cNvSpPr/>
          <p:nvPr/>
        </p:nvSpPr>
        <p:spPr>
          <a:xfrm>
            <a:off x="8172273" y="6311969"/>
            <a:ext cx="720000" cy="288032"/>
          </a:xfrm>
          <a:prstGeom prst="actionButtonBackPrevious">
            <a:avLst/>
          </a:prstGeom>
          <a:solidFill>
            <a:schemeClr val="bg2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6985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0099"/>
                </a:solidFill>
                <a:effectLst/>
              </a:rPr>
              <a:t>Первыми дорогами были…</a:t>
            </a:r>
            <a:endParaRPr lang="ru-RU" sz="4000" dirty="0">
              <a:solidFill>
                <a:srgbClr val="000099"/>
              </a:solidFill>
              <a:effectLst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71600" y="1988840"/>
            <a:ext cx="43204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Лесные вырубки</a:t>
            </a:r>
            <a:endParaRPr lang="ru-RU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71600" y="3068960"/>
            <a:ext cx="43204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Реки </a:t>
            </a:r>
            <a:endParaRPr lang="ru-RU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71600" y="4221088"/>
            <a:ext cx="43204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Пешеходные дорожки</a:t>
            </a:r>
            <a:endParaRPr lang="ru-RU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4146770981"/>
              </p:ext>
            </p:extLst>
          </p:nvPr>
        </p:nvGraphicFramePr>
        <p:xfrm>
          <a:off x="5796136" y="2852936"/>
          <a:ext cx="2808312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5587199" y="2101453"/>
            <a:ext cx="266451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anose="020B0504020000000003" pitchFamily="34" charset="0"/>
              </a:rPr>
              <a:t>Подумай  ещё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anose="020B0504020000000003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87199" y="4337099"/>
            <a:ext cx="266451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anose="020B0504020000000003" pitchFamily="34" charset="0"/>
              </a:rPr>
              <a:t>Подумай  ещё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anose="020B0504020000000003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172401" y="6309320"/>
            <a:ext cx="720080" cy="288032"/>
          </a:xfrm>
          <a:prstGeom prst="actionButtonForwardNex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8274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  <p:bldP spid="18" grpId="0"/>
      <p:bldP spid="18" grpId="1"/>
      <p:bldP spid="24" grpId="0"/>
      <p:bldP spid="24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744997" y="2874217"/>
            <a:ext cx="266451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anose="020B0504020000000003" pitchFamily="34" charset="0"/>
              </a:rPr>
              <a:t>Подумай  ещё</a:t>
            </a:r>
            <a:endParaRPr lang="ru-RU" sz="2400" b="1" cap="none" spc="50" dirty="0">
              <a:ln w="11430"/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anose="020B0504020000000003" pitchFamily="34" charset="0"/>
            </a:endParaRPr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3713263709"/>
              </p:ext>
            </p:extLst>
          </p:nvPr>
        </p:nvGraphicFramePr>
        <p:xfrm>
          <a:off x="6084168" y="5740626"/>
          <a:ext cx="2808312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5724128" y="1630859"/>
            <a:ext cx="266451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anose="020B0504020000000003" pitchFamily="34" charset="0"/>
              </a:rPr>
              <a:t>Подумай  ещё</a:t>
            </a:r>
            <a:endParaRPr lang="ru-RU" sz="2400" b="1" cap="none" spc="50" dirty="0">
              <a:ln w="11430"/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anose="020B0504020000000003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7160" y="404664"/>
            <a:ext cx="8949680" cy="70304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0099"/>
                </a:solidFill>
                <a:effectLst/>
              </a:rPr>
              <a:t>Вездеход-амфибия может</a:t>
            </a:r>
            <a:r>
              <a:rPr lang="ru-RU" sz="4000" dirty="0">
                <a:solidFill>
                  <a:srgbClr val="000099"/>
                </a:solidFill>
                <a:effectLst/>
              </a:rPr>
              <a:t> </a:t>
            </a:r>
            <a:r>
              <a:rPr lang="ru-RU" sz="4000" dirty="0" smtClean="0">
                <a:solidFill>
                  <a:srgbClr val="000099"/>
                </a:solidFill>
                <a:effectLst/>
              </a:rPr>
              <a:t>ездить и плавать</a:t>
            </a:r>
            <a:endParaRPr lang="ru-RU" sz="4000" dirty="0">
              <a:solidFill>
                <a:srgbClr val="000099"/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24128" y="2348880"/>
            <a:ext cx="266451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anose="020B0504020000000003" pitchFamily="34" charset="0"/>
              </a:rPr>
              <a:t>Подумай  ещё</a:t>
            </a:r>
            <a:endParaRPr lang="ru-RU" sz="2400" b="1" cap="none" spc="50" dirty="0">
              <a:ln w="11430"/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anose="020B0504020000000003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5536" y="5805264"/>
            <a:ext cx="4322170" cy="79208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Это водный и наземный транспорт</a:t>
            </a:r>
            <a:endParaRPr lang="ru-RU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5536" y="1662537"/>
            <a:ext cx="4322170" cy="39831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Это не транспорт </a:t>
            </a:r>
            <a:endParaRPr lang="ru-RU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5536" y="2287046"/>
            <a:ext cx="4322170" cy="41149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Это водный транспорт</a:t>
            </a:r>
            <a:endParaRPr lang="ru-RU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7226" y="2924944"/>
            <a:ext cx="4320480" cy="43204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Это наземный транспорт</a:t>
            </a:r>
            <a:endParaRPr lang="ru-RU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назад 1">
            <a:hlinkClick r:id="rId8" action="ppaction://hlinksldjump" highlightClick="1"/>
          </p:cNvPr>
          <p:cNvSpPr/>
          <p:nvPr/>
        </p:nvSpPr>
        <p:spPr>
          <a:xfrm>
            <a:off x="8215338" y="6357958"/>
            <a:ext cx="720000" cy="2880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34948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Graphic spid="19" grpId="0">
        <p:bldAsOne/>
      </p:bldGraphic>
      <p:bldP spid="24" grpId="0"/>
      <p:bldP spid="24" grpId="1"/>
      <p:bldP spid="12" grpId="0"/>
      <p:bldP spid="1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928670"/>
            <a:ext cx="6958556" cy="41565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76698" y="5076463"/>
            <a:ext cx="77768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К сожалению, транспорт приносит не только пользу. Он вредит природе. Может быть, ты в будущем сможешь придумать безвредный транспорт!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406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0099"/>
                </a:solidFill>
                <a:effectLst/>
              </a:rPr>
              <a:t>Экологическая минутка</a:t>
            </a:r>
            <a:endParaRPr lang="ru-RU" sz="4000" dirty="0">
              <a:solidFill>
                <a:srgbClr val="000099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406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0099"/>
                </a:solidFill>
                <a:effectLst/>
              </a:rPr>
              <a:t>Экологическая минутка</a:t>
            </a:r>
            <a:endParaRPr lang="ru-RU" sz="4000" dirty="0">
              <a:solidFill>
                <a:srgbClr val="000099"/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24794" y="3140968"/>
            <a:ext cx="1462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  <a:hlinkClick r:id="rId2"/>
              </a:rPr>
              <a:t>Новости</a:t>
            </a:r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55423" y="2143116"/>
            <a:ext cx="54331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Ни топлива, ни дорог: </a:t>
            </a:r>
          </a:p>
          <a:p>
            <a:pPr algn="ctr"/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в будущем ездить будут на магнитах</a:t>
            </a:r>
            <a:endParaRPr lang="ru-RU" sz="24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43900" y="6357958"/>
            <a:ext cx="720000" cy="288000"/>
          </a:xfrm>
          <a:prstGeom prst="actionButtonBeginning">
            <a:avLst/>
          </a:prstGeom>
          <a:solidFill>
            <a:schemeClr val="bg2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977012" y="3823539"/>
            <a:ext cx="3189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99"/>
                </a:solidFill>
                <a:latin typeface="+mj-lt"/>
              </a:rPr>
              <a:t>Эфир от 13.08.2013г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8532440" y="2677512"/>
            <a:ext cx="360040" cy="2191648"/>
          </a:xfrm>
          <a:prstGeom prst="homePlate">
            <a:avLst>
              <a:gd name="adj" fmla="val 85274"/>
            </a:avLst>
          </a:prstGeom>
          <a:solidFill>
            <a:srgbClr val="CCFFCC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0099"/>
                </a:solidFill>
                <a:effectLst/>
              </a:rPr>
              <a:t>Правила поведения в общественном транспорте</a:t>
            </a:r>
            <a:endParaRPr lang="ru-RU" sz="4000" dirty="0">
              <a:solidFill>
                <a:srgbClr val="000099"/>
              </a:solidFill>
              <a:effectLst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92730" y="1590931"/>
            <a:ext cx="7700995" cy="4140000"/>
            <a:chOff x="692730" y="1590931"/>
            <a:chExt cx="7700995" cy="4140000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692730" y="1590931"/>
              <a:ext cx="4068000" cy="4140000"/>
              <a:chOff x="692730" y="1590931"/>
              <a:chExt cx="4068000" cy="4140000"/>
            </a:xfrm>
          </p:grpSpPr>
          <p:pic>
            <p:nvPicPr>
              <p:cNvPr id="39" name="Picture 2" descr="C:\Users\User\Pictures\1270897327_wf1zd2as53ugzyk.jpe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47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2730" y="1590931"/>
                <a:ext cx="4068000" cy="4140000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00B050"/>
                </a:solidFill>
                <a:miter lim="800000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  <a:extLst/>
            </p:spPr>
          </p:pic>
          <p:sp>
            <p:nvSpPr>
              <p:cNvPr id="42" name="TextBox 41"/>
              <p:cNvSpPr txBox="1"/>
              <p:nvPr/>
            </p:nvSpPr>
            <p:spPr>
              <a:xfrm>
                <a:off x="1598088" y="3440465"/>
                <a:ext cx="252184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2400" dirty="0" smtClean="0">
                    <a:ln w="10541" cmpd="sng">
                      <a:solidFill>
                        <a:schemeClr val="accent1">
                          <a:shade val="88000"/>
                          <a:satMod val="110000"/>
                        </a:schemeClr>
                      </a:solidFill>
                      <a:prstDash val="solid"/>
                    </a:ln>
                    <a:solidFill>
                      <a:srgbClr val="0000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Мы - пассажиры</a:t>
                </a:r>
                <a:endParaRPr lang="ru-RU" sz="240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" name="Вертикальный свиток 10"/>
            <p:cNvSpPr/>
            <p:nvPr/>
          </p:nvSpPr>
          <p:spPr>
            <a:xfrm flipH="1">
              <a:off x="4974996" y="1590931"/>
              <a:ext cx="3418729" cy="4140000"/>
            </a:xfrm>
            <a:prstGeom prst="verticalScroll">
              <a:avLst>
                <a:gd name="adj" fmla="val 6383"/>
              </a:avLst>
            </a:prstGeom>
            <a:solidFill>
              <a:srgbClr val="CCFFCC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</a:pPr>
              <a:r>
                <a:rPr 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Давайте, друзья, все вместе выучим правила поведения в общественном транспорте! </a:t>
              </a:r>
              <a:endParaRPr lang="ru-RU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85494" y="1615736"/>
            <a:ext cx="7687393" cy="4140001"/>
            <a:chOff x="685494" y="1615736"/>
            <a:chExt cx="7687393" cy="4140001"/>
          </a:xfrm>
        </p:grpSpPr>
        <p:pic>
          <p:nvPicPr>
            <p:cNvPr id="18" name="Рисунок 17" descr="children-pictures-17.jpg"/>
            <p:cNvPicPr>
              <a:picLocks noChangeAspect="1"/>
            </p:cNvPicPr>
            <p:nvPr/>
          </p:nvPicPr>
          <p:blipFill rotWithShape="1">
            <a:blip r:embed="rId5" cstate="email"/>
            <a:srcRect l="2661" r="6011"/>
            <a:stretch/>
          </p:blipFill>
          <p:spPr>
            <a:xfrm>
              <a:off x="685494" y="1615737"/>
              <a:ext cx="4068000" cy="414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00B050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9" name="Вертикальный свиток 18"/>
            <p:cNvSpPr/>
            <p:nvPr/>
          </p:nvSpPr>
          <p:spPr>
            <a:xfrm flipH="1">
              <a:off x="4954158" y="1615736"/>
              <a:ext cx="3418729" cy="4140000"/>
            </a:xfrm>
            <a:prstGeom prst="verticalScroll">
              <a:avLst>
                <a:gd name="adj" fmla="val 6383"/>
              </a:avLst>
            </a:prstGeom>
            <a:solidFill>
              <a:srgbClr val="CCFFCC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</a:pPr>
              <a:r>
                <a:rPr 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Транспорт наш всегда на службе.</a:t>
              </a:r>
            </a:p>
            <a:p>
              <a:pPr algn="ctr">
                <a:lnSpc>
                  <a:spcPts val="2200"/>
                </a:lnSpc>
              </a:pPr>
              <a:r>
                <a:rPr 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Он со всеми нами в дружбе.</a:t>
              </a:r>
            </a:p>
            <a:p>
              <a:pPr algn="ctr">
                <a:lnSpc>
                  <a:spcPts val="2200"/>
                </a:lnSpc>
              </a:pPr>
              <a:r>
                <a:rPr 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Он общественным зовётся </a:t>
              </a:r>
              <a:endParaRPr lang="ru-RU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618259" y="1615736"/>
            <a:ext cx="7754628" cy="4140000"/>
            <a:chOff x="618259" y="1615736"/>
            <a:chExt cx="7754628" cy="4140000"/>
          </a:xfrm>
        </p:grpSpPr>
        <p:pic>
          <p:nvPicPr>
            <p:cNvPr id="21" name="Picture 2" descr="C:\Users\User\Pictures\195г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822"/>
            <a:stretch/>
          </p:blipFill>
          <p:spPr bwMode="auto">
            <a:xfrm>
              <a:off x="618259" y="1615736"/>
              <a:ext cx="4097757" cy="414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00B050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22" name="Вертикальный свиток 21"/>
            <p:cNvSpPr/>
            <p:nvPr/>
          </p:nvSpPr>
          <p:spPr>
            <a:xfrm flipH="1">
              <a:off x="4954158" y="1615736"/>
              <a:ext cx="3418729" cy="4140000"/>
            </a:xfrm>
            <a:prstGeom prst="verticalScroll">
              <a:avLst>
                <a:gd name="adj" fmla="val 6383"/>
              </a:avLst>
            </a:prstGeom>
            <a:solidFill>
              <a:srgbClr val="CCFFCC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</a:pP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Это значит, </a:t>
              </a:r>
            </a:p>
            <a:p>
              <a:pPr algn="ctr">
                <a:lnSpc>
                  <a:spcPts val="2200"/>
                </a:lnSpc>
              </a:pP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вам придётся</a:t>
              </a:r>
            </a:p>
            <a:p>
              <a:pPr algn="ctr">
                <a:lnSpc>
                  <a:spcPts val="2200"/>
                </a:lnSpc>
              </a:pP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Пассажиров уважать,</a:t>
              </a:r>
            </a:p>
            <a:p>
              <a:pPr algn="ctr">
                <a:lnSpc>
                  <a:spcPts val="2200"/>
                </a:lnSpc>
              </a:pP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Никого не обижать</a:t>
              </a:r>
            </a:p>
            <a:p>
              <a:pPr algn="ctr">
                <a:lnSpc>
                  <a:spcPts val="2200"/>
                </a:lnSpc>
              </a:pP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 ругаться никогда,</a:t>
              </a:r>
            </a:p>
            <a:p>
              <a:pPr algn="ctr">
                <a:lnSpc>
                  <a:spcPts val="2200"/>
                </a:lnSpc>
              </a:pP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Помнить о других всегда!</a:t>
              </a:r>
            </a:p>
          </p:txBody>
        </p:sp>
      </p:grpSp>
      <p:sp>
        <p:nvSpPr>
          <p:cNvPr id="7" name="Управляющая кнопка: назад 6">
            <a:hlinkClick r:id="rId7" action="ppaction://hlinksldjump" highlightClick="1"/>
          </p:cNvPr>
          <p:cNvSpPr/>
          <p:nvPr/>
        </p:nvSpPr>
        <p:spPr>
          <a:xfrm>
            <a:off x="8100392" y="6317994"/>
            <a:ext cx="720000" cy="288000"/>
          </a:xfrm>
          <a:prstGeom prst="actionButtonBackPrevious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6" name="Группа 15"/>
          <p:cNvGrpSpPr/>
          <p:nvPr/>
        </p:nvGrpSpPr>
        <p:grpSpPr>
          <a:xfrm>
            <a:off x="618260" y="1590931"/>
            <a:ext cx="7788165" cy="4228154"/>
            <a:chOff x="650435" y="1512292"/>
            <a:chExt cx="7788165" cy="4228154"/>
          </a:xfrm>
        </p:grpSpPr>
        <p:sp>
          <p:nvSpPr>
            <p:cNvPr id="23" name="Вертикальный свиток 22"/>
            <p:cNvSpPr/>
            <p:nvPr/>
          </p:nvSpPr>
          <p:spPr>
            <a:xfrm flipH="1">
              <a:off x="5019871" y="1537098"/>
              <a:ext cx="3418729" cy="4203348"/>
            </a:xfrm>
            <a:prstGeom prst="verticalScroll">
              <a:avLst>
                <a:gd name="adj" fmla="val 6383"/>
              </a:avLst>
            </a:prstGeom>
            <a:solidFill>
              <a:srgbClr val="CCFFCC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</a:pPr>
              <a:r>
                <a:rPr lang="ru-RU" alt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общественный </a:t>
              </a:r>
              <a:r>
                <a:rPr lang="ru-RU" alt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транспорт вошли -  </a:t>
              </a:r>
              <a:r>
                <a:rPr lang="ru-RU" alt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проходите </a:t>
              </a:r>
              <a:endParaRPr lang="ru-RU" alt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ts val="2200"/>
                </a:lnSpc>
              </a:pPr>
              <a:r>
                <a:rPr lang="ru-RU" alt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скорее </a:t>
              </a:r>
              <a:r>
                <a:rPr lang="ru-RU" alt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салон,</a:t>
              </a:r>
            </a:p>
            <a:p>
              <a:pPr algn="ctr">
                <a:lnSpc>
                  <a:spcPts val="2200"/>
                </a:lnSpc>
              </a:pPr>
              <a:r>
                <a:rPr lang="ru-RU" alt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 двери не стройте надёжный </a:t>
              </a:r>
              <a:r>
                <a:rPr lang="ru-RU" alt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заслон. Выход и вход лишь тогда совершать,</a:t>
              </a:r>
            </a:p>
            <a:p>
              <a:pPr algn="ctr">
                <a:lnSpc>
                  <a:spcPts val="2200"/>
                </a:lnSpc>
              </a:pPr>
              <a:r>
                <a:rPr 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Когда будет транспорт на месте стоять </a:t>
              </a:r>
              <a:endParaRPr lang="ru-RU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435" y="1512292"/>
              <a:ext cx="4127180" cy="416104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00B050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25" name="Группа 24"/>
          <p:cNvGrpSpPr/>
          <p:nvPr/>
        </p:nvGrpSpPr>
        <p:grpSpPr>
          <a:xfrm>
            <a:off x="667126" y="1590931"/>
            <a:ext cx="7727732" cy="4228154"/>
            <a:chOff x="645153" y="1590930"/>
            <a:chExt cx="7727732" cy="4228154"/>
          </a:xfrm>
        </p:grpSpPr>
        <p:pic>
          <p:nvPicPr>
            <p:cNvPr id="26" name="Picture 2" descr="C:\Users\User\Pictures\98975785_Valeriy_Barykin_02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153" y="1615736"/>
              <a:ext cx="4068000" cy="414000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00B050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27" name="Вертикальный свиток 26"/>
            <p:cNvSpPr/>
            <p:nvPr/>
          </p:nvSpPr>
          <p:spPr>
            <a:xfrm flipH="1">
              <a:off x="4954156" y="1590930"/>
              <a:ext cx="3418729" cy="4228154"/>
            </a:xfrm>
            <a:prstGeom prst="verticalScroll">
              <a:avLst>
                <a:gd name="adj" fmla="val 6383"/>
              </a:avLst>
            </a:prstGeom>
            <a:solidFill>
              <a:srgbClr val="CCFFCC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2200"/>
                </a:lnSpc>
                <a:defRPr/>
              </a:pPr>
              <a:r>
                <a:rPr 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Вошёл в автобус и сразу проходи в середину салона.</a:t>
              </a:r>
            </a:p>
            <a:p>
              <a:pPr>
                <a:lnSpc>
                  <a:spcPts val="2200"/>
                </a:lnSpc>
                <a:defRPr/>
              </a:pPr>
              <a:endPara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200"/>
                </a:lnSpc>
                <a:defRPr/>
              </a:pPr>
              <a:r>
                <a:rPr 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Будь осторожен в транспорте при закрытии дверей.</a:t>
              </a:r>
            </a:p>
            <a:p>
              <a:pPr>
                <a:lnSpc>
                  <a:spcPts val="2200"/>
                </a:lnSpc>
                <a:defRPr/>
              </a:pPr>
              <a:endPara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200"/>
                </a:lnSpc>
                <a:defRPr/>
              </a:pPr>
              <a:r>
                <a:rPr 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Не отвлекай водителя разговорами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618260" y="1590931"/>
            <a:ext cx="7780752" cy="4228153"/>
            <a:chOff x="592134" y="1590931"/>
            <a:chExt cx="7780752" cy="4228153"/>
          </a:xfrm>
        </p:grpSpPr>
        <p:sp>
          <p:nvSpPr>
            <p:cNvPr id="29" name="Вертикальный свиток 28"/>
            <p:cNvSpPr/>
            <p:nvPr/>
          </p:nvSpPr>
          <p:spPr>
            <a:xfrm flipH="1">
              <a:off x="4954157" y="1615735"/>
              <a:ext cx="3418729" cy="4203349"/>
            </a:xfrm>
            <a:prstGeom prst="verticalScroll">
              <a:avLst>
                <a:gd name="adj" fmla="val 6383"/>
              </a:avLst>
            </a:prstGeom>
            <a:solidFill>
              <a:srgbClr val="CCFFCC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2200"/>
                </a:lnSpc>
                <a:defRPr/>
              </a:pP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 Помогай пожилым пассажирам.</a:t>
              </a:r>
            </a:p>
            <a:p>
              <a:pPr>
                <a:lnSpc>
                  <a:spcPts val="2200"/>
                </a:lnSpc>
                <a:defRPr/>
              </a:pPr>
              <a:endPara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200"/>
                </a:lnSpc>
                <a:defRPr/>
              </a:pPr>
              <a:r>
                <a:rPr 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Уступай место старшим,  мамам с малышами, больным и инвалидам.</a:t>
              </a:r>
            </a:p>
            <a:p>
              <a:pPr>
                <a:lnSpc>
                  <a:spcPts val="2200"/>
                </a:lnSpc>
                <a:defRPr/>
              </a:pPr>
              <a:endPara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200"/>
                </a:lnSpc>
                <a:defRPr/>
              </a:pPr>
              <a:r>
                <a:rPr 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Не толкай других пассажиров</a:t>
              </a:r>
            </a:p>
          </p:txBody>
        </p:sp>
        <p:pic>
          <p:nvPicPr>
            <p:cNvPr id="30" name="Picture 2" descr="C:\Users\User\Pictures\1315222063_pravila-etiketa-dlya-samyx-malenkix-8.jp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77"/>
            <a:stretch/>
          </p:blipFill>
          <p:spPr bwMode="auto">
            <a:xfrm>
              <a:off x="592134" y="1590931"/>
              <a:ext cx="4134466" cy="416480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00B050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</p:grpSp>
      <p:grpSp>
        <p:nvGrpSpPr>
          <p:cNvPr id="31" name="Группа 30"/>
          <p:cNvGrpSpPr/>
          <p:nvPr/>
        </p:nvGrpSpPr>
        <p:grpSpPr>
          <a:xfrm>
            <a:off x="624946" y="1590931"/>
            <a:ext cx="7781478" cy="4212837"/>
            <a:chOff x="624946" y="1590931"/>
            <a:chExt cx="7781478" cy="4212837"/>
          </a:xfrm>
        </p:grpSpPr>
        <p:sp>
          <p:nvSpPr>
            <p:cNvPr id="32" name="Вертикальный свиток 31"/>
            <p:cNvSpPr/>
            <p:nvPr/>
          </p:nvSpPr>
          <p:spPr>
            <a:xfrm flipH="1">
              <a:off x="4987695" y="1590931"/>
              <a:ext cx="3418729" cy="4212837"/>
            </a:xfrm>
            <a:prstGeom prst="verticalScroll">
              <a:avLst>
                <a:gd name="adj" fmla="val 6383"/>
              </a:avLst>
            </a:prstGeom>
            <a:solidFill>
              <a:srgbClr val="CCFFCC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2200"/>
                </a:lnSpc>
              </a:pPr>
              <a:r>
                <a:rPr lang="ru-RU" alt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 Не </a:t>
              </a:r>
              <a:r>
                <a:rPr lang="ru-RU" alt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садись в транспорт с мороженым, </a:t>
              </a:r>
              <a:r>
                <a:rPr lang="ru-RU" alt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напитками.</a:t>
              </a:r>
            </a:p>
            <a:p>
              <a:pPr>
                <a:lnSpc>
                  <a:spcPts val="2200"/>
                </a:lnSpc>
              </a:pPr>
              <a:endParaRPr lang="ru-RU" alt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200"/>
                </a:lnSpc>
              </a:pPr>
              <a:r>
                <a:rPr lang="ru-RU" alt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ru-RU" alt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Не мусори и не  пачкай сидения в транспорте.</a:t>
              </a:r>
            </a:p>
            <a:p>
              <a:pPr>
                <a:lnSpc>
                  <a:spcPts val="2200"/>
                </a:lnSpc>
              </a:pPr>
              <a:endParaRPr lang="ru-RU" alt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200"/>
                </a:lnSpc>
              </a:pPr>
              <a:r>
                <a:rPr lang="ru-RU" alt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ru-RU" alt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Не бросай мусор в окно </a:t>
              </a:r>
            </a:p>
          </p:txBody>
        </p:sp>
        <p:pic>
          <p:nvPicPr>
            <p:cNvPr id="33" name="Рисунок 32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46" r="15468" b="11493"/>
            <a:stretch/>
          </p:blipFill>
          <p:spPr>
            <a:xfrm>
              <a:off x="624946" y="1590931"/>
              <a:ext cx="4135784" cy="413823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00B050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34" name="Группа 33"/>
          <p:cNvGrpSpPr/>
          <p:nvPr/>
        </p:nvGrpSpPr>
        <p:grpSpPr>
          <a:xfrm>
            <a:off x="618259" y="1585769"/>
            <a:ext cx="7807923" cy="4217999"/>
            <a:chOff x="618259" y="1585769"/>
            <a:chExt cx="7807923" cy="4217999"/>
          </a:xfrm>
        </p:grpSpPr>
        <p:sp>
          <p:nvSpPr>
            <p:cNvPr id="35" name="Вертикальный свиток 34"/>
            <p:cNvSpPr/>
            <p:nvPr/>
          </p:nvSpPr>
          <p:spPr>
            <a:xfrm flipH="1">
              <a:off x="5007453" y="1598832"/>
              <a:ext cx="3418729" cy="4204936"/>
            </a:xfrm>
            <a:prstGeom prst="verticalScroll">
              <a:avLst>
                <a:gd name="adj" fmla="val 6383"/>
              </a:avLst>
            </a:prstGeom>
            <a:solidFill>
              <a:srgbClr val="CCFFCC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2200"/>
                </a:lnSpc>
                <a:defRPr/>
              </a:pP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 Не скандаль и не капризничай в транспорте.</a:t>
              </a:r>
            </a:p>
            <a:p>
              <a:pPr>
                <a:lnSpc>
                  <a:spcPts val="2200"/>
                </a:lnSpc>
                <a:defRPr/>
              </a:pPr>
              <a:endPara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200"/>
                </a:lnSpc>
                <a:defRPr/>
              </a:pPr>
              <a:r>
                <a:rPr 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Не разговаривай громко – ты мешаешь другим.</a:t>
              </a:r>
            </a:p>
            <a:p>
              <a:pPr>
                <a:lnSpc>
                  <a:spcPts val="2200"/>
                </a:lnSpc>
                <a:defRPr/>
              </a:pPr>
              <a:endPara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200"/>
                </a:lnSpc>
                <a:defRPr/>
              </a:pPr>
              <a:r>
                <a:rPr 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Не приставай к пассажирам с разговорами, не шуми</a:t>
              </a:r>
            </a:p>
          </p:txBody>
        </p:sp>
        <p:pic>
          <p:nvPicPr>
            <p:cNvPr id="36" name="Рисунок 35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259" y="1585769"/>
              <a:ext cx="4136669" cy="416996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00B050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37" name="Группа 36"/>
          <p:cNvGrpSpPr/>
          <p:nvPr/>
        </p:nvGrpSpPr>
        <p:grpSpPr>
          <a:xfrm>
            <a:off x="618259" y="1585769"/>
            <a:ext cx="7793816" cy="4233315"/>
            <a:chOff x="579070" y="1585769"/>
            <a:chExt cx="7793816" cy="4233315"/>
          </a:xfrm>
        </p:grpSpPr>
        <p:pic>
          <p:nvPicPr>
            <p:cNvPr id="38" name="Picture 2" descr="C:\Users\User\Pictures\Рисунок4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070" y="1585769"/>
              <a:ext cx="4116279" cy="423331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00B050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40" name="Вертикальный свиток 39"/>
            <p:cNvSpPr/>
            <p:nvPr/>
          </p:nvSpPr>
          <p:spPr>
            <a:xfrm flipH="1">
              <a:off x="4954157" y="1615735"/>
              <a:ext cx="3418729" cy="4203349"/>
            </a:xfrm>
            <a:prstGeom prst="verticalScroll">
              <a:avLst>
                <a:gd name="adj" fmla="val 6383"/>
              </a:avLst>
            </a:prstGeom>
            <a:solidFill>
              <a:srgbClr val="CCFFCC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  <a:defRPr/>
              </a:pP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Помните:</a:t>
              </a:r>
            </a:p>
            <a:p>
              <a:pPr algn="ctr">
                <a:lnSpc>
                  <a:spcPts val="2200"/>
                </a:lnSpc>
                <a:defRPr/>
              </a:pPr>
              <a:r>
                <a:rPr 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соблюдение </a:t>
              </a: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правил позволит сохранить жизнь и здоровье </a:t>
              </a:r>
              <a:endParaRPr lang="ru-RU" sz="24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ts val="2200"/>
                </a:lnSpc>
                <a:defRPr/>
              </a:pPr>
              <a:r>
                <a:rPr 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Вам </a:t>
              </a:r>
              <a:r>
                <a:rPr lang="ru-RU" sz="24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 Вашим близким!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063305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228398"/>
            <a:ext cx="7200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Нажмите на цифру и появится текст загадки.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Прочитайте задание и постарайтесь ответить на вопрос.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Нажмите на текст загадки и проверьте свой ответ.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Далее перейдите к следующему слайду и нажмите на очередную цифру и т.д.</a:t>
            </a:r>
            <a:endParaRPr lang="ru-RU" sz="28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803" y="188640"/>
            <a:ext cx="90243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000099"/>
                </a:solidFill>
                <a:latin typeface="+mj-lt"/>
              </a:rPr>
              <a:t>Правила работы над кроссвордом</a:t>
            </a:r>
            <a:endParaRPr lang="ru-RU" sz="4000" b="1" cap="none" spc="0" dirty="0">
              <a:ln w="11430"/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574503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Шестиугольник 2"/>
          <p:cNvSpPr/>
          <p:nvPr/>
        </p:nvSpPr>
        <p:spPr>
          <a:xfrm>
            <a:off x="3959424" y="48119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Шестиугольник 6"/>
          <p:cNvSpPr/>
          <p:nvPr/>
        </p:nvSpPr>
        <p:spPr>
          <a:xfrm>
            <a:off x="3959424" y="88000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3959424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3959424" y="165221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Шестиугольник 7"/>
          <p:cNvSpPr/>
          <p:nvPr/>
        </p:nvSpPr>
        <p:spPr>
          <a:xfrm>
            <a:off x="3968547" y="204309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Шестиугольник 25"/>
          <p:cNvSpPr/>
          <p:nvPr/>
        </p:nvSpPr>
        <p:spPr>
          <a:xfrm>
            <a:off x="3968547" y="243396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Шестиугольник 66"/>
          <p:cNvSpPr/>
          <p:nvPr/>
        </p:nvSpPr>
        <p:spPr>
          <a:xfrm>
            <a:off x="4739680" y="86395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Шестиугольник 16"/>
          <p:cNvSpPr/>
          <p:nvPr/>
        </p:nvSpPr>
        <p:spPr>
          <a:xfrm>
            <a:off x="4748803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Шестиугольник 17"/>
          <p:cNvSpPr/>
          <p:nvPr/>
        </p:nvSpPr>
        <p:spPr>
          <a:xfrm>
            <a:off x="4739680" y="1666137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Шестиугольник 63"/>
          <p:cNvSpPr/>
          <p:nvPr/>
        </p:nvSpPr>
        <p:spPr>
          <a:xfrm>
            <a:off x="4748803" y="205261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Шестиугольник 18"/>
          <p:cNvSpPr/>
          <p:nvPr/>
        </p:nvSpPr>
        <p:spPr>
          <a:xfrm>
            <a:off x="4739680" y="2443486"/>
            <a:ext cx="390128" cy="429958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Шестиугольник 62"/>
          <p:cNvSpPr/>
          <p:nvPr/>
        </p:nvSpPr>
        <p:spPr>
          <a:xfrm>
            <a:off x="4739680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Шестиугольник 58"/>
          <p:cNvSpPr/>
          <p:nvPr/>
        </p:nvSpPr>
        <p:spPr>
          <a:xfrm>
            <a:off x="473968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Шестиугольник 21"/>
          <p:cNvSpPr/>
          <p:nvPr/>
        </p:nvSpPr>
        <p:spPr>
          <a:xfrm>
            <a:off x="4739680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Шестиугольник 59"/>
          <p:cNvSpPr/>
          <p:nvPr/>
        </p:nvSpPr>
        <p:spPr>
          <a:xfrm>
            <a:off x="473968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Шестиугольник 52"/>
          <p:cNvSpPr/>
          <p:nvPr/>
        </p:nvSpPr>
        <p:spPr>
          <a:xfrm>
            <a:off x="5910064" y="170099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Шестиугольник 53"/>
          <p:cNvSpPr/>
          <p:nvPr/>
        </p:nvSpPr>
        <p:spPr>
          <a:xfrm>
            <a:off x="5910064" y="209187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Шестиугольник 54"/>
          <p:cNvSpPr/>
          <p:nvPr/>
        </p:nvSpPr>
        <p:spPr>
          <a:xfrm>
            <a:off x="5910064" y="248274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Шестиугольник 61"/>
          <p:cNvSpPr/>
          <p:nvPr/>
        </p:nvSpPr>
        <p:spPr>
          <a:xfrm>
            <a:off x="5910064" y="287344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Шестиугольник 55"/>
          <p:cNvSpPr/>
          <p:nvPr/>
        </p:nvSpPr>
        <p:spPr>
          <a:xfrm>
            <a:off x="5910064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Шестиугольник 56"/>
          <p:cNvSpPr/>
          <p:nvPr/>
        </p:nvSpPr>
        <p:spPr>
          <a:xfrm>
            <a:off x="5910064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Шестиугольник 60"/>
          <p:cNvSpPr/>
          <p:nvPr/>
        </p:nvSpPr>
        <p:spPr>
          <a:xfrm>
            <a:off x="5910064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Шестиугольник 44"/>
          <p:cNvSpPr/>
          <p:nvPr/>
        </p:nvSpPr>
        <p:spPr>
          <a:xfrm>
            <a:off x="5915322" y="4437096"/>
            <a:ext cx="384870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Шестиугольник 24"/>
          <p:cNvSpPr/>
          <p:nvPr/>
        </p:nvSpPr>
        <p:spPr>
          <a:xfrm>
            <a:off x="4349552" y="86554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5129808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5519936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Шестиугольник 11"/>
          <p:cNvSpPr/>
          <p:nvPr/>
        </p:nvSpPr>
        <p:spPr>
          <a:xfrm>
            <a:off x="5910064" y="872066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6300192" y="86584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4358675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5129808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Шестиугольник 40"/>
          <p:cNvSpPr/>
          <p:nvPr/>
        </p:nvSpPr>
        <p:spPr>
          <a:xfrm>
            <a:off x="512678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Шестиугольник 41"/>
          <p:cNvSpPr/>
          <p:nvPr/>
        </p:nvSpPr>
        <p:spPr>
          <a:xfrm>
            <a:off x="5519936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Шестиугольник 22"/>
          <p:cNvSpPr/>
          <p:nvPr/>
        </p:nvSpPr>
        <p:spPr>
          <a:xfrm>
            <a:off x="630019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Шестиугольник 67"/>
          <p:cNvSpPr/>
          <p:nvPr/>
        </p:nvSpPr>
        <p:spPr>
          <a:xfrm>
            <a:off x="5138931" y="32643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Шестиугольник 35"/>
          <p:cNvSpPr/>
          <p:nvPr/>
        </p:nvSpPr>
        <p:spPr>
          <a:xfrm>
            <a:off x="4358675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Шестиугольник 36"/>
          <p:cNvSpPr/>
          <p:nvPr/>
        </p:nvSpPr>
        <p:spPr>
          <a:xfrm>
            <a:off x="3968547" y="32637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Шестиугольник 37"/>
          <p:cNvSpPr/>
          <p:nvPr/>
        </p:nvSpPr>
        <p:spPr>
          <a:xfrm>
            <a:off x="3569296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Шестиугольник 38"/>
          <p:cNvSpPr/>
          <p:nvPr/>
        </p:nvSpPr>
        <p:spPr>
          <a:xfrm>
            <a:off x="3179168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Шестиугольник 34"/>
          <p:cNvSpPr/>
          <p:nvPr/>
        </p:nvSpPr>
        <p:spPr>
          <a:xfrm>
            <a:off x="278904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Шестиугольник 46"/>
          <p:cNvSpPr/>
          <p:nvPr/>
        </p:nvSpPr>
        <p:spPr>
          <a:xfrm>
            <a:off x="3968547" y="404622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Шестиугольник 45"/>
          <p:cNvSpPr/>
          <p:nvPr/>
        </p:nvSpPr>
        <p:spPr>
          <a:xfrm>
            <a:off x="4349552" y="404622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Шестиугольник 47"/>
          <p:cNvSpPr/>
          <p:nvPr/>
        </p:nvSpPr>
        <p:spPr>
          <a:xfrm>
            <a:off x="5124103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Шестиугольник 48"/>
          <p:cNvSpPr/>
          <p:nvPr/>
        </p:nvSpPr>
        <p:spPr>
          <a:xfrm>
            <a:off x="5519936" y="404622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Шестиугольник 50"/>
          <p:cNvSpPr/>
          <p:nvPr/>
        </p:nvSpPr>
        <p:spPr>
          <a:xfrm>
            <a:off x="6300192" y="40462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Шестиугольник 51"/>
          <p:cNvSpPr/>
          <p:nvPr/>
        </p:nvSpPr>
        <p:spPr>
          <a:xfrm>
            <a:off x="669032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9424" y="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583505" y="1947367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403998" y="319754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33281" y="124421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C4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2800" dirty="0">
              <a:solidFill>
                <a:srgbClr val="EC42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69296" y="808773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369094" y="280726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83505" y="39800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9552" y="157963"/>
            <a:ext cx="26225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99"/>
                </a:solidFill>
                <a:latin typeface="+mj-lt"/>
                <a:cs typeface="Arial" panose="020B0604020202020204" pitchFamily="34" charset="0"/>
              </a:rPr>
              <a:t>Угадай-ка</a:t>
            </a:r>
            <a:endParaRPr lang="ru-RU" sz="4000" b="1" dirty="0">
              <a:solidFill>
                <a:srgbClr val="000099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2" name="Горизонтальный свиток 31"/>
          <p:cNvSpPr/>
          <p:nvPr/>
        </p:nvSpPr>
        <p:spPr>
          <a:xfrm>
            <a:off x="1743929" y="4827967"/>
            <a:ext cx="5656142" cy="1639261"/>
          </a:xfrm>
          <a:prstGeom prst="horizontalScroll">
            <a:avLst>
              <a:gd name="adj" fmla="val 1570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Чудо птица, алый хвост,</a:t>
            </a:r>
          </a:p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Прилетела в стаю звёзд</a:t>
            </a:r>
            <a:endParaRPr lang="ru-RU" sz="28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754136" y="38236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C4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2800" dirty="0">
              <a:solidFill>
                <a:srgbClr val="EC42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143900" y="6357958"/>
            <a:ext cx="720000" cy="288000"/>
          </a:xfrm>
          <a:prstGeom prst="actionButtonForwardNex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9839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Шестиугольник 2"/>
          <p:cNvSpPr/>
          <p:nvPr/>
        </p:nvSpPr>
        <p:spPr>
          <a:xfrm>
            <a:off x="3959424" y="48119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Шестиугольник 6"/>
          <p:cNvSpPr/>
          <p:nvPr/>
        </p:nvSpPr>
        <p:spPr>
          <a:xfrm>
            <a:off x="3959424" y="88000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3959424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3959424" y="165221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Шестиугольник 7"/>
          <p:cNvSpPr/>
          <p:nvPr/>
        </p:nvSpPr>
        <p:spPr>
          <a:xfrm>
            <a:off x="3968547" y="204309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Шестиугольник 25"/>
          <p:cNvSpPr/>
          <p:nvPr/>
        </p:nvSpPr>
        <p:spPr>
          <a:xfrm>
            <a:off x="3968547" y="243396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Шестиугольник 66"/>
          <p:cNvSpPr/>
          <p:nvPr/>
        </p:nvSpPr>
        <p:spPr>
          <a:xfrm>
            <a:off x="4739680" y="86395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Шестиугольник 16"/>
          <p:cNvSpPr/>
          <p:nvPr/>
        </p:nvSpPr>
        <p:spPr>
          <a:xfrm>
            <a:off x="4748803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Шестиугольник 17"/>
          <p:cNvSpPr/>
          <p:nvPr/>
        </p:nvSpPr>
        <p:spPr>
          <a:xfrm>
            <a:off x="4739680" y="1666137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Шестиугольник 63"/>
          <p:cNvSpPr/>
          <p:nvPr/>
        </p:nvSpPr>
        <p:spPr>
          <a:xfrm>
            <a:off x="4748803" y="205261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Шестиугольник 18"/>
          <p:cNvSpPr/>
          <p:nvPr/>
        </p:nvSpPr>
        <p:spPr>
          <a:xfrm>
            <a:off x="4739680" y="2443486"/>
            <a:ext cx="390128" cy="429958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Шестиугольник 62"/>
          <p:cNvSpPr/>
          <p:nvPr/>
        </p:nvSpPr>
        <p:spPr>
          <a:xfrm>
            <a:off x="4739680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Шестиугольник 58"/>
          <p:cNvSpPr/>
          <p:nvPr/>
        </p:nvSpPr>
        <p:spPr>
          <a:xfrm>
            <a:off x="473968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Шестиугольник 21"/>
          <p:cNvSpPr/>
          <p:nvPr/>
        </p:nvSpPr>
        <p:spPr>
          <a:xfrm>
            <a:off x="4739680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Шестиугольник 59"/>
          <p:cNvSpPr/>
          <p:nvPr/>
        </p:nvSpPr>
        <p:spPr>
          <a:xfrm>
            <a:off x="473968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Шестиугольник 52"/>
          <p:cNvSpPr/>
          <p:nvPr/>
        </p:nvSpPr>
        <p:spPr>
          <a:xfrm>
            <a:off x="5910064" y="170099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Шестиугольник 53"/>
          <p:cNvSpPr/>
          <p:nvPr/>
        </p:nvSpPr>
        <p:spPr>
          <a:xfrm>
            <a:off x="5910064" y="209187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Шестиугольник 54"/>
          <p:cNvSpPr/>
          <p:nvPr/>
        </p:nvSpPr>
        <p:spPr>
          <a:xfrm>
            <a:off x="5910064" y="248274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Шестиугольник 61"/>
          <p:cNvSpPr/>
          <p:nvPr/>
        </p:nvSpPr>
        <p:spPr>
          <a:xfrm>
            <a:off x="5910064" y="287344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Шестиугольник 55"/>
          <p:cNvSpPr/>
          <p:nvPr/>
        </p:nvSpPr>
        <p:spPr>
          <a:xfrm>
            <a:off x="5910064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Шестиугольник 56"/>
          <p:cNvSpPr/>
          <p:nvPr/>
        </p:nvSpPr>
        <p:spPr>
          <a:xfrm>
            <a:off x="5910064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Шестиугольник 60"/>
          <p:cNvSpPr/>
          <p:nvPr/>
        </p:nvSpPr>
        <p:spPr>
          <a:xfrm>
            <a:off x="5910064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Шестиугольник 44"/>
          <p:cNvSpPr/>
          <p:nvPr/>
        </p:nvSpPr>
        <p:spPr>
          <a:xfrm>
            <a:off x="5915322" y="4437096"/>
            <a:ext cx="384870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Шестиугольник 24"/>
          <p:cNvSpPr/>
          <p:nvPr/>
        </p:nvSpPr>
        <p:spPr>
          <a:xfrm>
            <a:off x="4349552" y="86554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5129808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5519936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Шестиугольник 11"/>
          <p:cNvSpPr/>
          <p:nvPr/>
        </p:nvSpPr>
        <p:spPr>
          <a:xfrm>
            <a:off x="5910064" y="872066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6300192" y="86584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4358675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5129808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Шестиугольник 40"/>
          <p:cNvSpPr/>
          <p:nvPr/>
        </p:nvSpPr>
        <p:spPr>
          <a:xfrm>
            <a:off x="512678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Шестиугольник 41"/>
          <p:cNvSpPr/>
          <p:nvPr/>
        </p:nvSpPr>
        <p:spPr>
          <a:xfrm>
            <a:off x="5519936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Шестиугольник 22"/>
          <p:cNvSpPr/>
          <p:nvPr/>
        </p:nvSpPr>
        <p:spPr>
          <a:xfrm>
            <a:off x="630019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Шестиугольник 67"/>
          <p:cNvSpPr/>
          <p:nvPr/>
        </p:nvSpPr>
        <p:spPr>
          <a:xfrm>
            <a:off x="5138931" y="32643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Шестиугольник 35"/>
          <p:cNvSpPr/>
          <p:nvPr/>
        </p:nvSpPr>
        <p:spPr>
          <a:xfrm>
            <a:off x="4358675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Шестиугольник 36"/>
          <p:cNvSpPr/>
          <p:nvPr/>
        </p:nvSpPr>
        <p:spPr>
          <a:xfrm>
            <a:off x="3968547" y="32637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Шестиугольник 37"/>
          <p:cNvSpPr/>
          <p:nvPr/>
        </p:nvSpPr>
        <p:spPr>
          <a:xfrm>
            <a:off x="3569296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Шестиугольник 38"/>
          <p:cNvSpPr/>
          <p:nvPr/>
        </p:nvSpPr>
        <p:spPr>
          <a:xfrm>
            <a:off x="3179168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Шестиугольник 34"/>
          <p:cNvSpPr/>
          <p:nvPr/>
        </p:nvSpPr>
        <p:spPr>
          <a:xfrm>
            <a:off x="278904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Шестиугольник 46"/>
          <p:cNvSpPr/>
          <p:nvPr/>
        </p:nvSpPr>
        <p:spPr>
          <a:xfrm>
            <a:off x="3968547" y="404622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Шестиугольник 45"/>
          <p:cNvSpPr/>
          <p:nvPr/>
        </p:nvSpPr>
        <p:spPr>
          <a:xfrm>
            <a:off x="4349552" y="404622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Шестиугольник 47"/>
          <p:cNvSpPr/>
          <p:nvPr/>
        </p:nvSpPr>
        <p:spPr>
          <a:xfrm>
            <a:off x="5124103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Шестиугольник 48"/>
          <p:cNvSpPr/>
          <p:nvPr/>
        </p:nvSpPr>
        <p:spPr>
          <a:xfrm>
            <a:off x="5519936" y="404622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Шестиугольник 50"/>
          <p:cNvSpPr/>
          <p:nvPr/>
        </p:nvSpPr>
        <p:spPr>
          <a:xfrm>
            <a:off x="6300192" y="40462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Шестиугольник 51"/>
          <p:cNvSpPr/>
          <p:nvPr/>
        </p:nvSpPr>
        <p:spPr>
          <a:xfrm>
            <a:off x="669032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9424" y="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583505" y="1947367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403998" y="319754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33281" y="124421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C4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2800" dirty="0">
              <a:solidFill>
                <a:srgbClr val="EC42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69296" y="808773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369094" y="280726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83505" y="39800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9552" y="157963"/>
            <a:ext cx="26225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99"/>
                </a:solidFill>
                <a:latin typeface="+mj-lt"/>
                <a:cs typeface="Arial" panose="020B0604020202020204" pitchFamily="34" charset="0"/>
              </a:rPr>
              <a:t>Угадай-ка</a:t>
            </a:r>
            <a:endParaRPr lang="ru-RU" sz="4000" b="1" dirty="0">
              <a:solidFill>
                <a:srgbClr val="000099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2" name="Горизонтальный свиток 31"/>
          <p:cNvSpPr/>
          <p:nvPr/>
        </p:nvSpPr>
        <p:spPr>
          <a:xfrm>
            <a:off x="431540" y="4572008"/>
            <a:ext cx="8280920" cy="2108837"/>
          </a:xfrm>
          <a:prstGeom prst="horizontalScroll">
            <a:avLst>
              <a:gd name="adj" fmla="val 1570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за чудо – длинный дом!</a:t>
            </a:r>
          </a:p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Пассажиров много в нём,</a:t>
            </a:r>
          </a:p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Носит обувь из резины и питается бензином</a:t>
            </a:r>
            <a:endParaRPr lang="ru-RU" sz="28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47534" y="38833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C4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2800" dirty="0">
              <a:solidFill>
                <a:srgbClr val="EC42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143900" y="6357958"/>
            <a:ext cx="720000" cy="288000"/>
          </a:xfrm>
          <a:prstGeom prst="actionButtonForwardNex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1652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7039" y="1703445"/>
            <a:ext cx="863795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Когда-то людям светили только                и          .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Потом человек научился пользоваться           , и костёр не только         , но и                  пещеру.  Весь рукотворный мир, который нас окружает, появился в результате                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           . Всё это люди когда-то                    . И теперь каждый миг появляется </a:t>
            </a:r>
            <a:r>
              <a:rPr lang="ru-RU" sz="240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что-то                </a:t>
            </a:r>
            <a:endParaRPr lang="ru-RU" sz="2400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               </a:t>
            </a:r>
            <a:endParaRPr lang="ru-RU" sz="24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ru-RU" sz="2400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6925" y="1052736"/>
            <a:ext cx="41290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Задание 1. Дополни текст</a:t>
            </a:r>
            <a:endParaRPr lang="ru-RU" sz="2400" i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8518" y="5570268"/>
            <a:ext cx="19965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изобретений</a:t>
            </a:r>
            <a:endParaRPr lang="ru-RU" sz="24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15732" y="5563244"/>
            <a:ext cx="14459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освещал</a:t>
            </a:r>
            <a:endParaRPr lang="ru-RU" sz="24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6396" y="6054673"/>
            <a:ext cx="12661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Солнце</a:t>
            </a:r>
            <a:endParaRPr lang="ru-RU" sz="24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54739" y="5595611"/>
            <a:ext cx="8092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грел</a:t>
            </a:r>
            <a:endParaRPr lang="ru-RU" sz="24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22148" y="6048883"/>
            <a:ext cx="1021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огнём</a:t>
            </a:r>
            <a:endParaRPr lang="ru-RU" sz="24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24930" y="6057158"/>
            <a:ext cx="8854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Луна</a:t>
            </a:r>
            <a:endParaRPr lang="ru-RU" sz="24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63089" y="6084446"/>
            <a:ext cx="1758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придумали</a:t>
            </a:r>
            <a:endParaRPr lang="ru-RU" sz="24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11912" y="5585247"/>
            <a:ext cx="1029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новое</a:t>
            </a:r>
            <a:endParaRPr lang="ru-RU" sz="24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32710" y="129406"/>
            <a:ext cx="347858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000099"/>
                </a:solidFill>
                <a:latin typeface="+mj-lt"/>
              </a:rPr>
              <a:t>Изобретения</a:t>
            </a:r>
            <a:endParaRPr lang="ru-RU" sz="4000" b="1" cap="none" spc="0" dirty="0">
              <a:ln w="11430"/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823723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81481E-6 L -3.05556E-6 -0.30811 C -3.05556E-6 -0.44607 0.12604 -0.61598 0.22865 -0.61598 L 0.45782 -0.61598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82" y="-3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mph" presetSubtype="1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9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99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-0.00886 -0.6164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" y="-30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mph" presetSubtype="1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99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7 L 0.15729 -3.7037E-7 C 0.22813 -3.7037E-7 0.31545 -0.14838 0.31545 -0.26852 L 0.31545 -0.53588 " pathEditMode="relative" rAng="0" ptsTypes="FfFF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64" y="-2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mph" presetSubtype="1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99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81481E-6 L -0.18594 -0.3895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06" y="-1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" presetClass="emph" presetSubtype="1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99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5E-6 -0.19305 C 5E-6 -0.27963 -0.10903 -0.38588 -0.19757 -0.38588 L -0.39445 -0.38588 " pathEditMode="relative" rAng="0" ptsTypes="FfFF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2" y="-19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3" presetClass="emph" presetSubtype="1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99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07407E-6 L -0.05399 -0.2273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" presetClass="emph" presetSubtype="1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99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0.09288 -0.30093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-1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3" presetClass="emph" presetSubtype="1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1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99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81481E-6 L 0.01458 -0.14815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-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3" presetClass="emph" presetSubtype="1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8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99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Шестиугольник 2"/>
          <p:cNvSpPr/>
          <p:nvPr/>
        </p:nvSpPr>
        <p:spPr>
          <a:xfrm>
            <a:off x="3959424" y="48119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Шестиугольник 6"/>
          <p:cNvSpPr/>
          <p:nvPr/>
        </p:nvSpPr>
        <p:spPr>
          <a:xfrm>
            <a:off x="3959424" y="88000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3959424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3959424" y="165221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Шестиугольник 7"/>
          <p:cNvSpPr/>
          <p:nvPr/>
        </p:nvSpPr>
        <p:spPr>
          <a:xfrm>
            <a:off x="3968547" y="204309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Шестиугольник 25"/>
          <p:cNvSpPr/>
          <p:nvPr/>
        </p:nvSpPr>
        <p:spPr>
          <a:xfrm>
            <a:off x="3968547" y="243396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Шестиугольник 66"/>
          <p:cNvSpPr/>
          <p:nvPr/>
        </p:nvSpPr>
        <p:spPr>
          <a:xfrm>
            <a:off x="4739680" y="86395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Шестиугольник 16"/>
          <p:cNvSpPr/>
          <p:nvPr/>
        </p:nvSpPr>
        <p:spPr>
          <a:xfrm>
            <a:off x="4748803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Шестиугольник 17"/>
          <p:cNvSpPr/>
          <p:nvPr/>
        </p:nvSpPr>
        <p:spPr>
          <a:xfrm>
            <a:off x="4739680" y="1666137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Шестиугольник 63"/>
          <p:cNvSpPr/>
          <p:nvPr/>
        </p:nvSpPr>
        <p:spPr>
          <a:xfrm>
            <a:off x="4748803" y="205261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Шестиугольник 18"/>
          <p:cNvSpPr/>
          <p:nvPr/>
        </p:nvSpPr>
        <p:spPr>
          <a:xfrm>
            <a:off x="4739680" y="2443486"/>
            <a:ext cx="390128" cy="429958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Шестиугольник 62"/>
          <p:cNvSpPr/>
          <p:nvPr/>
        </p:nvSpPr>
        <p:spPr>
          <a:xfrm>
            <a:off x="4739680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Шестиугольник 58"/>
          <p:cNvSpPr/>
          <p:nvPr/>
        </p:nvSpPr>
        <p:spPr>
          <a:xfrm>
            <a:off x="473968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Шестиугольник 21"/>
          <p:cNvSpPr/>
          <p:nvPr/>
        </p:nvSpPr>
        <p:spPr>
          <a:xfrm>
            <a:off x="4739680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Шестиугольник 59"/>
          <p:cNvSpPr/>
          <p:nvPr/>
        </p:nvSpPr>
        <p:spPr>
          <a:xfrm>
            <a:off x="473968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Шестиугольник 52"/>
          <p:cNvSpPr/>
          <p:nvPr/>
        </p:nvSpPr>
        <p:spPr>
          <a:xfrm>
            <a:off x="5910064" y="170099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Шестиугольник 53"/>
          <p:cNvSpPr/>
          <p:nvPr/>
        </p:nvSpPr>
        <p:spPr>
          <a:xfrm>
            <a:off x="5910064" y="209187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Шестиугольник 54"/>
          <p:cNvSpPr/>
          <p:nvPr/>
        </p:nvSpPr>
        <p:spPr>
          <a:xfrm>
            <a:off x="5910064" y="248274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Шестиугольник 61"/>
          <p:cNvSpPr/>
          <p:nvPr/>
        </p:nvSpPr>
        <p:spPr>
          <a:xfrm>
            <a:off x="5910064" y="287344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Шестиугольник 55"/>
          <p:cNvSpPr/>
          <p:nvPr/>
        </p:nvSpPr>
        <p:spPr>
          <a:xfrm>
            <a:off x="5910064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Шестиугольник 56"/>
          <p:cNvSpPr/>
          <p:nvPr/>
        </p:nvSpPr>
        <p:spPr>
          <a:xfrm>
            <a:off x="5910064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Шестиугольник 60"/>
          <p:cNvSpPr/>
          <p:nvPr/>
        </p:nvSpPr>
        <p:spPr>
          <a:xfrm>
            <a:off x="5910064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Шестиугольник 44"/>
          <p:cNvSpPr/>
          <p:nvPr/>
        </p:nvSpPr>
        <p:spPr>
          <a:xfrm>
            <a:off x="5915322" y="4437096"/>
            <a:ext cx="384870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Шестиугольник 24"/>
          <p:cNvSpPr/>
          <p:nvPr/>
        </p:nvSpPr>
        <p:spPr>
          <a:xfrm>
            <a:off x="4349552" y="86554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5129808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5519936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Шестиугольник 11"/>
          <p:cNvSpPr/>
          <p:nvPr/>
        </p:nvSpPr>
        <p:spPr>
          <a:xfrm>
            <a:off x="5910064" y="872066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6300192" y="86584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4358675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5129808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Шестиугольник 40"/>
          <p:cNvSpPr/>
          <p:nvPr/>
        </p:nvSpPr>
        <p:spPr>
          <a:xfrm>
            <a:off x="512678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Шестиугольник 41"/>
          <p:cNvSpPr/>
          <p:nvPr/>
        </p:nvSpPr>
        <p:spPr>
          <a:xfrm>
            <a:off x="5519936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Шестиугольник 22"/>
          <p:cNvSpPr/>
          <p:nvPr/>
        </p:nvSpPr>
        <p:spPr>
          <a:xfrm>
            <a:off x="630019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Шестиугольник 67"/>
          <p:cNvSpPr/>
          <p:nvPr/>
        </p:nvSpPr>
        <p:spPr>
          <a:xfrm>
            <a:off x="5138931" y="32643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Шестиугольник 35"/>
          <p:cNvSpPr/>
          <p:nvPr/>
        </p:nvSpPr>
        <p:spPr>
          <a:xfrm>
            <a:off x="4358675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Шестиугольник 36"/>
          <p:cNvSpPr/>
          <p:nvPr/>
        </p:nvSpPr>
        <p:spPr>
          <a:xfrm>
            <a:off x="3968547" y="32637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Шестиугольник 37"/>
          <p:cNvSpPr/>
          <p:nvPr/>
        </p:nvSpPr>
        <p:spPr>
          <a:xfrm>
            <a:off x="3569296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Шестиугольник 38"/>
          <p:cNvSpPr/>
          <p:nvPr/>
        </p:nvSpPr>
        <p:spPr>
          <a:xfrm>
            <a:off x="3179168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Шестиугольник 34"/>
          <p:cNvSpPr/>
          <p:nvPr/>
        </p:nvSpPr>
        <p:spPr>
          <a:xfrm>
            <a:off x="278904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Шестиугольник 46"/>
          <p:cNvSpPr/>
          <p:nvPr/>
        </p:nvSpPr>
        <p:spPr>
          <a:xfrm>
            <a:off x="3968547" y="404622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Шестиугольник 45"/>
          <p:cNvSpPr/>
          <p:nvPr/>
        </p:nvSpPr>
        <p:spPr>
          <a:xfrm>
            <a:off x="4349552" y="404622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Шестиугольник 47"/>
          <p:cNvSpPr/>
          <p:nvPr/>
        </p:nvSpPr>
        <p:spPr>
          <a:xfrm>
            <a:off x="5124103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Шестиугольник 48"/>
          <p:cNvSpPr/>
          <p:nvPr/>
        </p:nvSpPr>
        <p:spPr>
          <a:xfrm>
            <a:off x="5519936" y="404622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Шестиугольник 50"/>
          <p:cNvSpPr/>
          <p:nvPr/>
        </p:nvSpPr>
        <p:spPr>
          <a:xfrm>
            <a:off x="6300192" y="40462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Шестиугольник 51"/>
          <p:cNvSpPr/>
          <p:nvPr/>
        </p:nvSpPr>
        <p:spPr>
          <a:xfrm>
            <a:off x="669032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9424" y="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583505" y="1947367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403998" y="319754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33281" y="124421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C4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2800" dirty="0">
              <a:solidFill>
                <a:srgbClr val="EC42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69296" y="808773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369094" y="280726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83505" y="39800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9552" y="157963"/>
            <a:ext cx="26225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99"/>
                </a:solidFill>
                <a:latin typeface="+mj-lt"/>
                <a:cs typeface="Arial" panose="020B0604020202020204" pitchFamily="34" charset="0"/>
              </a:rPr>
              <a:t>Угадай-ка</a:t>
            </a:r>
            <a:endParaRPr lang="ru-RU" sz="4000" b="1" dirty="0">
              <a:solidFill>
                <a:srgbClr val="000099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2" name="Горизонтальный свиток 31"/>
          <p:cNvSpPr/>
          <p:nvPr/>
        </p:nvSpPr>
        <p:spPr>
          <a:xfrm>
            <a:off x="2170212" y="4829522"/>
            <a:ext cx="4803576" cy="1639261"/>
          </a:xfrm>
          <a:prstGeom prst="horizontalScroll">
            <a:avLst>
              <a:gd name="adj" fmla="val 1570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Гусеницы две ползут,</a:t>
            </a:r>
          </a:p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Башню с пушкою везут</a:t>
            </a:r>
            <a:endParaRPr lang="ru-RU" sz="28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43250" y="386947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C4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2800" dirty="0">
              <a:solidFill>
                <a:srgbClr val="EC42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143900" y="6357958"/>
            <a:ext cx="720000" cy="288000"/>
          </a:xfrm>
          <a:prstGeom prst="actionButtonForwardNex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11323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Шестиугольник 2"/>
          <p:cNvSpPr/>
          <p:nvPr/>
        </p:nvSpPr>
        <p:spPr>
          <a:xfrm>
            <a:off x="3959424" y="48119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Шестиугольник 6"/>
          <p:cNvSpPr/>
          <p:nvPr/>
        </p:nvSpPr>
        <p:spPr>
          <a:xfrm>
            <a:off x="3959424" y="88000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3959424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3959424" y="165221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Шестиугольник 7"/>
          <p:cNvSpPr/>
          <p:nvPr/>
        </p:nvSpPr>
        <p:spPr>
          <a:xfrm>
            <a:off x="3968547" y="204309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Шестиугольник 25"/>
          <p:cNvSpPr/>
          <p:nvPr/>
        </p:nvSpPr>
        <p:spPr>
          <a:xfrm>
            <a:off x="3968547" y="243396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Шестиугольник 66"/>
          <p:cNvSpPr/>
          <p:nvPr/>
        </p:nvSpPr>
        <p:spPr>
          <a:xfrm>
            <a:off x="4739680" y="86395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Шестиугольник 16"/>
          <p:cNvSpPr/>
          <p:nvPr/>
        </p:nvSpPr>
        <p:spPr>
          <a:xfrm>
            <a:off x="4748803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Шестиугольник 17"/>
          <p:cNvSpPr/>
          <p:nvPr/>
        </p:nvSpPr>
        <p:spPr>
          <a:xfrm>
            <a:off x="4739680" y="1666137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Шестиугольник 63"/>
          <p:cNvSpPr/>
          <p:nvPr/>
        </p:nvSpPr>
        <p:spPr>
          <a:xfrm>
            <a:off x="4748803" y="205261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Шестиугольник 18"/>
          <p:cNvSpPr/>
          <p:nvPr/>
        </p:nvSpPr>
        <p:spPr>
          <a:xfrm>
            <a:off x="4739680" y="2443486"/>
            <a:ext cx="390128" cy="429958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Шестиугольник 62"/>
          <p:cNvSpPr/>
          <p:nvPr/>
        </p:nvSpPr>
        <p:spPr>
          <a:xfrm>
            <a:off x="4739680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Шестиугольник 58"/>
          <p:cNvSpPr/>
          <p:nvPr/>
        </p:nvSpPr>
        <p:spPr>
          <a:xfrm>
            <a:off x="473968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Шестиугольник 21"/>
          <p:cNvSpPr/>
          <p:nvPr/>
        </p:nvSpPr>
        <p:spPr>
          <a:xfrm>
            <a:off x="4739680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Шестиугольник 59"/>
          <p:cNvSpPr/>
          <p:nvPr/>
        </p:nvSpPr>
        <p:spPr>
          <a:xfrm>
            <a:off x="473968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Шестиугольник 52"/>
          <p:cNvSpPr/>
          <p:nvPr/>
        </p:nvSpPr>
        <p:spPr>
          <a:xfrm>
            <a:off x="5910064" y="170099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Шестиугольник 53"/>
          <p:cNvSpPr/>
          <p:nvPr/>
        </p:nvSpPr>
        <p:spPr>
          <a:xfrm>
            <a:off x="5910064" y="209187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Шестиугольник 54"/>
          <p:cNvSpPr/>
          <p:nvPr/>
        </p:nvSpPr>
        <p:spPr>
          <a:xfrm>
            <a:off x="5910064" y="248274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Шестиугольник 61"/>
          <p:cNvSpPr/>
          <p:nvPr/>
        </p:nvSpPr>
        <p:spPr>
          <a:xfrm>
            <a:off x="5910064" y="287344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Шестиугольник 55"/>
          <p:cNvSpPr/>
          <p:nvPr/>
        </p:nvSpPr>
        <p:spPr>
          <a:xfrm>
            <a:off x="5910064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Шестиугольник 56"/>
          <p:cNvSpPr/>
          <p:nvPr/>
        </p:nvSpPr>
        <p:spPr>
          <a:xfrm>
            <a:off x="5910064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Шестиугольник 60"/>
          <p:cNvSpPr/>
          <p:nvPr/>
        </p:nvSpPr>
        <p:spPr>
          <a:xfrm>
            <a:off x="5910064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Шестиугольник 44"/>
          <p:cNvSpPr/>
          <p:nvPr/>
        </p:nvSpPr>
        <p:spPr>
          <a:xfrm>
            <a:off x="5915322" y="4437096"/>
            <a:ext cx="384870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Шестиугольник 24"/>
          <p:cNvSpPr/>
          <p:nvPr/>
        </p:nvSpPr>
        <p:spPr>
          <a:xfrm>
            <a:off x="4349552" y="86554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5129808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5519936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Шестиугольник 11"/>
          <p:cNvSpPr/>
          <p:nvPr/>
        </p:nvSpPr>
        <p:spPr>
          <a:xfrm>
            <a:off x="5910064" y="872066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6300192" y="86584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4358675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5129808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Шестиугольник 40"/>
          <p:cNvSpPr/>
          <p:nvPr/>
        </p:nvSpPr>
        <p:spPr>
          <a:xfrm>
            <a:off x="512678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Шестиугольник 41"/>
          <p:cNvSpPr/>
          <p:nvPr/>
        </p:nvSpPr>
        <p:spPr>
          <a:xfrm>
            <a:off x="5519936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Шестиугольник 22"/>
          <p:cNvSpPr/>
          <p:nvPr/>
        </p:nvSpPr>
        <p:spPr>
          <a:xfrm>
            <a:off x="630019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Шестиугольник 67"/>
          <p:cNvSpPr/>
          <p:nvPr/>
        </p:nvSpPr>
        <p:spPr>
          <a:xfrm>
            <a:off x="5138931" y="32643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Шестиугольник 35"/>
          <p:cNvSpPr/>
          <p:nvPr/>
        </p:nvSpPr>
        <p:spPr>
          <a:xfrm>
            <a:off x="4358675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Шестиугольник 36"/>
          <p:cNvSpPr/>
          <p:nvPr/>
        </p:nvSpPr>
        <p:spPr>
          <a:xfrm>
            <a:off x="3968547" y="32637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Шестиугольник 37"/>
          <p:cNvSpPr/>
          <p:nvPr/>
        </p:nvSpPr>
        <p:spPr>
          <a:xfrm>
            <a:off x="3569296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Шестиугольник 38"/>
          <p:cNvSpPr/>
          <p:nvPr/>
        </p:nvSpPr>
        <p:spPr>
          <a:xfrm>
            <a:off x="3179168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Шестиугольник 34"/>
          <p:cNvSpPr/>
          <p:nvPr/>
        </p:nvSpPr>
        <p:spPr>
          <a:xfrm>
            <a:off x="278904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Шестиугольник 46"/>
          <p:cNvSpPr/>
          <p:nvPr/>
        </p:nvSpPr>
        <p:spPr>
          <a:xfrm>
            <a:off x="3968547" y="404622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Шестиугольник 45"/>
          <p:cNvSpPr/>
          <p:nvPr/>
        </p:nvSpPr>
        <p:spPr>
          <a:xfrm>
            <a:off x="4349552" y="404622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Шестиугольник 47"/>
          <p:cNvSpPr/>
          <p:nvPr/>
        </p:nvSpPr>
        <p:spPr>
          <a:xfrm>
            <a:off x="5124103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Шестиугольник 48"/>
          <p:cNvSpPr/>
          <p:nvPr/>
        </p:nvSpPr>
        <p:spPr>
          <a:xfrm>
            <a:off x="5519936" y="404622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Шестиугольник 50"/>
          <p:cNvSpPr/>
          <p:nvPr/>
        </p:nvSpPr>
        <p:spPr>
          <a:xfrm>
            <a:off x="6300192" y="40462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Шестиугольник 51"/>
          <p:cNvSpPr/>
          <p:nvPr/>
        </p:nvSpPr>
        <p:spPr>
          <a:xfrm>
            <a:off x="669032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9424" y="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583505" y="1947367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403998" y="319754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33281" y="124421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C4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2800" dirty="0">
              <a:solidFill>
                <a:srgbClr val="EC42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69296" y="808773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369094" y="280726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83505" y="39800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9552" y="157963"/>
            <a:ext cx="26225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99"/>
                </a:solidFill>
                <a:latin typeface="+mj-lt"/>
                <a:cs typeface="Arial" panose="020B0604020202020204" pitchFamily="34" charset="0"/>
              </a:rPr>
              <a:t>Угадай-ка</a:t>
            </a:r>
            <a:endParaRPr lang="ru-RU" sz="4000" b="1" dirty="0">
              <a:solidFill>
                <a:srgbClr val="000099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2" name="Горизонтальный свиток 31"/>
          <p:cNvSpPr/>
          <p:nvPr/>
        </p:nvSpPr>
        <p:spPr>
          <a:xfrm>
            <a:off x="2170212" y="4829522"/>
            <a:ext cx="4803576" cy="1639261"/>
          </a:xfrm>
          <a:prstGeom prst="horizontalScroll">
            <a:avLst>
              <a:gd name="adj" fmla="val 1570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поле лестница лежит,</a:t>
            </a:r>
          </a:p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 по лестнице бежит</a:t>
            </a:r>
            <a:endParaRPr lang="ru-RU" sz="28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43250" y="389625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C4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2800" dirty="0">
              <a:solidFill>
                <a:srgbClr val="EC42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172400" y="6309320"/>
            <a:ext cx="720000" cy="288032"/>
          </a:xfrm>
          <a:prstGeom prst="actionButtonForwardNex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75374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Шестиугольник 2"/>
          <p:cNvSpPr/>
          <p:nvPr/>
        </p:nvSpPr>
        <p:spPr>
          <a:xfrm>
            <a:off x="3959424" y="48119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Шестиугольник 6"/>
          <p:cNvSpPr/>
          <p:nvPr/>
        </p:nvSpPr>
        <p:spPr>
          <a:xfrm>
            <a:off x="3959424" y="88000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3959424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3959424" y="165221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Шестиугольник 7"/>
          <p:cNvSpPr/>
          <p:nvPr/>
        </p:nvSpPr>
        <p:spPr>
          <a:xfrm>
            <a:off x="3968547" y="204309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Шестиугольник 25"/>
          <p:cNvSpPr/>
          <p:nvPr/>
        </p:nvSpPr>
        <p:spPr>
          <a:xfrm>
            <a:off x="3968547" y="243396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Шестиугольник 66"/>
          <p:cNvSpPr/>
          <p:nvPr/>
        </p:nvSpPr>
        <p:spPr>
          <a:xfrm>
            <a:off x="4739680" y="86395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Шестиугольник 16"/>
          <p:cNvSpPr/>
          <p:nvPr/>
        </p:nvSpPr>
        <p:spPr>
          <a:xfrm>
            <a:off x="4748803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Шестиугольник 17"/>
          <p:cNvSpPr/>
          <p:nvPr/>
        </p:nvSpPr>
        <p:spPr>
          <a:xfrm>
            <a:off x="4739680" y="1666137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Шестиугольник 63"/>
          <p:cNvSpPr/>
          <p:nvPr/>
        </p:nvSpPr>
        <p:spPr>
          <a:xfrm>
            <a:off x="4748803" y="205261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Шестиугольник 18"/>
          <p:cNvSpPr/>
          <p:nvPr/>
        </p:nvSpPr>
        <p:spPr>
          <a:xfrm>
            <a:off x="4739680" y="2443486"/>
            <a:ext cx="390128" cy="429958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Шестиугольник 62"/>
          <p:cNvSpPr/>
          <p:nvPr/>
        </p:nvSpPr>
        <p:spPr>
          <a:xfrm>
            <a:off x="4739680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Шестиугольник 58"/>
          <p:cNvSpPr/>
          <p:nvPr/>
        </p:nvSpPr>
        <p:spPr>
          <a:xfrm>
            <a:off x="473968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Шестиугольник 21"/>
          <p:cNvSpPr/>
          <p:nvPr/>
        </p:nvSpPr>
        <p:spPr>
          <a:xfrm>
            <a:off x="4739680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Шестиугольник 59"/>
          <p:cNvSpPr/>
          <p:nvPr/>
        </p:nvSpPr>
        <p:spPr>
          <a:xfrm>
            <a:off x="473968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Шестиугольник 52"/>
          <p:cNvSpPr/>
          <p:nvPr/>
        </p:nvSpPr>
        <p:spPr>
          <a:xfrm>
            <a:off x="5910064" y="170099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Шестиугольник 53"/>
          <p:cNvSpPr/>
          <p:nvPr/>
        </p:nvSpPr>
        <p:spPr>
          <a:xfrm>
            <a:off x="5910064" y="209187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Шестиугольник 54"/>
          <p:cNvSpPr/>
          <p:nvPr/>
        </p:nvSpPr>
        <p:spPr>
          <a:xfrm>
            <a:off x="5910064" y="248274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Шестиугольник 61"/>
          <p:cNvSpPr/>
          <p:nvPr/>
        </p:nvSpPr>
        <p:spPr>
          <a:xfrm>
            <a:off x="5910064" y="287344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Шестиугольник 55"/>
          <p:cNvSpPr/>
          <p:nvPr/>
        </p:nvSpPr>
        <p:spPr>
          <a:xfrm>
            <a:off x="5910064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Шестиугольник 56"/>
          <p:cNvSpPr/>
          <p:nvPr/>
        </p:nvSpPr>
        <p:spPr>
          <a:xfrm>
            <a:off x="5910064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Шестиугольник 60"/>
          <p:cNvSpPr/>
          <p:nvPr/>
        </p:nvSpPr>
        <p:spPr>
          <a:xfrm>
            <a:off x="5910064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Шестиугольник 44"/>
          <p:cNvSpPr/>
          <p:nvPr/>
        </p:nvSpPr>
        <p:spPr>
          <a:xfrm>
            <a:off x="5915322" y="4437096"/>
            <a:ext cx="384870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Шестиугольник 24"/>
          <p:cNvSpPr/>
          <p:nvPr/>
        </p:nvSpPr>
        <p:spPr>
          <a:xfrm>
            <a:off x="4349552" y="86554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5129808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5519936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Шестиугольник 11"/>
          <p:cNvSpPr/>
          <p:nvPr/>
        </p:nvSpPr>
        <p:spPr>
          <a:xfrm>
            <a:off x="5910064" y="872066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6300192" y="86584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4358675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5129808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Шестиугольник 40"/>
          <p:cNvSpPr/>
          <p:nvPr/>
        </p:nvSpPr>
        <p:spPr>
          <a:xfrm>
            <a:off x="512678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Шестиугольник 41"/>
          <p:cNvSpPr/>
          <p:nvPr/>
        </p:nvSpPr>
        <p:spPr>
          <a:xfrm>
            <a:off x="5519936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Шестиугольник 22"/>
          <p:cNvSpPr/>
          <p:nvPr/>
        </p:nvSpPr>
        <p:spPr>
          <a:xfrm>
            <a:off x="630019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Шестиугольник 67"/>
          <p:cNvSpPr/>
          <p:nvPr/>
        </p:nvSpPr>
        <p:spPr>
          <a:xfrm>
            <a:off x="5138931" y="32643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Шестиугольник 35"/>
          <p:cNvSpPr/>
          <p:nvPr/>
        </p:nvSpPr>
        <p:spPr>
          <a:xfrm>
            <a:off x="4358675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Шестиугольник 36"/>
          <p:cNvSpPr/>
          <p:nvPr/>
        </p:nvSpPr>
        <p:spPr>
          <a:xfrm>
            <a:off x="3968547" y="32637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Шестиугольник 37"/>
          <p:cNvSpPr/>
          <p:nvPr/>
        </p:nvSpPr>
        <p:spPr>
          <a:xfrm>
            <a:off x="3569296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</a:p>
        </p:txBody>
      </p:sp>
      <p:sp>
        <p:nvSpPr>
          <p:cNvPr id="39" name="Шестиугольник 38"/>
          <p:cNvSpPr/>
          <p:nvPr/>
        </p:nvSpPr>
        <p:spPr>
          <a:xfrm>
            <a:off x="3179168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Шестиугольник 34"/>
          <p:cNvSpPr/>
          <p:nvPr/>
        </p:nvSpPr>
        <p:spPr>
          <a:xfrm>
            <a:off x="278904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Шестиугольник 46"/>
          <p:cNvSpPr/>
          <p:nvPr/>
        </p:nvSpPr>
        <p:spPr>
          <a:xfrm>
            <a:off x="3968547" y="404622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Шестиугольник 45"/>
          <p:cNvSpPr/>
          <p:nvPr/>
        </p:nvSpPr>
        <p:spPr>
          <a:xfrm>
            <a:off x="4349552" y="404622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Шестиугольник 47"/>
          <p:cNvSpPr/>
          <p:nvPr/>
        </p:nvSpPr>
        <p:spPr>
          <a:xfrm>
            <a:off x="5124103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Шестиугольник 48"/>
          <p:cNvSpPr/>
          <p:nvPr/>
        </p:nvSpPr>
        <p:spPr>
          <a:xfrm>
            <a:off x="5519936" y="404622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Шестиугольник 50"/>
          <p:cNvSpPr/>
          <p:nvPr/>
        </p:nvSpPr>
        <p:spPr>
          <a:xfrm>
            <a:off x="6300192" y="40462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Шестиугольник 51"/>
          <p:cNvSpPr/>
          <p:nvPr/>
        </p:nvSpPr>
        <p:spPr>
          <a:xfrm>
            <a:off x="669032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9424" y="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583505" y="1947367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403998" y="319754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33281" y="124421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C4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2800" dirty="0">
              <a:solidFill>
                <a:srgbClr val="EC42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69296" y="808773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369094" y="280726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83505" y="39800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9552" y="157963"/>
            <a:ext cx="26225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99"/>
                </a:solidFill>
                <a:latin typeface="+mj-lt"/>
                <a:cs typeface="Arial" panose="020B0604020202020204" pitchFamily="34" charset="0"/>
              </a:rPr>
              <a:t>Угадай-ка</a:t>
            </a:r>
            <a:endParaRPr lang="ru-RU" sz="4000" b="1" dirty="0">
              <a:solidFill>
                <a:srgbClr val="000099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2" name="Горизонтальный свиток 31"/>
          <p:cNvSpPr/>
          <p:nvPr/>
        </p:nvSpPr>
        <p:spPr>
          <a:xfrm>
            <a:off x="1939300" y="4829522"/>
            <a:ext cx="5265401" cy="1639261"/>
          </a:xfrm>
          <a:prstGeom prst="horizontalScroll">
            <a:avLst>
              <a:gd name="adj" fmla="val 1570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волнам дворец плывёт,</a:t>
            </a:r>
          </a:p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себе людей везёт</a:t>
            </a:r>
            <a:endParaRPr lang="ru-RU" sz="28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44766" y="39715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C4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2800" dirty="0">
              <a:solidFill>
                <a:srgbClr val="EC42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720000" cy="288000"/>
          </a:xfrm>
          <a:prstGeom prst="actionButtonForwardNex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206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Шестиугольник 2"/>
          <p:cNvSpPr/>
          <p:nvPr/>
        </p:nvSpPr>
        <p:spPr>
          <a:xfrm>
            <a:off x="3959424" y="48119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Шестиугольник 6"/>
          <p:cNvSpPr/>
          <p:nvPr/>
        </p:nvSpPr>
        <p:spPr>
          <a:xfrm>
            <a:off x="3959424" y="88000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3959424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3959424" y="165221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Шестиугольник 7"/>
          <p:cNvSpPr/>
          <p:nvPr/>
        </p:nvSpPr>
        <p:spPr>
          <a:xfrm>
            <a:off x="3968547" y="204309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Шестиугольник 25"/>
          <p:cNvSpPr/>
          <p:nvPr/>
        </p:nvSpPr>
        <p:spPr>
          <a:xfrm>
            <a:off x="3968547" y="243396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Шестиугольник 66"/>
          <p:cNvSpPr/>
          <p:nvPr/>
        </p:nvSpPr>
        <p:spPr>
          <a:xfrm>
            <a:off x="4739680" y="86395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Шестиугольник 16"/>
          <p:cNvSpPr/>
          <p:nvPr/>
        </p:nvSpPr>
        <p:spPr>
          <a:xfrm>
            <a:off x="4748803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Шестиугольник 17"/>
          <p:cNvSpPr/>
          <p:nvPr/>
        </p:nvSpPr>
        <p:spPr>
          <a:xfrm>
            <a:off x="4739680" y="1666137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Шестиугольник 63"/>
          <p:cNvSpPr/>
          <p:nvPr/>
        </p:nvSpPr>
        <p:spPr>
          <a:xfrm>
            <a:off x="4748803" y="205261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Шестиугольник 18"/>
          <p:cNvSpPr/>
          <p:nvPr/>
        </p:nvSpPr>
        <p:spPr>
          <a:xfrm>
            <a:off x="4739680" y="2443486"/>
            <a:ext cx="390128" cy="429958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Шестиугольник 62"/>
          <p:cNvSpPr/>
          <p:nvPr/>
        </p:nvSpPr>
        <p:spPr>
          <a:xfrm>
            <a:off x="4739680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Шестиугольник 58"/>
          <p:cNvSpPr/>
          <p:nvPr/>
        </p:nvSpPr>
        <p:spPr>
          <a:xfrm>
            <a:off x="473968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Шестиугольник 21"/>
          <p:cNvSpPr/>
          <p:nvPr/>
        </p:nvSpPr>
        <p:spPr>
          <a:xfrm>
            <a:off x="4739680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Шестиугольник 59"/>
          <p:cNvSpPr/>
          <p:nvPr/>
        </p:nvSpPr>
        <p:spPr>
          <a:xfrm>
            <a:off x="473968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Шестиугольник 52"/>
          <p:cNvSpPr/>
          <p:nvPr/>
        </p:nvSpPr>
        <p:spPr>
          <a:xfrm>
            <a:off x="5910064" y="170099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Шестиугольник 53"/>
          <p:cNvSpPr/>
          <p:nvPr/>
        </p:nvSpPr>
        <p:spPr>
          <a:xfrm>
            <a:off x="5910064" y="209187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Шестиугольник 54"/>
          <p:cNvSpPr/>
          <p:nvPr/>
        </p:nvSpPr>
        <p:spPr>
          <a:xfrm>
            <a:off x="5910064" y="248274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Шестиугольник 61"/>
          <p:cNvSpPr/>
          <p:nvPr/>
        </p:nvSpPr>
        <p:spPr>
          <a:xfrm>
            <a:off x="5910064" y="287344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Шестиугольник 55"/>
          <p:cNvSpPr/>
          <p:nvPr/>
        </p:nvSpPr>
        <p:spPr>
          <a:xfrm>
            <a:off x="5910064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Шестиугольник 56"/>
          <p:cNvSpPr/>
          <p:nvPr/>
        </p:nvSpPr>
        <p:spPr>
          <a:xfrm>
            <a:off x="5910064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Шестиугольник 60"/>
          <p:cNvSpPr/>
          <p:nvPr/>
        </p:nvSpPr>
        <p:spPr>
          <a:xfrm>
            <a:off x="5910064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Шестиугольник 44"/>
          <p:cNvSpPr/>
          <p:nvPr/>
        </p:nvSpPr>
        <p:spPr>
          <a:xfrm>
            <a:off x="5915322" y="4437096"/>
            <a:ext cx="384870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Шестиугольник 24"/>
          <p:cNvSpPr/>
          <p:nvPr/>
        </p:nvSpPr>
        <p:spPr>
          <a:xfrm>
            <a:off x="4349552" y="86554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5129808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5519936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Шестиугольник 11"/>
          <p:cNvSpPr/>
          <p:nvPr/>
        </p:nvSpPr>
        <p:spPr>
          <a:xfrm>
            <a:off x="5910064" y="872066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6300192" y="86584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4358675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5129808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Шестиугольник 40"/>
          <p:cNvSpPr/>
          <p:nvPr/>
        </p:nvSpPr>
        <p:spPr>
          <a:xfrm>
            <a:off x="512678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Шестиугольник 41"/>
          <p:cNvSpPr/>
          <p:nvPr/>
        </p:nvSpPr>
        <p:spPr>
          <a:xfrm>
            <a:off x="5519936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Шестиугольник 22"/>
          <p:cNvSpPr/>
          <p:nvPr/>
        </p:nvSpPr>
        <p:spPr>
          <a:xfrm>
            <a:off x="630019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Шестиугольник 67"/>
          <p:cNvSpPr/>
          <p:nvPr/>
        </p:nvSpPr>
        <p:spPr>
          <a:xfrm>
            <a:off x="5138931" y="32643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Шестиугольник 35"/>
          <p:cNvSpPr/>
          <p:nvPr/>
        </p:nvSpPr>
        <p:spPr>
          <a:xfrm>
            <a:off x="4358675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Шестиугольник 36"/>
          <p:cNvSpPr/>
          <p:nvPr/>
        </p:nvSpPr>
        <p:spPr>
          <a:xfrm>
            <a:off x="3968547" y="32637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Шестиугольник 37"/>
          <p:cNvSpPr/>
          <p:nvPr/>
        </p:nvSpPr>
        <p:spPr>
          <a:xfrm>
            <a:off x="3569296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</a:p>
        </p:txBody>
      </p:sp>
      <p:sp>
        <p:nvSpPr>
          <p:cNvPr id="39" name="Шестиугольник 38"/>
          <p:cNvSpPr/>
          <p:nvPr/>
        </p:nvSpPr>
        <p:spPr>
          <a:xfrm>
            <a:off x="3179168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Шестиугольник 34"/>
          <p:cNvSpPr/>
          <p:nvPr/>
        </p:nvSpPr>
        <p:spPr>
          <a:xfrm>
            <a:off x="278904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Шестиугольник 46"/>
          <p:cNvSpPr/>
          <p:nvPr/>
        </p:nvSpPr>
        <p:spPr>
          <a:xfrm>
            <a:off x="3968547" y="404622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Шестиугольник 45"/>
          <p:cNvSpPr/>
          <p:nvPr/>
        </p:nvSpPr>
        <p:spPr>
          <a:xfrm>
            <a:off x="4349552" y="404622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Шестиугольник 47"/>
          <p:cNvSpPr/>
          <p:nvPr/>
        </p:nvSpPr>
        <p:spPr>
          <a:xfrm>
            <a:off x="5124103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Шестиугольник 48"/>
          <p:cNvSpPr/>
          <p:nvPr/>
        </p:nvSpPr>
        <p:spPr>
          <a:xfrm>
            <a:off x="5519936" y="404622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Шестиугольник 50"/>
          <p:cNvSpPr/>
          <p:nvPr/>
        </p:nvSpPr>
        <p:spPr>
          <a:xfrm>
            <a:off x="6300192" y="40462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Шестиугольник 51"/>
          <p:cNvSpPr/>
          <p:nvPr/>
        </p:nvSpPr>
        <p:spPr>
          <a:xfrm>
            <a:off x="669032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9424" y="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583505" y="1947367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403998" y="319754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33281" y="124421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C4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2800" dirty="0">
              <a:solidFill>
                <a:srgbClr val="EC42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69296" y="808773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369094" y="280726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83505" y="39800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9552" y="157963"/>
            <a:ext cx="26225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99"/>
                </a:solidFill>
                <a:latin typeface="+mj-lt"/>
                <a:cs typeface="Arial" panose="020B0604020202020204" pitchFamily="34" charset="0"/>
              </a:rPr>
              <a:t>Угадай-ка</a:t>
            </a:r>
            <a:endParaRPr lang="ru-RU" sz="4000" b="1" dirty="0">
              <a:solidFill>
                <a:srgbClr val="000099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2" name="Горизонтальный свиток 31"/>
          <p:cNvSpPr/>
          <p:nvPr/>
        </p:nvSpPr>
        <p:spPr>
          <a:xfrm>
            <a:off x="1511000" y="4437092"/>
            <a:ext cx="6122000" cy="2373509"/>
          </a:xfrm>
          <a:prstGeom prst="horizontalScroll">
            <a:avLst>
              <a:gd name="adj" fmla="val 1019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Кто так сильно тарахтит </a:t>
            </a:r>
          </a:p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быстрее ветра мчит? </a:t>
            </a:r>
          </a:p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Скорость – просто чудеса,</a:t>
            </a:r>
          </a:p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всего два колеса</a:t>
            </a:r>
            <a:endParaRPr lang="ru-RU" sz="28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43250" y="392125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C4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2800" dirty="0">
              <a:solidFill>
                <a:srgbClr val="EC42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172400" y="6309320"/>
            <a:ext cx="720000" cy="288032"/>
          </a:xfrm>
          <a:prstGeom prst="actionButtonForwardNex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2044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Шестиугольник 2"/>
          <p:cNvSpPr/>
          <p:nvPr/>
        </p:nvSpPr>
        <p:spPr>
          <a:xfrm>
            <a:off x="3959424" y="48119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Шестиугольник 6"/>
          <p:cNvSpPr/>
          <p:nvPr/>
        </p:nvSpPr>
        <p:spPr>
          <a:xfrm>
            <a:off x="3959424" y="88000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3959424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3959424" y="165221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Шестиугольник 7"/>
          <p:cNvSpPr/>
          <p:nvPr/>
        </p:nvSpPr>
        <p:spPr>
          <a:xfrm>
            <a:off x="3968547" y="204309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Шестиугольник 25"/>
          <p:cNvSpPr/>
          <p:nvPr/>
        </p:nvSpPr>
        <p:spPr>
          <a:xfrm>
            <a:off x="3968547" y="243396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Шестиугольник 66"/>
          <p:cNvSpPr/>
          <p:nvPr/>
        </p:nvSpPr>
        <p:spPr>
          <a:xfrm>
            <a:off x="4739680" y="86395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Шестиугольник 16"/>
          <p:cNvSpPr/>
          <p:nvPr/>
        </p:nvSpPr>
        <p:spPr>
          <a:xfrm>
            <a:off x="4748803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Шестиугольник 17"/>
          <p:cNvSpPr/>
          <p:nvPr/>
        </p:nvSpPr>
        <p:spPr>
          <a:xfrm>
            <a:off x="4739680" y="1666137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Шестиугольник 63"/>
          <p:cNvSpPr/>
          <p:nvPr/>
        </p:nvSpPr>
        <p:spPr>
          <a:xfrm>
            <a:off x="4748803" y="205261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Шестиугольник 18"/>
          <p:cNvSpPr/>
          <p:nvPr/>
        </p:nvSpPr>
        <p:spPr>
          <a:xfrm>
            <a:off x="4739680" y="2443486"/>
            <a:ext cx="390128" cy="429958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Шестиугольник 62"/>
          <p:cNvSpPr/>
          <p:nvPr/>
        </p:nvSpPr>
        <p:spPr>
          <a:xfrm>
            <a:off x="4739680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Шестиугольник 58"/>
          <p:cNvSpPr/>
          <p:nvPr/>
        </p:nvSpPr>
        <p:spPr>
          <a:xfrm>
            <a:off x="473968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Шестиугольник 21"/>
          <p:cNvSpPr/>
          <p:nvPr/>
        </p:nvSpPr>
        <p:spPr>
          <a:xfrm>
            <a:off x="4739680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Шестиугольник 59"/>
          <p:cNvSpPr/>
          <p:nvPr/>
        </p:nvSpPr>
        <p:spPr>
          <a:xfrm>
            <a:off x="473968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Шестиугольник 52"/>
          <p:cNvSpPr/>
          <p:nvPr/>
        </p:nvSpPr>
        <p:spPr>
          <a:xfrm>
            <a:off x="5910064" y="170099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Шестиугольник 53"/>
          <p:cNvSpPr/>
          <p:nvPr/>
        </p:nvSpPr>
        <p:spPr>
          <a:xfrm>
            <a:off x="5910064" y="209187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</a:p>
        </p:txBody>
      </p:sp>
      <p:sp>
        <p:nvSpPr>
          <p:cNvPr id="55" name="Шестиугольник 54"/>
          <p:cNvSpPr/>
          <p:nvPr/>
        </p:nvSpPr>
        <p:spPr>
          <a:xfrm>
            <a:off x="5910064" y="248274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Шестиугольник 61"/>
          <p:cNvSpPr/>
          <p:nvPr/>
        </p:nvSpPr>
        <p:spPr>
          <a:xfrm>
            <a:off x="5910064" y="287344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Шестиугольник 55"/>
          <p:cNvSpPr/>
          <p:nvPr/>
        </p:nvSpPr>
        <p:spPr>
          <a:xfrm>
            <a:off x="5910064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Шестиугольник 56"/>
          <p:cNvSpPr/>
          <p:nvPr/>
        </p:nvSpPr>
        <p:spPr>
          <a:xfrm>
            <a:off x="5910064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Шестиугольник 60"/>
          <p:cNvSpPr/>
          <p:nvPr/>
        </p:nvSpPr>
        <p:spPr>
          <a:xfrm>
            <a:off x="5910064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Шестиугольник 44"/>
          <p:cNvSpPr/>
          <p:nvPr/>
        </p:nvSpPr>
        <p:spPr>
          <a:xfrm>
            <a:off x="5915322" y="4437096"/>
            <a:ext cx="384870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Шестиугольник 24"/>
          <p:cNvSpPr/>
          <p:nvPr/>
        </p:nvSpPr>
        <p:spPr>
          <a:xfrm>
            <a:off x="4349552" y="86554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5129808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5519936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Шестиугольник 11"/>
          <p:cNvSpPr/>
          <p:nvPr/>
        </p:nvSpPr>
        <p:spPr>
          <a:xfrm>
            <a:off x="5910064" y="872066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6300192" y="86584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4358675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5129808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Шестиугольник 40"/>
          <p:cNvSpPr/>
          <p:nvPr/>
        </p:nvSpPr>
        <p:spPr>
          <a:xfrm>
            <a:off x="512678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Шестиугольник 41"/>
          <p:cNvSpPr/>
          <p:nvPr/>
        </p:nvSpPr>
        <p:spPr>
          <a:xfrm>
            <a:off x="5519936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Шестиугольник 22"/>
          <p:cNvSpPr/>
          <p:nvPr/>
        </p:nvSpPr>
        <p:spPr>
          <a:xfrm>
            <a:off x="630019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Шестиугольник 67"/>
          <p:cNvSpPr/>
          <p:nvPr/>
        </p:nvSpPr>
        <p:spPr>
          <a:xfrm>
            <a:off x="5138931" y="32643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Шестиугольник 35"/>
          <p:cNvSpPr/>
          <p:nvPr/>
        </p:nvSpPr>
        <p:spPr>
          <a:xfrm>
            <a:off x="4358675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Шестиугольник 36"/>
          <p:cNvSpPr/>
          <p:nvPr/>
        </p:nvSpPr>
        <p:spPr>
          <a:xfrm>
            <a:off x="3968547" y="32637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Шестиугольник 37"/>
          <p:cNvSpPr/>
          <p:nvPr/>
        </p:nvSpPr>
        <p:spPr>
          <a:xfrm>
            <a:off x="3569296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</a:p>
        </p:txBody>
      </p:sp>
      <p:sp>
        <p:nvSpPr>
          <p:cNvPr id="39" name="Шестиугольник 38"/>
          <p:cNvSpPr/>
          <p:nvPr/>
        </p:nvSpPr>
        <p:spPr>
          <a:xfrm>
            <a:off x="3179168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Шестиугольник 34"/>
          <p:cNvSpPr/>
          <p:nvPr/>
        </p:nvSpPr>
        <p:spPr>
          <a:xfrm>
            <a:off x="278904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Шестиугольник 46"/>
          <p:cNvSpPr/>
          <p:nvPr/>
        </p:nvSpPr>
        <p:spPr>
          <a:xfrm>
            <a:off x="3968547" y="404622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Шестиугольник 45"/>
          <p:cNvSpPr/>
          <p:nvPr/>
        </p:nvSpPr>
        <p:spPr>
          <a:xfrm>
            <a:off x="4349552" y="404622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Шестиугольник 47"/>
          <p:cNvSpPr/>
          <p:nvPr/>
        </p:nvSpPr>
        <p:spPr>
          <a:xfrm>
            <a:off x="5124103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Шестиугольник 48"/>
          <p:cNvSpPr/>
          <p:nvPr/>
        </p:nvSpPr>
        <p:spPr>
          <a:xfrm>
            <a:off x="5519936" y="404622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Шестиугольник 50"/>
          <p:cNvSpPr/>
          <p:nvPr/>
        </p:nvSpPr>
        <p:spPr>
          <a:xfrm>
            <a:off x="6300192" y="40462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Шестиугольник 51"/>
          <p:cNvSpPr/>
          <p:nvPr/>
        </p:nvSpPr>
        <p:spPr>
          <a:xfrm>
            <a:off x="669032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9424" y="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583505" y="1947367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403998" y="319754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33281" y="124421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C4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2800" dirty="0">
              <a:solidFill>
                <a:srgbClr val="EC42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69296" y="808773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369094" y="280726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83505" y="39800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9552" y="157963"/>
            <a:ext cx="26225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99"/>
                </a:solidFill>
                <a:latin typeface="+mj-lt"/>
                <a:cs typeface="Arial" panose="020B0604020202020204" pitchFamily="34" charset="0"/>
              </a:rPr>
              <a:t>Угадай-ка</a:t>
            </a:r>
            <a:endParaRPr lang="ru-RU" sz="4000" b="1" dirty="0">
              <a:solidFill>
                <a:srgbClr val="000099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2" name="Горизонтальный свиток 31"/>
          <p:cNvSpPr/>
          <p:nvPr/>
        </p:nvSpPr>
        <p:spPr>
          <a:xfrm>
            <a:off x="857224" y="4643446"/>
            <a:ext cx="7704856" cy="1872228"/>
          </a:xfrm>
          <a:prstGeom prst="horizontalScroll">
            <a:avLst>
              <a:gd name="adj" fmla="val 1019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важная машина, есть кузов и кабина.</a:t>
            </a:r>
          </a:p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Вожу любые грузы, даже мебель и арбузы</a:t>
            </a:r>
            <a:endParaRPr lang="ru-RU" sz="28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43250" y="389807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C4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2800" dirty="0">
              <a:solidFill>
                <a:srgbClr val="EC42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143900" y="6357958"/>
            <a:ext cx="720000" cy="288000"/>
          </a:xfrm>
          <a:prstGeom prst="actionButtonForwardNex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84839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Шестиугольник 2"/>
          <p:cNvSpPr/>
          <p:nvPr/>
        </p:nvSpPr>
        <p:spPr>
          <a:xfrm>
            <a:off x="3959424" y="48119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Шестиугольник 6"/>
          <p:cNvSpPr/>
          <p:nvPr/>
        </p:nvSpPr>
        <p:spPr>
          <a:xfrm>
            <a:off x="3959424" y="88000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3959424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3959424" y="165221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Шестиугольник 7"/>
          <p:cNvSpPr/>
          <p:nvPr/>
        </p:nvSpPr>
        <p:spPr>
          <a:xfrm>
            <a:off x="3968547" y="204309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Шестиугольник 25"/>
          <p:cNvSpPr/>
          <p:nvPr/>
        </p:nvSpPr>
        <p:spPr>
          <a:xfrm>
            <a:off x="3968547" y="243396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Шестиугольник 66"/>
          <p:cNvSpPr/>
          <p:nvPr/>
        </p:nvSpPr>
        <p:spPr>
          <a:xfrm>
            <a:off x="4739680" y="86395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Шестиугольник 16"/>
          <p:cNvSpPr/>
          <p:nvPr/>
        </p:nvSpPr>
        <p:spPr>
          <a:xfrm>
            <a:off x="4748803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Шестиугольник 17"/>
          <p:cNvSpPr/>
          <p:nvPr/>
        </p:nvSpPr>
        <p:spPr>
          <a:xfrm>
            <a:off x="4739680" y="1666137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Шестиугольник 63"/>
          <p:cNvSpPr/>
          <p:nvPr/>
        </p:nvSpPr>
        <p:spPr>
          <a:xfrm>
            <a:off x="4748803" y="205261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Шестиугольник 18"/>
          <p:cNvSpPr/>
          <p:nvPr/>
        </p:nvSpPr>
        <p:spPr>
          <a:xfrm>
            <a:off x="4739680" y="2443486"/>
            <a:ext cx="390128" cy="429958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Шестиугольник 62"/>
          <p:cNvSpPr/>
          <p:nvPr/>
        </p:nvSpPr>
        <p:spPr>
          <a:xfrm>
            <a:off x="4739680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Шестиугольник 58"/>
          <p:cNvSpPr/>
          <p:nvPr/>
        </p:nvSpPr>
        <p:spPr>
          <a:xfrm>
            <a:off x="473968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Шестиугольник 21"/>
          <p:cNvSpPr/>
          <p:nvPr/>
        </p:nvSpPr>
        <p:spPr>
          <a:xfrm>
            <a:off x="4739680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Шестиугольник 59"/>
          <p:cNvSpPr/>
          <p:nvPr/>
        </p:nvSpPr>
        <p:spPr>
          <a:xfrm>
            <a:off x="473968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Шестиугольник 52"/>
          <p:cNvSpPr/>
          <p:nvPr/>
        </p:nvSpPr>
        <p:spPr>
          <a:xfrm>
            <a:off x="5910064" y="170099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Шестиугольник 53"/>
          <p:cNvSpPr/>
          <p:nvPr/>
        </p:nvSpPr>
        <p:spPr>
          <a:xfrm>
            <a:off x="5910064" y="209187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</a:p>
        </p:txBody>
      </p:sp>
      <p:sp>
        <p:nvSpPr>
          <p:cNvPr id="55" name="Шестиугольник 54"/>
          <p:cNvSpPr/>
          <p:nvPr/>
        </p:nvSpPr>
        <p:spPr>
          <a:xfrm>
            <a:off x="5910064" y="248274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Шестиугольник 61"/>
          <p:cNvSpPr/>
          <p:nvPr/>
        </p:nvSpPr>
        <p:spPr>
          <a:xfrm>
            <a:off x="5910064" y="287344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Шестиугольник 55"/>
          <p:cNvSpPr/>
          <p:nvPr/>
        </p:nvSpPr>
        <p:spPr>
          <a:xfrm>
            <a:off x="5910064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Шестиугольник 56"/>
          <p:cNvSpPr/>
          <p:nvPr/>
        </p:nvSpPr>
        <p:spPr>
          <a:xfrm>
            <a:off x="5910064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Шестиугольник 60"/>
          <p:cNvSpPr/>
          <p:nvPr/>
        </p:nvSpPr>
        <p:spPr>
          <a:xfrm>
            <a:off x="5910064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Шестиугольник 44"/>
          <p:cNvSpPr/>
          <p:nvPr/>
        </p:nvSpPr>
        <p:spPr>
          <a:xfrm>
            <a:off x="5915322" y="4437096"/>
            <a:ext cx="384870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Шестиугольник 24"/>
          <p:cNvSpPr/>
          <p:nvPr/>
        </p:nvSpPr>
        <p:spPr>
          <a:xfrm>
            <a:off x="4349552" y="86554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5129808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5519936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Шестиугольник 11"/>
          <p:cNvSpPr/>
          <p:nvPr/>
        </p:nvSpPr>
        <p:spPr>
          <a:xfrm>
            <a:off x="5910064" y="872066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6300192" y="86584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4358675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5129808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Шестиугольник 40"/>
          <p:cNvSpPr/>
          <p:nvPr/>
        </p:nvSpPr>
        <p:spPr>
          <a:xfrm>
            <a:off x="512678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Шестиугольник 41"/>
          <p:cNvSpPr/>
          <p:nvPr/>
        </p:nvSpPr>
        <p:spPr>
          <a:xfrm>
            <a:off x="5519936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Шестиугольник 22"/>
          <p:cNvSpPr/>
          <p:nvPr/>
        </p:nvSpPr>
        <p:spPr>
          <a:xfrm>
            <a:off x="630019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Шестиугольник 67"/>
          <p:cNvSpPr/>
          <p:nvPr/>
        </p:nvSpPr>
        <p:spPr>
          <a:xfrm>
            <a:off x="5138931" y="32643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Шестиугольник 35"/>
          <p:cNvSpPr/>
          <p:nvPr/>
        </p:nvSpPr>
        <p:spPr>
          <a:xfrm>
            <a:off x="4358675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Шестиугольник 36"/>
          <p:cNvSpPr/>
          <p:nvPr/>
        </p:nvSpPr>
        <p:spPr>
          <a:xfrm>
            <a:off x="3968547" y="32637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Шестиугольник 37"/>
          <p:cNvSpPr/>
          <p:nvPr/>
        </p:nvSpPr>
        <p:spPr>
          <a:xfrm>
            <a:off x="3569296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</a:p>
        </p:txBody>
      </p:sp>
      <p:sp>
        <p:nvSpPr>
          <p:cNvPr id="39" name="Шестиугольник 38"/>
          <p:cNvSpPr/>
          <p:nvPr/>
        </p:nvSpPr>
        <p:spPr>
          <a:xfrm>
            <a:off x="3179168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Шестиугольник 34"/>
          <p:cNvSpPr/>
          <p:nvPr/>
        </p:nvSpPr>
        <p:spPr>
          <a:xfrm>
            <a:off x="278904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Шестиугольник 46"/>
          <p:cNvSpPr/>
          <p:nvPr/>
        </p:nvSpPr>
        <p:spPr>
          <a:xfrm>
            <a:off x="3968547" y="404622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Шестиугольник 45"/>
          <p:cNvSpPr/>
          <p:nvPr/>
        </p:nvSpPr>
        <p:spPr>
          <a:xfrm>
            <a:off x="4349552" y="404622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Шестиугольник 47"/>
          <p:cNvSpPr/>
          <p:nvPr/>
        </p:nvSpPr>
        <p:spPr>
          <a:xfrm>
            <a:off x="5124103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Шестиугольник 48"/>
          <p:cNvSpPr/>
          <p:nvPr/>
        </p:nvSpPr>
        <p:spPr>
          <a:xfrm>
            <a:off x="5519936" y="404622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Шестиугольник 50"/>
          <p:cNvSpPr/>
          <p:nvPr/>
        </p:nvSpPr>
        <p:spPr>
          <a:xfrm>
            <a:off x="6300192" y="40462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Шестиугольник 51"/>
          <p:cNvSpPr/>
          <p:nvPr/>
        </p:nvSpPr>
        <p:spPr>
          <a:xfrm>
            <a:off x="669032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9424" y="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583505" y="1947367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403998" y="319754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33281" y="124421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C4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2800" dirty="0">
              <a:solidFill>
                <a:srgbClr val="EC42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69296" y="808773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369094" y="280726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83505" y="39800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9552" y="157963"/>
            <a:ext cx="26225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99"/>
                </a:solidFill>
                <a:latin typeface="+mj-lt"/>
                <a:cs typeface="Arial" panose="020B0604020202020204" pitchFamily="34" charset="0"/>
              </a:rPr>
              <a:t>Угадай-ка</a:t>
            </a:r>
            <a:endParaRPr lang="ru-RU" sz="4000" b="1" dirty="0">
              <a:solidFill>
                <a:srgbClr val="000099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2" name="Горизонтальный свиток 31"/>
          <p:cNvSpPr/>
          <p:nvPr/>
        </p:nvSpPr>
        <p:spPr>
          <a:xfrm>
            <a:off x="719572" y="4643446"/>
            <a:ext cx="7704856" cy="1872228"/>
          </a:xfrm>
          <a:prstGeom prst="horizontalScroll">
            <a:avLst>
              <a:gd name="adj" fmla="val 1019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ключевое слово объединяет остальные в одну тему</a:t>
            </a:r>
            <a:endParaRPr lang="ru-RU" sz="28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48803" y="389807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143900" y="6357958"/>
            <a:ext cx="720000" cy="288000"/>
          </a:xfrm>
          <a:prstGeom prst="actionButtonForwardNex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62240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Шестиугольник 2"/>
          <p:cNvSpPr/>
          <p:nvPr/>
        </p:nvSpPr>
        <p:spPr>
          <a:xfrm>
            <a:off x="3959424" y="48119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Шестиугольник 6"/>
          <p:cNvSpPr/>
          <p:nvPr/>
        </p:nvSpPr>
        <p:spPr>
          <a:xfrm>
            <a:off x="3959424" y="88000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3959424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3959424" y="165221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Шестиугольник 7"/>
          <p:cNvSpPr/>
          <p:nvPr/>
        </p:nvSpPr>
        <p:spPr>
          <a:xfrm>
            <a:off x="3968547" y="204309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Шестиугольник 25"/>
          <p:cNvSpPr/>
          <p:nvPr/>
        </p:nvSpPr>
        <p:spPr>
          <a:xfrm>
            <a:off x="3968547" y="243396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Шестиугольник 66"/>
          <p:cNvSpPr/>
          <p:nvPr/>
        </p:nvSpPr>
        <p:spPr>
          <a:xfrm>
            <a:off x="4739680" y="86395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Шестиугольник 16"/>
          <p:cNvSpPr/>
          <p:nvPr/>
        </p:nvSpPr>
        <p:spPr>
          <a:xfrm>
            <a:off x="4748803" y="127087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Шестиугольник 17"/>
          <p:cNvSpPr/>
          <p:nvPr/>
        </p:nvSpPr>
        <p:spPr>
          <a:xfrm>
            <a:off x="4739680" y="1666137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Шестиугольник 63"/>
          <p:cNvSpPr/>
          <p:nvPr/>
        </p:nvSpPr>
        <p:spPr>
          <a:xfrm>
            <a:off x="4748803" y="205261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Шестиугольник 18"/>
          <p:cNvSpPr/>
          <p:nvPr/>
        </p:nvSpPr>
        <p:spPr>
          <a:xfrm>
            <a:off x="4739680" y="2443486"/>
            <a:ext cx="390128" cy="429958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Шестиугольник 62"/>
          <p:cNvSpPr/>
          <p:nvPr/>
        </p:nvSpPr>
        <p:spPr>
          <a:xfrm>
            <a:off x="4739680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Шестиугольник 58"/>
          <p:cNvSpPr/>
          <p:nvPr/>
        </p:nvSpPr>
        <p:spPr>
          <a:xfrm>
            <a:off x="473968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Шестиугольник 21"/>
          <p:cNvSpPr/>
          <p:nvPr/>
        </p:nvSpPr>
        <p:spPr>
          <a:xfrm>
            <a:off x="4739680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Шестиугольник 59"/>
          <p:cNvSpPr/>
          <p:nvPr/>
        </p:nvSpPr>
        <p:spPr>
          <a:xfrm>
            <a:off x="473968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Шестиугольник 52"/>
          <p:cNvSpPr/>
          <p:nvPr/>
        </p:nvSpPr>
        <p:spPr>
          <a:xfrm>
            <a:off x="5910064" y="170099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Шестиугольник 53"/>
          <p:cNvSpPr/>
          <p:nvPr/>
        </p:nvSpPr>
        <p:spPr>
          <a:xfrm>
            <a:off x="5910064" y="2091870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</a:p>
        </p:txBody>
      </p:sp>
      <p:sp>
        <p:nvSpPr>
          <p:cNvPr id="55" name="Шестиугольник 54"/>
          <p:cNvSpPr/>
          <p:nvPr/>
        </p:nvSpPr>
        <p:spPr>
          <a:xfrm>
            <a:off x="5910064" y="248274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Шестиугольник 61"/>
          <p:cNvSpPr/>
          <p:nvPr/>
        </p:nvSpPr>
        <p:spPr>
          <a:xfrm>
            <a:off x="5910064" y="287344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Шестиугольник 55"/>
          <p:cNvSpPr/>
          <p:nvPr/>
        </p:nvSpPr>
        <p:spPr>
          <a:xfrm>
            <a:off x="5910064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Шестиугольник 56"/>
          <p:cNvSpPr/>
          <p:nvPr/>
        </p:nvSpPr>
        <p:spPr>
          <a:xfrm>
            <a:off x="5910064" y="365535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Шестиугольник 60"/>
          <p:cNvSpPr/>
          <p:nvPr/>
        </p:nvSpPr>
        <p:spPr>
          <a:xfrm>
            <a:off x="5910064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Шестиугольник 44"/>
          <p:cNvSpPr/>
          <p:nvPr/>
        </p:nvSpPr>
        <p:spPr>
          <a:xfrm>
            <a:off x="5915322" y="4437096"/>
            <a:ext cx="384870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Шестиугольник 24"/>
          <p:cNvSpPr/>
          <p:nvPr/>
        </p:nvSpPr>
        <p:spPr>
          <a:xfrm>
            <a:off x="4349552" y="86554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5129808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5519936" y="86867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Шестиугольник 11"/>
          <p:cNvSpPr/>
          <p:nvPr/>
        </p:nvSpPr>
        <p:spPr>
          <a:xfrm>
            <a:off x="5910064" y="872066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6300192" y="865849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4358675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5129808" y="20526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Шестиугольник 40"/>
          <p:cNvSpPr/>
          <p:nvPr/>
        </p:nvSpPr>
        <p:spPr>
          <a:xfrm>
            <a:off x="512678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Шестиугольник 41"/>
          <p:cNvSpPr/>
          <p:nvPr/>
        </p:nvSpPr>
        <p:spPr>
          <a:xfrm>
            <a:off x="5519936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Шестиугольник 22"/>
          <p:cNvSpPr/>
          <p:nvPr/>
        </p:nvSpPr>
        <p:spPr>
          <a:xfrm>
            <a:off x="6300192" y="287361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Шестиугольник 67"/>
          <p:cNvSpPr/>
          <p:nvPr/>
        </p:nvSpPr>
        <p:spPr>
          <a:xfrm>
            <a:off x="5138931" y="326431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Шестиугольник 35"/>
          <p:cNvSpPr/>
          <p:nvPr/>
        </p:nvSpPr>
        <p:spPr>
          <a:xfrm>
            <a:off x="4358675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Шестиугольник 36"/>
          <p:cNvSpPr/>
          <p:nvPr/>
        </p:nvSpPr>
        <p:spPr>
          <a:xfrm>
            <a:off x="3968547" y="32637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Шестиугольник 37"/>
          <p:cNvSpPr/>
          <p:nvPr/>
        </p:nvSpPr>
        <p:spPr>
          <a:xfrm>
            <a:off x="3569296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</a:p>
        </p:txBody>
      </p:sp>
      <p:sp>
        <p:nvSpPr>
          <p:cNvPr id="39" name="Шестиугольник 38"/>
          <p:cNvSpPr/>
          <p:nvPr/>
        </p:nvSpPr>
        <p:spPr>
          <a:xfrm>
            <a:off x="3179168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Шестиугольник 34"/>
          <p:cNvSpPr/>
          <p:nvPr/>
        </p:nvSpPr>
        <p:spPr>
          <a:xfrm>
            <a:off x="2789040" y="326448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Шестиугольник 46"/>
          <p:cNvSpPr/>
          <p:nvPr/>
        </p:nvSpPr>
        <p:spPr>
          <a:xfrm>
            <a:off x="3968547" y="4046221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Шестиугольник 45"/>
          <p:cNvSpPr/>
          <p:nvPr/>
        </p:nvSpPr>
        <p:spPr>
          <a:xfrm>
            <a:off x="4349552" y="4046222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Шестиугольник 47"/>
          <p:cNvSpPr/>
          <p:nvPr/>
        </p:nvSpPr>
        <p:spPr>
          <a:xfrm>
            <a:off x="5124103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Шестиугольник 48"/>
          <p:cNvSpPr/>
          <p:nvPr/>
        </p:nvSpPr>
        <p:spPr>
          <a:xfrm>
            <a:off x="5519936" y="4046223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Шестиугольник 50"/>
          <p:cNvSpPr/>
          <p:nvPr/>
        </p:nvSpPr>
        <p:spPr>
          <a:xfrm>
            <a:off x="6300192" y="4046224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Шестиугольник 51"/>
          <p:cNvSpPr/>
          <p:nvPr/>
        </p:nvSpPr>
        <p:spPr>
          <a:xfrm>
            <a:off x="6690320" y="4046225"/>
            <a:ext cx="390128" cy="390871"/>
          </a:xfrm>
          <a:prstGeom prst="hex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9424" y="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583505" y="1947367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403998" y="319754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33281" y="124421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EC4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2800" dirty="0">
              <a:solidFill>
                <a:srgbClr val="EC42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69296" y="808773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369094" y="280726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83505" y="39800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9552" y="157963"/>
            <a:ext cx="26225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99"/>
                </a:solidFill>
                <a:latin typeface="+mj-lt"/>
                <a:cs typeface="Arial" panose="020B0604020202020204" pitchFamily="34" charset="0"/>
              </a:rPr>
              <a:t>Угадай-ка</a:t>
            </a:r>
            <a:endParaRPr lang="ru-RU" sz="4000" b="1" dirty="0">
              <a:solidFill>
                <a:srgbClr val="000099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48803" y="389807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User\Pictures\animated-rocket-i1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3405">
            <a:off x="1403288" y="1071325"/>
            <a:ext cx="1405407" cy="150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Pictures\400_F_23495367_7gNKwHixMMkkH5QDTeWKldHTZKzFJz8G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067" y="756517"/>
            <a:ext cx="1875626" cy="127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User\Pictures\119553_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460" y="2833552"/>
            <a:ext cx="1938839" cy="1345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User\Pictures\330026694634_1248183637_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14076"/>
            <a:ext cx="1961968" cy="1455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User\Pictures\188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988" y="4994954"/>
            <a:ext cx="1989076" cy="1291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User\Pictures\wader-3215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490" y="4806508"/>
            <a:ext cx="1894676" cy="1480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Pictures\ural_pv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04433"/>
            <a:ext cx="1705604" cy="117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в начало 1">
            <a:hlinkClick r:id="rId9" action="ppaction://hlinksldjump" highlightClick="1"/>
          </p:cNvPr>
          <p:cNvSpPr/>
          <p:nvPr/>
        </p:nvSpPr>
        <p:spPr>
          <a:xfrm>
            <a:off x="8100392" y="6286519"/>
            <a:ext cx="839301" cy="310833"/>
          </a:xfrm>
          <a:prstGeom prst="actionButtonBeginning">
            <a:avLst/>
          </a:prstGeom>
          <a:solidFill>
            <a:schemeClr val="tx2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40384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762" y="764704"/>
            <a:ext cx="1909836" cy="2937039"/>
          </a:xfrm>
        </p:spPr>
      </p:pic>
      <p:sp>
        <p:nvSpPr>
          <p:cNvPr id="5" name="TextBox 4"/>
          <p:cNvSpPr txBox="1"/>
          <p:nvPr/>
        </p:nvSpPr>
        <p:spPr>
          <a:xfrm>
            <a:off x="263102" y="3717032"/>
            <a:ext cx="3714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Таранец</a:t>
            </a:r>
            <a:endParaRPr lang="ru-RU" sz="2400" dirty="0" smtClean="0">
              <a:solidFill>
                <a:srgbClr val="2672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dirty="0" smtClean="0"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Антонина Николаевна</a:t>
            </a:r>
            <a:endParaRPr lang="ru-RU" sz="2400" dirty="0">
              <a:solidFill>
                <a:srgbClr val="2672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79912" y="1201615"/>
            <a:ext cx="508406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ln w="1905"/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 начальных классов</a:t>
            </a:r>
            <a:endParaRPr lang="ru-RU" sz="2000" dirty="0">
              <a:ln w="1905"/>
              <a:solidFill>
                <a:srgbClr val="2672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000" dirty="0">
                <a:ln w="1905"/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МБОУ СОШ №4 г. Светлоград </a:t>
            </a:r>
            <a:endParaRPr lang="ru-RU" sz="2000" dirty="0" smtClean="0">
              <a:ln w="1905"/>
              <a:solidFill>
                <a:srgbClr val="2672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ru-RU" sz="2000" dirty="0">
              <a:ln w="1905"/>
              <a:solidFill>
                <a:srgbClr val="2672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000" dirty="0" smtClean="0">
                <a:ln w="1905"/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высшая квалификационная категория, 35 лет </a:t>
            </a:r>
            <a:r>
              <a:rPr lang="ru-RU" sz="2000" dirty="0">
                <a:ln w="1905"/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педагогический </a:t>
            </a:r>
            <a:r>
              <a:rPr lang="ru-RU" sz="2000" dirty="0" smtClean="0">
                <a:ln w="1905"/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стаж,</a:t>
            </a:r>
          </a:p>
          <a:p>
            <a:pPr algn="r"/>
            <a:r>
              <a:rPr lang="ru-RU" sz="2000" dirty="0" smtClean="0">
                <a:ln w="1905"/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выпускница </a:t>
            </a:r>
            <a:r>
              <a:rPr lang="ru-RU" sz="2000" dirty="0">
                <a:ln w="1905"/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Ставропольского государственного педагогического </a:t>
            </a:r>
            <a:r>
              <a:rPr lang="ru-RU" sz="2000" dirty="0" smtClean="0">
                <a:ln w="1905"/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института,</a:t>
            </a:r>
          </a:p>
          <a:p>
            <a:pPr lvl="0" algn="r"/>
            <a:r>
              <a:rPr lang="ru-RU" sz="2000" dirty="0" smtClean="0">
                <a:ln w="1905"/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Почётный работник образования РФ,</a:t>
            </a:r>
            <a:endParaRPr lang="ru-RU" sz="2000" dirty="0">
              <a:ln w="1905"/>
              <a:solidFill>
                <a:srgbClr val="2672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defRPr/>
            </a:pPr>
            <a:r>
              <a:rPr lang="ru-RU" sz="2000" dirty="0">
                <a:ln w="1905"/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Победитель конкурса ПНПО – 2008, </a:t>
            </a:r>
            <a:r>
              <a:rPr lang="ru-RU" sz="2000" dirty="0" smtClean="0">
                <a:ln w="1905"/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  <a:r>
              <a:rPr lang="ru-RU" sz="2000" dirty="0" smtClean="0"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n w="1905"/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«Лучшие </a:t>
            </a:r>
            <a:r>
              <a:rPr lang="ru-RU" sz="2000" dirty="0">
                <a:ln w="1905"/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учителя России</a:t>
            </a:r>
            <a:r>
              <a:rPr lang="ru-RU" sz="2000" dirty="0" smtClean="0">
                <a:ln w="1905"/>
                <a:solidFill>
                  <a:srgbClr val="2672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dirty="0">
              <a:solidFill>
                <a:srgbClr val="2672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72026" y="5157192"/>
            <a:ext cx="2063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4"/>
              </a:rPr>
              <a:t>Электронная почта</a:t>
            </a:r>
            <a:endParaRPr lang="ru-RU" dirty="0"/>
          </a:p>
        </p:txBody>
      </p:sp>
      <p:sp>
        <p:nvSpPr>
          <p:cNvPr id="6" name="Управляющая кнопка: в начало 5">
            <a:hlinkClick r:id="" action="ppaction://hlinkshowjump?jump=firstslide" highlightClick="1"/>
          </p:cNvPr>
          <p:cNvSpPr/>
          <p:nvPr/>
        </p:nvSpPr>
        <p:spPr>
          <a:xfrm>
            <a:off x="8143900" y="6286520"/>
            <a:ext cx="720080" cy="288000"/>
          </a:xfrm>
          <a:prstGeom prst="actionButtonBeginning">
            <a:avLst/>
          </a:prstGeom>
          <a:solidFill>
            <a:srgbClr val="E3E7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27092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227"/>
            <a:ext cx="8229600" cy="74500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009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Информационные источники</a:t>
            </a:r>
            <a:endParaRPr lang="ru-RU" sz="4000" dirty="0">
              <a:solidFill>
                <a:srgbClr val="000099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4545" y="967014"/>
            <a:ext cx="8178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Слайд 5: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9218" y="1538126"/>
            <a:ext cx="809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Слайд </a:t>
            </a:r>
            <a:r>
              <a:rPr lang="ru-RU" sz="1200" dirty="0" smtClean="0"/>
              <a:t>7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6495" y="2716690"/>
            <a:ext cx="11240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Слайд 16-18: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9218" y="3280986"/>
            <a:ext cx="11384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Слайд 22-23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23215" y="973800"/>
            <a:ext cx="5865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свеча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3763" y="967014"/>
            <a:ext cx="865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лампочка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29182" y="967014"/>
            <a:ext cx="599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лапти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7624" y="967014"/>
            <a:ext cx="8981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кроссовки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83698" y="973800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перо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70029" y="967014"/>
            <a:ext cx="5806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ручка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04183" y="1519832"/>
            <a:ext cx="16218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портрет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И.Кулибина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43895" y="1539124"/>
            <a:ext cx="21804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Ефим и Мирон Черепановы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479114" y="1539124"/>
            <a:ext cx="18910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портрет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К.Циолковского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102177" y="1534345"/>
            <a:ext cx="1458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портрет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А.Попова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517800" y="1244013"/>
            <a:ext cx="1256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13"/>
              </a:rPr>
              <a:t>ковёр-самолёт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3848" y="3619540"/>
            <a:ext cx="9460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Слайд  34: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Управляющая кнопка: домой 15">
            <a:hlinkClick r:id="" action="ppaction://hlinkshowjump?jump=endshow" highlightClick="1"/>
          </p:cNvPr>
          <p:cNvSpPr/>
          <p:nvPr/>
        </p:nvSpPr>
        <p:spPr>
          <a:xfrm>
            <a:off x="8359283" y="6118056"/>
            <a:ext cx="540000" cy="540000"/>
          </a:xfrm>
          <a:prstGeom prst="actionButtonHome">
            <a:avLst/>
          </a:prstGeom>
          <a:solidFill>
            <a:schemeClr val="tx2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223400" y="2119530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14"/>
              </a:rPr>
              <a:t>ослик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18076" y="2119303"/>
            <a:ext cx="8074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15"/>
              </a:rPr>
              <a:t>верблюд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838578" y="2114994"/>
            <a:ext cx="6124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16"/>
              </a:rPr>
              <a:t>олени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751589" y="2119756"/>
            <a:ext cx="6717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17"/>
              </a:rPr>
              <a:t>собаки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70718" y="2119756"/>
            <a:ext cx="5230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18"/>
              </a:rPr>
              <a:t>слон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367969" y="2119811"/>
            <a:ext cx="6524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19"/>
              </a:rPr>
              <a:t>страус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530208" y="3019335"/>
            <a:ext cx="759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20"/>
              </a:rPr>
              <a:t>корабль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256568" y="3020780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21"/>
              </a:rPr>
              <a:t>танкер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876459" y="3020780"/>
            <a:ext cx="18017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22"/>
              </a:rPr>
              <a:t>пассажирский корабль</a:t>
            </a:r>
            <a:endParaRPr lang="ru-RU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979450" y="2697114"/>
            <a:ext cx="8159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23"/>
              </a:rPr>
              <a:t>аэростат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39493" y="2143116"/>
            <a:ext cx="8913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Слайд 11: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25654" y="2420115"/>
            <a:ext cx="11240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лайд 13-15: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31003" y="1842304"/>
            <a:ext cx="10262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Слайд</a:t>
            </a:r>
            <a:r>
              <a:rPr lang="ru-RU" sz="1200" dirty="0" smtClean="0"/>
              <a:t>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9,10: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020328" y="2420115"/>
            <a:ext cx="8593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24"/>
              </a:rPr>
              <a:t>мотоцикл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498463" y="2417663"/>
            <a:ext cx="5914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25"/>
              </a:rPr>
              <a:t>поезд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654987" y="4472144"/>
            <a:ext cx="9215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26"/>
              </a:rPr>
              <a:t>пароходик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271776" y="4472144"/>
            <a:ext cx="14295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27"/>
              </a:rPr>
              <a:t>рисунок автобуса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529005" y="4472144"/>
            <a:ext cx="12905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28"/>
              </a:rPr>
              <a:t>рисунок ракеты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535765" y="4464509"/>
            <a:ext cx="7903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29"/>
              </a:rPr>
              <a:t>грузовик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34593" y="2417664"/>
            <a:ext cx="10371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30"/>
              </a:rPr>
              <a:t>автомобиль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28216" y="4464509"/>
            <a:ext cx="5914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31"/>
              </a:rPr>
              <a:t>поезд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236687" y="2716689"/>
            <a:ext cx="8268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32"/>
              </a:rPr>
              <a:t>вертолёт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529898" y="2697907"/>
            <a:ext cx="17956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33"/>
              </a:rPr>
              <a:t>современный самолёт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43588" y="4464029"/>
            <a:ext cx="9028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Слайд 44: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701252" y="4486647"/>
            <a:ext cx="8593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24"/>
              </a:rPr>
              <a:t>мотоцикл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28194" y="3894254"/>
            <a:ext cx="12104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  <a:hlinkClick r:id="rId34"/>
              </a:rPr>
              <a:t>у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34"/>
              </a:rPr>
              <a:t>ступил место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02177" y="3896539"/>
            <a:ext cx="1748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35"/>
              </a:rPr>
              <a:t>не отвлекай водителя</a:t>
            </a:r>
            <a:endParaRPr lang="ru-RU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28601" y="4171252"/>
            <a:ext cx="17436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36"/>
              </a:rPr>
              <a:t>безопасность в метро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75764" y="3894253"/>
            <a:ext cx="15061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37"/>
              </a:rPr>
              <a:t>выход из автобуса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240031" y="4171251"/>
            <a:ext cx="17804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38"/>
              </a:rPr>
              <a:t>мальчик с мороженым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25542" y="3896539"/>
            <a:ext cx="9028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Слайд 36: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508310" y="3894255"/>
            <a:ext cx="10726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39"/>
              </a:rPr>
              <a:t>титул Ленты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40788" y="5362393"/>
            <a:ext cx="77490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Мурзилка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Детский журнал, №6, 2001г., с.12</a:t>
            </a: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2. .Шалаев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Г.П., Журавлёва О.М. Новые правила поведения для воспитанных детей.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– ООО Издательство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Эксмо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2004г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http://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hlinkClick r:id="rId40"/>
              </a:rPr>
              <a:t>www.YouTube.com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23938" y="3896539"/>
            <a:ext cx="15816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41"/>
              </a:rPr>
              <a:t>поездка в автобусе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30123" y="3342541"/>
            <a:ext cx="18960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  <a:hlinkClick r:id="rId42"/>
              </a:rPr>
              <a:t>портрет К.И. Чуковского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28802" y="1261286"/>
            <a:ext cx="9460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Слайд 6,8: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853763" y="1821486"/>
            <a:ext cx="10371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  <a:hlinkClick r:id="rId43"/>
              </a:rPr>
              <a:t>автомобиль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508859" y="1821437"/>
            <a:ext cx="5793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  <a:hlinkClick r:id="rId44"/>
              </a:rPr>
              <a:t>конка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979761" y="1821437"/>
            <a:ext cx="9391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  <a:hlinkClick r:id="rId45"/>
              </a:rPr>
              <a:t>велосипед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528102" y="3342541"/>
            <a:ext cx="2198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  <a:hlinkClick r:id="rId46"/>
              </a:rPr>
              <a:t>Мультфильм «</a:t>
            </a:r>
            <a:r>
              <a:rPr lang="ru-RU" sz="1200" dirty="0" err="1" smtClean="0">
                <a:latin typeface="Arial" pitchFamily="34" charset="0"/>
                <a:cs typeface="Arial" pitchFamily="34" charset="0"/>
                <a:hlinkClick r:id="rId46"/>
              </a:rPr>
              <a:t>Тараканище</a:t>
            </a:r>
            <a:r>
              <a:rPr lang="ru-RU" sz="1200" dirty="0" smtClean="0">
                <a:latin typeface="Arial" pitchFamily="34" charset="0"/>
                <a:cs typeface="Arial" pitchFamily="34" charset="0"/>
                <a:hlinkClick r:id="rId46"/>
              </a:rPr>
              <a:t>»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528062" y="3617256"/>
            <a:ext cx="8163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  <a:hlinkClick r:id="rId47"/>
              </a:rPr>
              <a:t>экология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46495" y="3015564"/>
            <a:ext cx="11240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лайд 19-21: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36733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3966449" y="3030769"/>
            <a:ext cx="1584175" cy="1088364"/>
            <a:chOff x="3966449" y="1928630"/>
            <a:chExt cx="1584175" cy="1088364"/>
          </a:xfrm>
        </p:grpSpPr>
        <p:sp>
          <p:nvSpPr>
            <p:cNvPr id="7" name="Прямоугольник 6"/>
            <p:cNvSpPr/>
            <p:nvPr/>
          </p:nvSpPr>
          <p:spPr>
            <a:xfrm rot="20020943">
              <a:off x="4058211" y="2261840"/>
              <a:ext cx="1098298" cy="472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9" name="Picture 5" descr="C:\Users\User\Pictures\35c4a6afd6c64594e94c86c51354275b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6449" y="1928630"/>
              <a:ext cx="1584175" cy="10883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984357" y="970856"/>
            <a:ext cx="6940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Задание 2. Распредели предметы по группам</a:t>
            </a:r>
            <a:endParaRPr lang="ru-RU" sz="2400" i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4577" y="1576787"/>
            <a:ext cx="3096344" cy="50405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появились давно</a:t>
            </a:r>
            <a:endParaRPr lang="ru-RU" sz="28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39187" y="1592436"/>
            <a:ext cx="3528392" cy="50405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появились недавно</a:t>
            </a:r>
            <a:endParaRPr lang="ru-RU" sz="28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 descr="C:\Users\User\Desktop\9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001" y="4372403"/>
            <a:ext cx="102377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Pictures\57555714_lapti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697" y="4581128"/>
            <a:ext cx="1790933" cy="179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Pictures\big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076" y="2543030"/>
            <a:ext cx="2299320" cy="152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Pictures\78366991_XS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352" y="2695357"/>
            <a:ext cx="2361456" cy="122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User\Pictures\519b7857b73d2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15770">
            <a:off x="1230328" y="4933350"/>
            <a:ext cx="1895872" cy="1421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21964" y="116632"/>
            <a:ext cx="300082" cy="646331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 </a:t>
            </a:r>
            <a:endParaRPr lang="ru-RU" sz="3600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32710" y="101281"/>
            <a:ext cx="347858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000099"/>
                </a:solidFill>
                <a:latin typeface="+mj-lt"/>
              </a:rPr>
              <a:t>Изобретения</a:t>
            </a:r>
            <a:endParaRPr lang="ru-RU" sz="4000" b="1" cap="none" spc="0" dirty="0">
              <a:ln w="11430"/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48025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59259E-6 L 0.48628 2.59259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0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7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16 0.01134 L 0.00816 -0.14329 C 0.00816 -0.2125 -0.1441 -0.29768 -0.26771 -0.29768 L -0.54306 -0.29768 " pathEditMode="relative" rAng="0" ptsTypes="FfFF">
                                      <p:cBhvr>
                                        <p:cTn id="1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69" y="-1546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2.5E-6 0.1574 C -2.5E-6 0.22754 0.05903 0.31481 0.10764 0.31481 L 0.21597 0.31481 " pathEditMode="relative" rAng="0" ptsTypes="FfFF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99" y="1574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-0.26181 0.0078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90" y="39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.48628 -0.1074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06" y="-537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-0.45174 0.2173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87" y="10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91" t="51220" r="11923"/>
          <a:stretch>
            <a:fillRect/>
          </a:stretch>
        </p:blipFill>
        <p:spPr>
          <a:xfrm>
            <a:off x="4572000" y="3429000"/>
            <a:ext cx="3357586" cy="23812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3" t="51220" r="50409"/>
          <a:stretch>
            <a:fillRect/>
          </a:stretch>
        </p:blipFill>
        <p:spPr>
          <a:xfrm>
            <a:off x="1285852" y="3429000"/>
            <a:ext cx="3286148" cy="238122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91" r="11923" b="48780"/>
          <a:stretch>
            <a:fillRect/>
          </a:stretch>
        </p:blipFill>
        <p:spPr>
          <a:xfrm>
            <a:off x="4572000" y="928670"/>
            <a:ext cx="3357586" cy="25003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3" r="50409" b="48780"/>
          <a:stretch>
            <a:fillRect/>
          </a:stretch>
        </p:blipFill>
        <p:spPr>
          <a:xfrm>
            <a:off x="1285852" y="928670"/>
            <a:ext cx="3286148" cy="25003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5852" y="928670"/>
            <a:ext cx="6643734" cy="4881556"/>
          </a:xfrm>
          <a:prstGeom prst="rect">
            <a:avLst/>
          </a:prstGeom>
          <a:solidFill>
            <a:srgbClr val="3B52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Во все времена люди мечтали. </a:t>
            </a: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Мечты превращались в изобретения.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арабских сказках часто встречается фантастический вид транспорта. </a:t>
            </a:r>
          </a:p>
          <a:p>
            <a:pPr algn="ctr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Какой?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Рамка 1"/>
          <p:cNvSpPr/>
          <p:nvPr/>
        </p:nvSpPr>
        <p:spPr>
          <a:xfrm>
            <a:off x="818852" y="476672"/>
            <a:ext cx="7574640" cy="5832648"/>
          </a:xfrm>
          <a:prstGeom prst="frame">
            <a:avLst>
              <a:gd name="adj1" fmla="val 7555"/>
            </a:avLst>
          </a:prstGeom>
          <a:blipFill>
            <a:blip r:embed="rId4"/>
            <a:tile tx="0" ty="0" sx="100000" sy="100000" flip="none" algn="tl"/>
          </a:blipFill>
          <a:ln w="152400" cmpd="dbl">
            <a:solidFill>
              <a:srgbClr val="BD750B"/>
            </a:solidFill>
            <a:beve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9059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0.00716 C 0.025 0.00046 0.0125 0.00346 0.04132 0.00069 C 0.14566 0.00346 0.19341 0.00578 0.3132 0.00716 C 0.36407 0.00855 0.39861 0.01132 0.44497 0.01595 C 0.45122 0.01734 0.46771 0.0215 0.47431 0.0245 C 0.47761 0.02589 0.4842 0.0289 0.4842 0.02913 C 0.49427 0.04254 0.49445 0.04069 0.50521 0.05017 C 0.50625 0.05248 0.50712 0.05479 0.50851 0.05687 C 0.51163 0.0615 0.51823 0.06959 0.51823 0.06982 C 0.51997 0.07722 0.52153 0.08277 0.52483 0.08901 C 0.52709 0.09849 0.529 0.10682 0.53299 0.11514 C 0.53525 0.15468 0.53663 0.18057 0.53785 0.22474 C 0.53924 0.27144 0.53472 0.25664 0.54254 0.27861 C 0.55209 0.3378 0.56563 0.42057 0.54115 0.4682 C 0.53959 0.47422 0.53733 0.48231 0.53455 0.48763 C 0.53334 0.48994 0.53108 0.49132 0.52969 0.49387 C 0.52604 0.50057 0.52552 0.51052 0.51979 0.5156 C 0.51354 0.52138 0.50782 0.53179 0.50035 0.53502 C 0.49202 0.53872 0.49722 0.53687 0.4842 0.53942 C 0.30677 0.53872 0.12917 0.53849 -0.04809 0.53711 C -0.06528 0.53687 -0.08489 0.52531 -0.10191 0.52208 C -0.11198 0.51768 -0.12257 0.51491 -0.13281 0.51121 C -0.13784 0.50936 -0.14739 0.50497 -0.14739 0.5052 C -0.15225 0.50057 -0.15729 0.49826 -0.16215 0.49387 C -0.16232 0.47375 -0.15764 0.35445 -0.16684 0.30242 C -0.16562 0.21641 -0.16441 0.12994 -0.16215 0.04393 C -0.1618 0.03167 -0.15642 0.01734 -0.14739 0.01387 C -0.12951 -0.00209 -0.10434 -0.00394 -0.08403 -0.00555 C -0.05034 -0.01711 -0.06528 -0.00972 0.004 -0.00787 C 0.01615 -0.0044 0.01372 -0.00833 0.004 0.00716 Z " pathEditMode="relative" rAng="0" ptsTypes="ffffffffffffffffffffffffffffff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693 C -0.02032 0.00416 -0.01163 0.0067 -0.02691 0.00046 C -0.03004 -0.00093 -0.03663 -0.00394 -0.03663 -0.0037 C -0.17986 -0.00278 -0.31702 0.00115 -0.45903 0.00462 C -0.46667 0.00739 -0.47535 0.0104 -0.48212 0.01549 C -0.48802 0.02011 -0.49584 0.03213 -0.50174 0.03491 C -0.504 0.0393 -0.50608 0.04346 -0.50834 0.04786 C -0.50938 0.04994 -0.51059 0.05202 -0.51163 0.05433 C -0.51268 0.05641 -0.51493 0.0608 -0.51493 0.06104 C -0.51788 0.07283 -0.52049 0.08508 -0.52309 0.09734 C -0.52848 0.1519 -0.52778 0.11676 -0.52466 0.22682 C -0.52431 0.24 -0.51962 0.25618 -0.51806 0.27005 C -0.51702 0.31283 -0.5191 0.32485 -0.51163 0.3563 C -0.51025 0.40023 -0.51042 0.40948 -0.50504 0.44462 C -0.50434 0.44971 -0.5007 0.45317 -0.49844 0.45757 C -0.49323 0.46774 -0.48594 0.46913 -0.47882 0.47699 C -0.46285 0.49479 -0.44445 0.48948 -0.42466 0.49618 C -0.41146 0.5008 -0.39896 0.50843 -0.38542 0.51144 C -0.37778 0.51791 -0.36945 0.51768 -0.36077 0.52 C -0.33854 0.52601 -0.31806 0.53109 -0.29532 0.53317 C -0.27726 0.53757 -0.2592 0.54242 -0.24132 0.5482 C -0.13368 0.54728 -0.05747 0.57063 0.03229 0.54173 C 0.03958 0.53549 0.04739 0.52878 0.05538 0.52439 C 0.05972 0.52185 0.06354 0.52161 0.0684 0.52 C 0.07812 0.51676 0.08802 0.5119 0.09791 0.50936 C 0.1118 0.50589 0.10555 0.50913 0.11597 0.50497 C 0.12343 0.50196 0.12847 0.49711 0.13559 0.49433 C 0.13663 0.49225 0.13732 0.48948 0.13889 0.48786 C 0.14027 0.48647 0.14253 0.48716 0.14375 0.48554 C 0.14496 0.48393 0.14479 0.48115 0.14548 0.47907 C 0.14635 0.47699 0.14774 0.47491 0.14878 0.4726 C 0.1493 0.46381 0.15034 0.45549 0.15034 0.4467 C 0.15034 0.1808 0.16302 0.28809 0.14548 0.19676 C 0.14114 0.1741 0.14062 0.14242 0.13073 0.12346 C 0.1283 0.08624 0.13819 0.03537 0.11111 0.01132 C 0.10555 4.56647E-6 0.09462 -0.00347 0.08472 -0.00625 C 0.05798 -0.00555 0.03125 -0.00648 0.00434 -0.00394 C 0.00191 -0.0037 -0.00521 0.01271 -0.00052 0.00693 Z " pathEditMode="relative" rAng="0" ptsTypes="ffffffffffffffffffffffffffffffffffffff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00" y="275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2.42775E-6 C 0.01372 -0.00347 0.00539 -0.00277 0.02466 0.00231 C 0.04775 0.00855 0.07171 0.00509 0.09514 0.00671 C 0.1099 0.01156 0.12587 0.01341 0.14098 0.01526 C 0.16633 0.02243 0.17518 0.02266 0.20817 0.02405 C 0.22188 0.02613 0.2356 0.02682 0.24914 0.03075 C 0.31737 0.02983 0.39306 0.0652 0.454 0.02405 C 0.46546 0.01618 0.45278 0.0222 0.46389 0.01757 C 0.46876 0.01318 0.47362 0.01249 0.47865 0.00879 C 0.48212 0.00624 0.48855 2.42775E-6 0.48855 2.42775E-6 C 0.49219 -0.00717 0.49688 -0.0111 0.50157 -0.01734 C 0.50313 -0.02382 0.50435 -0.03075 0.5066 -0.03699 C 0.51025 -0.04671 0.51459 -0.05457 0.51633 -0.06543 C 0.51858 -0.07908 0.52032 -0.09295 0.52622 -0.10474 C 0.52674 -0.14705 0.52778 -0.18913 0.52778 -0.23145 C 0.52778 -0.26197 0.53629 -0.3385 0.51633 -0.37757 C 0.51129 -0.39954 0.49619 -0.41619 0.48855 -0.43653 C 0.48195 -0.4541 0.47848 -0.47723 0.46563 -0.48902 C 0.46094 -0.49803 0.45435 -0.50266 0.44758 -0.50867 C 0.44323 -0.51237 0.43768 -0.51954 0.43282 -0.52162 C 0.41563 -0.52925 0.39844 -0.53457 0.38039 -0.53711 C 0.33629 -0.55538 0.27414 -0.5385 0.22466 -0.54566 C 0.19914 -0.55468 0.16598 -0.55145 0.14254 -0.55237 C -0.02256 -0.55075 -0.02725 -0.56069 -0.12291 -0.54127 C -0.13454 -0.53642 -0.14218 -0.52324 -0.15416 -0.51954 C -0.15694 -0.50821 -0.15486 -0.51468 -0.16232 -0.49988 C -0.16336 -0.4978 -0.16458 -0.49549 -0.16562 -0.49341 C -0.16666 -0.4911 -0.16892 -0.48671 -0.16892 -0.48671 C -0.17083 -0.47884 -0.17378 -0.46289 -0.17378 -0.46289 C -0.17308 -0.33642 -0.17465 -0.21919 -0.16718 -0.09595 C -0.16649 -0.06497 -0.17482 0.00671 -0.1427 0.02197 C -0.09565 0.02127 -0.04861 0.02243 -0.00173 0.01965 C 0.00678 0.01919 -0.00138 0.00717 -0.00173 0.00671 C -0.00364 -0.00139 -0.00503 2.42775E-6 6.94444E-6 2.42775E-6 Z " pathEditMode="relative" ptsTypes="ffffffffffffffffffffffffffffffffff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6.30058E-6 C -0.12847 0.00139 -0.24045 0.00856 -0.36563 0.01087 C -0.40695 0.02544 -0.45261 0.02567 -0.49358 0.00879 C -0.50139 0.00162 -0.51007 -0.00369 -0.51806 -0.01086 C -0.52847 -0.02011 -0.53438 -0.03676 -0.54097 -0.05017 C -0.54531 -0.05895 -0.54792 -0.0689 -0.55087 -0.07861 C -0.55208 -0.08277 -0.55417 -0.09155 -0.55417 -0.09155 C -0.55365 -0.13132 -0.5592 -0.2171 -0.54931 -0.27283 C -0.54792 -0.29294 -0.54809 -0.31444 -0.54427 -0.3341 C -0.54271 -0.36416 -0.54219 -0.39421 -0.53785 -0.42358 C -0.53611 -0.4356 -0.53524 -0.45387 -0.52951 -0.46497 C -0.52188 -0.4793 -0.50695 -0.48531 -0.49514 -0.49109 C -0.48872 -0.49433 -0.48368 -0.50196 -0.47708 -0.50427 C -0.46389 -0.5089 -0.45104 -0.51629 -0.43785 -0.51953 C -0.23212 -0.51838 -0.15 -0.52508 0.00156 -0.51306 C 0.01371 -0.5089 0.025 -0.50797 0.03767 -0.50658 C 0.04687 -0.50219 0.05573 -0.5015 0.06545 -0.49988 C 0.08038 -0.49525 0.11146 -0.4934 0.11146 -0.4934 C 0.11528 -0.49155 0.11962 -0.49179 0.12292 -0.48901 C 0.12448 -0.48762 0.12483 -0.48439 0.12621 -0.48254 C 0.1276 -0.48069 0.12969 -0.47999 0.13108 -0.47814 C 0.13455 -0.47398 0.14097 -0.46497 0.14097 -0.46497 C 0.1434 -0.45479 0.14496 -0.44439 0.14757 -0.43444 C 0.14861 -0.40994 0.15087 -0.39051 0.15243 -0.3667 C 0.15364 -0.3482 0.15295 -0.32786 0.15729 -0.31005 C 0.15677 -0.21988 0.15729 -0.12947 0.15573 -0.0393 C 0.15555 -0.02913 0.14705 -0.01849 0.14097 -0.01317 C 0.13715 -0.00531 0.13455 -0.00277 0.12778 6.30058E-6 C 0.09913 0.0259 0.04844 0.00486 0.02448 0.0044 C 0.01614 0.00162 0.00851 6.30058E-6 -1.94444E-6 6.30058E-6 Z " pathEditMode="relative" ptsTypes="ffffffffffffffffffffffffffffff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460796" y="642918"/>
            <a:ext cx="62224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Задание 4. Соотнеси имя и изобретение</a:t>
            </a:r>
            <a:endParaRPr lang="ru-RU" sz="2400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057" name="Схема 2056"/>
          <p:cNvGraphicFramePr/>
          <p:nvPr>
            <p:extLst>
              <p:ext uri="{D42A27DB-BD31-4B8C-83A1-F6EECF244321}">
                <p14:modId xmlns:p14="http://schemas.microsoft.com/office/powerpoint/2010/main" val="975192041"/>
              </p:ext>
            </p:extLst>
          </p:nvPr>
        </p:nvGraphicFramePr>
        <p:xfrm>
          <a:off x="1475656" y="1214422"/>
          <a:ext cx="6504384" cy="5461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Управляющая кнопка: назад 2">
            <a:hlinkClick r:id="rId8" action="ppaction://hlinksldjump" highlightClick="1"/>
          </p:cNvPr>
          <p:cNvSpPr/>
          <p:nvPr/>
        </p:nvSpPr>
        <p:spPr>
          <a:xfrm>
            <a:off x="8172400" y="6309320"/>
            <a:ext cx="720080" cy="288032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706073" y="70465"/>
            <a:ext cx="37318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000099"/>
                </a:solidFill>
                <a:latin typeface="+mj-lt"/>
              </a:rPr>
              <a:t>Изобретатели</a:t>
            </a:r>
            <a:endParaRPr lang="ru-RU" sz="4000" b="1" cap="none" spc="0" dirty="0">
              <a:ln w="11430"/>
              <a:solidFill>
                <a:srgbClr val="000099"/>
              </a:solidFill>
              <a:latin typeface="+mj-lt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39204" y="4099136"/>
            <a:ext cx="1440000" cy="864000"/>
          </a:xfrm>
          <a:prstGeom prst="roundRect">
            <a:avLst/>
          </a:prstGeom>
          <a:solidFill>
            <a:schemeClr val="bg2">
              <a:lumMod val="9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радио</a:t>
            </a:r>
            <a:endParaRPr lang="ru-RU" sz="2400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68700" y="1409384"/>
            <a:ext cx="1440000" cy="864000"/>
          </a:xfrm>
          <a:prstGeom prst="roundRect">
            <a:avLst/>
          </a:prstGeom>
          <a:solidFill>
            <a:schemeClr val="bg2">
              <a:lumMod val="9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ракета</a:t>
            </a:r>
            <a:endParaRPr lang="ru-RU" sz="2400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57158" y="2815554"/>
            <a:ext cx="1440000" cy="864000"/>
          </a:xfrm>
          <a:prstGeom prst="roundRect">
            <a:avLst/>
          </a:prstGeom>
          <a:solidFill>
            <a:schemeClr val="bg2">
              <a:lumMod val="9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мост</a:t>
            </a:r>
            <a:endParaRPr lang="ru-RU" sz="2400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53952" y="5608576"/>
            <a:ext cx="1440000" cy="864000"/>
          </a:xfrm>
          <a:prstGeom prst="roundRect">
            <a:avLst/>
          </a:prstGeom>
          <a:solidFill>
            <a:schemeClr val="bg2">
              <a:lumMod val="9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паровоз</a:t>
            </a:r>
            <a:endParaRPr lang="ru-RU" sz="2400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5728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graphicEl>
                                              <a:dgm id="{5F36DA65-2BF3-4598-AD10-215A5FD3CA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7">
                                            <p:graphicEl>
                                              <a:dgm id="{5F36DA65-2BF3-4598-AD10-215A5FD3CA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graphicEl>
                                              <a:dgm id="{56EC0872-6B30-4BC5-9267-75FDEB6851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57">
                                            <p:graphicEl>
                                              <a:dgm id="{56EC0872-6B30-4BC5-9267-75FDEB6851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graphicEl>
                                              <a:dgm id="{39F182E2-E4EB-4450-A4CA-1BD48EF10F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57">
                                            <p:graphicEl>
                                              <a:dgm id="{39F182E2-E4EB-4450-A4CA-1BD48EF10F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graphicEl>
                                              <a:dgm id="{CCB883A4-EEE0-41AD-AAA8-A7A17DE97F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057">
                                            <p:graphicEl>
                                              <a:dgm id="{CCB883A4-EEE0-41AD-AAA8-A7A17DE97F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graphicEl>
                                              <a:dgm id="{94A5CC4D-A5CC-4F80-9DCC-77352DC451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57">
                                            <p:graphicEl>
                                              <a:dgm id="{94A5CC4D-A5CC-4F80-9DCC-77352DC451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graphicEl>
                                              <a:dgm id="{6DE035C3-63E2-4348-BD8D-F8A937544B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57">
                                            <p:graphicEl>
                                              <a:dgm id="{6DE035C3-63E2-4348-BD8D-F8A937544B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graphicEl>
                                              <a:dgm id="{F0C6D020-CD74-41F7-B6A8-B5F6CE8723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057">
                                            <p:graphicEl>
                                              <a:dgm id="{F0C6D020-CD74-41F7-B6A8-B5F6CE8723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graphicEl>
                                              <a:dgm id="{A57AAB3E-740D-4F3B-8497-635EE7035E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057">
                                            <p:graphicEl>
                                              <a:dgm id="{A57AAB3E-740D-4F3B-8497-635EE7035E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48148E-6 L 0.64879 0.3995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31" y="1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85185E-6 L 0.65191 -0.3916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87" y="-1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96296E-6 L 0.20938 -0.0027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9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L 0.20903 -0.00509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51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Graphic spid="2057" grpId="0">
        <p:bldSub>
          <a:bldDgm bld="one"/>
        </p:bldSub>
      </p:bldGraphic>
      <p:bldP spid="21" grpId="0" animBg="1"/>
      <p:bldP spid="16" grpId="0" animBg="1"/>
      <p:bldP spid="23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9384" y="116632"/>
            <a:ext cx="83452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Сказочные транспортные средства</a:t>
            </a:r>
            <a:endParaRPr lang="ru-RU" sz="3600" b="1" cap="none" spc="0" dirty="0">
              <a:ln w="11430"/>
              <a:solidFill>
                <a:srgbClr val="00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Picture 2" descr="C:\Users\User\Pictures\ковё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812" y="1428736"/>
            <a:ext cx="3384376" cy="243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Группа 20"/>
          <p:cNvGrpSpPr/>
          <p:nvPr/>
        </p:nvGrpSpPr>
        <p:grpSpPr>
          <a:xfrm>
            <a:off x="594170" y="1189560"/>
            <a:ext cx="7955661" cy="4954084"/>
            <a:chOff x="899592" y="253269"/>
            <a:chExt cx="7767389" cy="5868028"/>
          </a:xfrm>
        </p:grpSpPr>
        <p:pic>
          <p:nvPicPr>
            <p:cNvPr id="22" name="Picture 2" descr="C:\Users\User\Pictures\ковёр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253269"/>
              <a:ext cx="7764101" cy="54350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1049616" y="5260600"/>
              <a:ext cx="7617365" cy="8606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ru-RU" sz="2400" i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Удобно ли путешествовать на ковре-самолёте?</a:t>
              </a:r>
              <a:endParaRPr lang="ru-RU" sz="2400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64614" y="131664"/>
            <a:ext cx="8770723" cy="6317289"/>
            <a:chOff x="-94283" y="362209"/>
            <a:chExt cx="8424936" cy="6318433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-94283" y="362209"/>
              <a:ext cx="8424936" cy="6318433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6" name="Группа 25"/>
            <p:cNvGrpSpPr/>
            <p:nvPr/>
          </p:nvGrpSpPr>
          <p:grpSpPr>
            <a:xfrm>
              <a:off x="1060373" y="487324"/>
              <a:ext cx="7154971" cy="5949742"/>
              <a:chOff x="1060373" y="487324"/>
              <a:chExt cx="7154971" cy="5949742"/>
            </a:xfrm>
          </p:grpSpPr>
          <p:pic>
            <p:nvPicPr>
              <p:cNvPr id="27" name="Picture 2" descr="C:\Users\User\Pictures\ковёр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0858" y="487324"/>
                <a:ext cx="5754000" cy="39261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8" name="TextBox 27"/>
              <p:cNvSpPr txBox="1"/>
              <p:nvPr/>
            </p:nvSpPr>
            <p:spPr>
              <a:xfrm>
                <a:off x="1060373" y="4905053"/>
                <a:ext cx="7154971" cy="15320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>
                    <a:solidFill>
                      <a:srgbClr val="0000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Художник изобразил </a:t>
                </a:r>
                <a:r>
                  <a:rPr lang="ru-RU" sz="2400" dirty="0" smtClean="0">
                    <a:solidFill>
                      <a:srgbClr val="0000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волшебный </a:t>
                </a:r>
                <a:r>
                  <a:rPr lang="ru-RU" sz="2400" dirty="0">
                    <a:solidFill>
                      <a:srgbClr val="0000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ковёр из сказки</a:t>
                </a:r>
              </a:p>
              <a:p>
                <a:r>
                  <a:rPr lang="ru-RU" sz="2400" dirty="0">
                    <a:solidFill>
                      <a:srgbClr val="0000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 виде громадной птицы с </a:t>
                </a:r>
                <a:r>
                  <a:rPr lang="ru-RU" sz="2400" dirty="0" smtClean="0">
                    <a:solidFill>
                      <a:srgbClr val="0000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выгнутым </a:t>
                </a:r>
                <a:r>
                  <a:rPr lang="ru-RU" sz="2400" dirty="0">
                    <a:solidFill>
                      <a:srgbClr val="0000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хребтом и </a:t>
                </a:r>
                <a:r>
                  <a:rPr lang="ru-RU" sz="2400" dirty="0" smtClean="0">
                    <a:solidFill>
                      <a:srgbClr val="0000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широко </a:t>
                </a:r>
                <a:r>
                  <a:rPr lang="ru-RU" sz="2400" dirty="0">
                    <a:solidFill>
                      <a:srgbClr val="0000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раскрытыми крыльями. </a:t>
                </a:r>
                <a:r>
                  <a:rPr lang="ru-RU" sz="2400" dirty="0" smtClean="0">
                    <a:solidFill>
                      <a:srgbClr val="0000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Ковёр </a:t>
                </a:r>
                <a:r>
                  <a:rPr lang="ru-RU" sz="2400" dirty="0">
                    <a:solidFill>
                      <a:srgbClr val="0000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плавно </a:t>
                </a:r>
                <a:endParaRPr lang="ru-RU" sz="24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sz="2400" dirty="0" smtClean="0">
                    <a:solidFill>
                      <a:srgbClr val="0000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плывёт </a:t>
                </a:r>
                <a:r>
                  <a:rPr lang="ru-RU" sz="2400" dirty="0">
                    <a:solidFill>
                      <a:srgbClr val="0000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 воздухе, несясь над лесными далями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660440" y="4428145"/>
                <a:ext cx="5954835" cy="5106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dirty="0" smtClean="0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Сказочное транспортное средство</a:t>
                </a:r>
                <a:endParaRPr lang="ru-RU" sz="28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215338" y="6286520"/>
            <a:ext cx="720000" cy="288000"/>
          </a:xfrm>
          <a:prstGeom prst="actionButtonForwardNext">
            <a:avLst/>
          </a:prstGeom>
          <a:solidFill>
            <a:schemeClr val="bg2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28732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Autofit/>
          </a:bodyPr>
          <a:lstStyle/>
          <a:p>
            <a:r>
              <a:rPr lang="ru-RU" altLang="ru-RU" sz="4000" dirty="0" smtClean="0">
                <a:solidFill>
                  <a:srgbClr val="000099"/>
                </a:solidFill>
                <a:effectLst/>
              </a:rPr>
              <a:t>Сказка стала былью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8695" y="785794"/>
            <a:ext cx="6786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Кто и когда придумал колесо – неизвестно. </a:t>
            </a:r>
          </a:p>
          <a:p>
            <a:pPr algn="ctr"/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Но с ним началась совсем другая жизнь.</a:t>
            </a:r>
            <a:endParaRPr lang="ru-RU" sz="24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102461" y="1785926"/>
            <a:ext cx="6939079" cy="4210733"/>
            <a:chOff x="1500166" y="1785926"/>
            <a:chExt cx="6939079" cy="4210733"/>
          </a:xfrm>
        </p:grpSpPr>
        <p:pic>
          <p:nvPicPr>
            <p:cNvPr id="11" name="Рисунок 10" descr="Рисунок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95550" y="1785926"/>
              <a:ext cx="5348310" cy="3712778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500166" y="5534994"/>
              <a:ext cx="69390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И поехали по свету телеги, кареты, дилижансы</a:t>
              </a:r>
              <a:endParaRPr lang="ru-RU" sz="24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142976" y="5572141"/>
            <a:ext cx="6929486" cy="461665"/>
          </a:xfrm>
          <a:prstGeom prst="rect">
            <a:avLst/>
          </a:prstGeom>
          <a:solidFill>
            <a:srgbClr val="E2E7F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В больших городах пользовались конкой</a:t>
            </a:r>
            <a:endParaRPr lang="ru-RU" sz="24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683568" y="766592"/>
            <a:ext cx="7848872" cy="5403326"/>
            <a:chOff x="1410869" y="785794"/>
            <a:chExt cx="6905547" cy="5177775"/>
          </a:xfrm>
        </p:grpSpPr>
        <p:pic>
          <p:nvPicPr>
            <p:cNvPr id="14" name="Рисунок 13" descr="Рисунок3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0869" y="785794"/>
              <a:ext cx="6905547" cy="4357718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410869" y="5132572"/>
              <a:ext cx="6905547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Более трёхсот лет назад появился первый велосипед</a:t>
              </a:r>
              <a:endParaRPr lang="ru-RU" sz="24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27387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8374</TotalTime>
  <Words>1913</Words>
  <Application>Microsoft Office PowerPoint</Application>
  <PresentationFormat>Экран (4:3)</PresentationFormat>
  <Paragraphs>701</Paragraphs>
  <Slides>48</Slides>
  <Notes>23</Notes>
  <HiddenSlides>1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Апекс</vt:lpstr>
      <vt:lpstr>Транспорт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Сказка стала былью</vt:lpstr>
      <vt:lpstr>Сказка стала былью</vt:lpstr>
      <vt:lpstr>Презентация PowerPoint</vt:lpstr>
      <vt:lpstr>Презентация PowerPoint</vt:lpstr>
      <vt:lpstr>Наземный транспорт</vt:lpstr>
      <vt:lpstr>Наземный транспорт</vt:lpstr>
      <vt:lpstr>Наземный транспорт</vt:lpstr>
      <vt:lpstr>Воздушный транспорт</vt:lpstr>
      <vt:lpstr>Воздушный транспорт</vt:lpstr>
      <vt:lpstr>Воздушный транспорт</vt:lpstr>
      <vt:lpstr>Водный транспорт</vt:lpstr>
      <vt:lpstr>Водный транспорт</vt:lpstr>
      <vt:lpstr>Водный транспорт</vt:lpstr>
      <vt:lpstr>Презентация PowerPoint</vt:lpstr>
      <vt:lpstr>Презентация PowerPoint</vt:lpstr>
      <vt:lpstr>Презентация PowerPoint</vt:lpstr>
      <vt:lpstr>Маршрут №1</vt:lpstr>
      <vt:lpstr>Презентация PowerPoint</vt:lpstr>
      <vt:lpstr>Верный ответ</vt:lpstr>
      <vt:lpstr>Маршрут №2</vt:lpstr>
      <vt:lpstr>Верный ответ</vt:lpstr>
      <vt:lpstr>Маршрут №3</vt:lpstr>
      <vt:lpstr>Верный ответ</vt:lpstr>
      <vt:lpstr>Первыми дорогами были…</vt:lpstr>
      <vt:lpstr>Вездеход-амфибия может ездить и плавать</vt:lpstr>
      <vt:lpstr>Экологическая минутка</vt:lpstr>
      <vt:lpstr>Экологическая минутка</vt:lpstr>
      <vt:lpstr>Правила поведения в общественном транспорте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Информационные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Визитная карточка</dc:title>
  <dc:creator>User</dc:creator>
  <cp:lastModifiedBy>Антонина</cp:lastModifiedBy>
  <cp:revision>749</cp:revision>
  <dcterms:created xsi:type="dcterms:W3CDTF">2014-05-17T18:19:14Z</dcterms:created>
  <dcterms:modified xsi:type="dcterms:W3CDTF">2015-03-22T23:46:50Z</dcterms:modified>
</cp:coreProperties>
</file>