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6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CCD85-746F-4F5B-8EA2-983E18E34E64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DED8C6-E524-4F44-8827-4548132FA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CCD85-746F-4F5B-8EA2-983E18E34E64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D8C6-E524-4F44-8827-4548132FA5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CCD85-746F-4F5B-8EA2-983E18E34E64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D8C6-E524-4F44-8827-4548132FA5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B3CCD85-746F-4F5B-8EA2-983E18E34E64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FDED8C6-E524-4F44-8827-4548132FA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CCD85-746F-4F5B-8EA2-983E18E34E64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D8C6-E524-4F44-8827-4548132FA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CCD85-746F-4F5B-8EA2-983E18E34E64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D8C6-E524-4F44-8827-4548132FA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D8C6-E524-4F44-8827-4548132FA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CCD85-746F-4F5B-8EA2-983E18E34E64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CCD85-746F-4F5B-8EA2-983E18E34E64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D8C6-E524-4F44-8827-4548132FA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CCD85-746F-4F5B-8EA2-983E18E34E64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D8C6-E524-4F44-8827-4548132FA5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B3CCD85-746F-4F5B-8EA2-983E18E34E64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DED8C6-E524-4F44-8827-4548132FA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CCD85-746F-4F5B-8EA2-983E18E34E64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DED8C6-E524-4F44-8827-4548132FA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B3CCD85-746F-4F5B-8EA2-983E18E34E64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FDED8C6-E524-4F44-8827-4548132FA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260648"/>
            <a:ext cx="60486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Презентация к уроку по математики в 5-м  классе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77988" y="1700808"/>
            <a:ext cx="642646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6000" dirty="0" smtClean="0">
                <a:solidFill>
                  <a:srgbClr val="002060"/>
                </a:solidFill>
              </a:rPr>
              <a:t>«</a:t>
            </a:r>
            <a:r>
              <a:rPr lang="ru-RU" sz="6000" dirty="0" smtClean="0">
                <a:solidFill>
                  <a:srgbClr val="002060"/>
                </a:solidFill>
                <a:latin typeface="Century" panose="02040604050505020304" pitchFamily="18" charset="0"/>
              </a:rPr>
              <a:t>Шкалы и  координаты</a:t>
            </a:r>
            <a:r>
              <a:rPr lang="ru-RU" sz="6000" dirty="0" smtClean="0">
                <a:solidFill>
                  <a:srgbClr val="002060"/>
                </a:solidFill>
              </a:rPr>
              <a:t>»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8120" y="458112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Автор : Маркова И.Б. </a:t>
            </a:r>
          </a:p>
          <a:p>
            <a:r>
              <a:rPr lang="ru-RU" dirty="0" smtClean="0"/>
              <a:t>учитель математики МБОУ </a:t>
            </a:r>
            <a:r>
              <a:rPr lang="ru-RU" dirty="0" err="1" smtClean="0"/>
              <a:t>Нижнегорская</a:t>
            </a:r>
            <a:r>
              <a:rPr lang="ru-RU" dirty="0" smtClean="0"/>
              <a:t> «школа-гимназия</a:t>
            </a:r>
            <a:r>
              <a:rPr lang="ru-RU" dirty="0" smtClean="0"/>
              <a:t>» 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п. </a:t>
            </a:r>
            <a:r>
              <a:rPr lang="ru-RU" dirty="0" smtClean="0"/>
              <a:t>Нижнегорский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9956" y="4365104"/>
            <a:ext cx="4304043" cy="2429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94191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Старинные меры измерения</a:t>
            </a:r>
            <a:endParaRPr lang="ru-RU" b="1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646709"/>
            <a:ext cx="3006427" cy="300642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2708920"/>
            <a:ext cx="2775188" cy="3384376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9432" y="1556792"/>
            <a:ext cx="2426496" cy="20351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4581128"/>
            <a:ext cx="1531620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1522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76672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</a:t>
            </a:r>
            <a:r>
              <a:rPr lang="ru-RU" sz="3600" dirty="0" smtClean="0"/>
              <a:t>Определение  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                           координатного </a:t>
            </a:r>
            <a:r>
              <a:rPr lang="ru-RU" sz="3600" dirty="0"/>
              <a:t>луча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0922" y="1988840"/>
            <a:ext cx="84315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1.Начертите </a:t>
            </a:r>
            <a:r>
              <a:rPr lang="ru-RU" sz="2800" dirty="0">
                <a:solidFill>
                  <a:srgbClr val="FFFF00"/>
                </a:solidFill>
              </a:rPr>
              <a:t>луч ОХ; Отметьте точку Е;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3726" y="2636912"/>
            <a:ext cx="79867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2.Поставьте 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</a:rPr>
              <a:t>в соответствие точке О число 0, точке Е число 1. Отрезок ОЕ - </a:t>
            </a:r>
            <a:r>
              <a:rPr lang="ru-RU" sz="2800" b="1" dirty="0">
                <a:solidFill>
                  <a:schemeClr val="bg1"/>
                </a:solidFill>
              </a:rPr>
              <a:t>единичный отрезок</a:t>
            </a:r>
            <a:r>
              <a:rPr lang="ru-RU" sz="2800" b="1" dirty="0" smtClean="0">
                <a:solidFill>
                  <a:schemeClr val="bg1"/>
                </a:solidFill>
              </a:rPr>
              <a:t>.</a:t>
            </a:r>
            <a:r>
              <a:rPr lang="ru-RU" altLang="ru-RU" sz="2800" b="1" dirty="0">
                <a:latin typeface="Arial" charset="0"/>
              </a:rPr>
              <a:t> </a:t>
            </a:r>
          </a:p>
          <a:p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5296" y="4161959"/>
            <a:ext cx="75608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3.Отложите </a:t>
            </a:r>
            <a:r>
              <a:rPr lang="ru-RU" sz="2000" dirty="0"/>
              <a:t>отрезки ЕА=ОЕ и АВ=ОЕ. Поставить в соответствие точке А число 2, точке В-3 и т.д.  Полученная бесконечная шкала называется </a:t>
            </a:r>
            <a:r>
              <a:rPr lang="ru-RU" sz="2000" b="1" dirty="0">
                <a:solidFill>
                  <a:schemeClr val="bg1"/>
                </a:solidFill>
              </a:rPr>
              <a:t>координатным лучом.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357" y="5661248"/>
            <a:ext cx="77120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132" y="5551710"/>
            <a:ext cx="29845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551710"/>
            <a:ext cx="29845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3774" y="5551710"/>
            <a:ext cx="29845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1821" y="5551710"/>
            <a:ext cx="29845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2320" y="5535477"/>
            <a:ext cx="29845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5551710"/>
            <a:ext cx="29845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8717" y="5067638"/>
            <a:ext cx="502741" cy="564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0986" y="5098828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40966" y="5123443"/>
            <a:ext cx="4348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71862" y="5165009"/>
            <a:ext cx="336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8090214" y="5182378"/>
            <a:ext cx="391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Х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1041" y="5883499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dirty="0" smtClean="0">
                <a:latin typeface="Arial" charset="0"/>
              </a:rPr>
              <a:t>0</a:t>
            </a:r>
            <a:endParaRPr lang="ru-RU" altLang="ru-RU" b="1" dirty="0">
              <a:latin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43635" y="5828630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dirty="0">
                <a:latin typeface="Arial" charset="0"/>
              </a:rPr>
              <a:t>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847052" y="5797575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323774" y="5805156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dirty="0">
                <a:latin typeface="Arial" charset="0"/>
              </a:rPr>
              <a:t>5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132320" y="5797575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dirty="0">
                <a:latin typeface="Arial" charset="0"/>
              </a:rPr>
              <a:t>4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968370" y="5854387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dirty="0"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xmlns="" val="2781629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76672"/>
            <a:ext cx="66247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Определение </a:t>
            </a:r>
            <a:r>
              <a:rPr lang="ru-RU" sz="3200" dirty="0"/>
              <a:t>координаты точки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268760"/>
            <a:ext cx="7560840" cy="304698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Числа 0,1,2,3,…, соответствующие точкам О,Е,А,В,…, называют координатами этих точек.</a:t>
            </a:r>
          </a:p>
          <a:p>
            <a:endParaRPr lang="ru-RU" sz="3200" dirty="0">
              <a:solidFill>
                <a:schemeClr val="bg1"/>
              </a:solidFill>
            </a:endParaRPr>
          </a:p>
          <a:p>
            <a:r>
              <a:rPr lang="ru-RU" sz="3200" dirty="0">
                <a:solidFill>
                  <a:schemeClr val="bg1"/>
                </a:solidFill>
              </a:rPr>
              <a:t>Координаты точек </a:t>
            </a:r>
            <a:r>
              <a:rPr lang="ru-RU" sz="3200" dirty="0" smtClean="0">
                <a:solidFill>
                  <a:schemeClr val="bg1"/>
                </a:solidFill>
              </a:rPr>
              <a:t>обозначают </a:t>
            </a:r>
            <a:r>
              <a:rPr lang="ru-RU" sz="3200" dirty="0">
                <a:solidFill>
                  <a:schemeClr val="bg1"/>
                </a:solidFill>
              </a:rPr>
              <a:t>в скобках:  О(0),Е(1),А(2),В(3) и так далее.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7547" y="5482910"/>
            <a:ext cx="77120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1560" y="5368007"/>
            <a:ext cx="29845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407694"/>
            <a:ext cx="29845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387213"/>
            <a:ext cx="29845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4359" y="5368007"/>
            <a:ext cx="29845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2373" y="5368007"/>
            <a:ext cx="29845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368007"/>
            <a:ext cx="29845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845478" y="4869160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О</a:t>
            </a: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9746" y="4770457"/>
            <a:ext cx="506413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452183" y="4845074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4869160"/>
            <a:ext cx="4452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956376" y="4998675"/>
            <a:ext cx="343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Х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62309" y="5713725"/>
            <a:ext cx="309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123728" y="5713725"/>
            <a:ext cx="2568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419872" y="5713725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704711" y="5666457"/>
            <a:ext cx="312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 flipH="1">
            <a:off x="5868144" y="5671822"/>
            <a:ext cx="4795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993217" y="5666457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3358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44824"/>
            <a:ext cx="6005513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692696"/>
            <a:ext cx="54726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                                   </a:t>
            </a:r>
          </a:p>
          <a:p>
            <a:r>
              <a:rPr lang="ru-RU" sz="3200" dirty="0"/>
              <a:t> </a:t>
            </a:r>
            <a:r>
              <a:rPr lang="ru-RU" sz="3200" dirty="0" smtClean="0"/>
              <a:t>             </a:t>
            </a:r>
            <a:r>
              <a:rPr lang="ru-RU" sz="3200" dirty="0" smtClean="0">
                <a:solidFill>
                  <a:schemeClr val="bg1"/>
                </a:solidFill>
              </a:rPr>
              <a:t>ТРАНСПОРТИР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6557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 </a:t>
            </a:r>
            <a:br>
              <a:rPr lang="ru-RU" dirty="0" smtClean="0"/>
            </a:br>
            <a:r>
              <a:rPr lang="ru-RU" sz="5300" b="1" dirty="0" smtClean="0">
                <a:solidFill>
                  <a:schemeClr val="bg1"/>
                </a:solidFill>
              </a:rPr>
              <a:t>Измерительная рулетка</a:t>
            </a:r>
            <a:endParaRPr lang="ru-RU" sz="5300" b="1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000" y="1524000"/>
            <a:ext cx="7217999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4839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Датчики в салоне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                                    </a:t>
            </a:r>
            <a:r>
              <a:rPr lang="ru-RU" b="1" dirty="0">
                <a:solidFill>
                  <a:schemeClr val="bg1"/>
                </a:solidFill>
              </a:rPr>
              <a:t>автомобиля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1116" y="1524000"/>
            <a:ext cx="7261768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228081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некоторых приборах шкалы располагаются на окружностях или дугах окружностей. На циферблате часов вся окружность разделена на 12 больших делений.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55976" y="162880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FFFF00"/>
                </a:solidFill>
              </a:rPr>
              <a:t>Одно деление соответствует 1 ч. </a:t>
            </a:r>
          </a:p>
          <a:p>
            <a:r>
              <a:rPr lang="ru-RU" sz="2000" dirty="0">
                <a:solidFill>
                  <a:srgbClr val="FFFF00"/>
                </a:solidFill>
              </a:rPr>
              <a:t>           Кроме того, циферблат </a:t>
            </a:r>
          </a:p>
          <a:p>
            <a:r>
              <a:rPr lang="ru-RU" sz="2000" dirty="0">
                <a:solidFill>
                  <a:srgbClr val="FFFF00"/>
                </a:solidFill>
              </a:rPr>
              <a:t>                 часов разделен на 60 </a:t>
            </a:r>
          </a:p>
          <a:p>
            <a:r>
              <a:rPr lang="ru-RU" sz="2000" dirty="0">
                <a:solidFill>
                  <a:srgbClr val="FFFF00"/>
                </a:solidFill>
              </a:rPr>
              <a:t>                      маленьких делений. </a:t>
            </a:r>
          </a:p>
          <a:p>
            <a:r>
              <a:rPr lang="ru-RU" sz="2000" dirty="0">
                <a:solidFill>
                  <a:srgbClr val="FFFF00"/>
                </a:solidFill>
              </a:rPr>
              <a:t>                         Одно маленькое </a:t>
            </a:r>
          </a:p>
          <a:p>
            <a:r>
              <a:rPr lang="ru-RU" sz="2000" dirty="0">
                <a:solidFill>
                  <a:srgbClr val="FFFF00"/>
                </a:solidFill>
              </a:rPr>
              <a:t>                               деление </a:t>
            </a:r>
          </a:p>
          <a:p>
            <a:r>
              <a:rPr lang="ru-RU" sz="2000" dirty="0">
                <a:solidFill>
                  <a:srgbClr val="FFFF00"/>
                </a:solidFill>
              </a:rPr>
              <a:t>                                  соответствует  </a:t>
            </a:r>
          </a:p>
          <a:p>
            <a:r>
              <a:rPr lang="ru-RU" sz="2000" dirty="0">
                <a:solidFill>
                  <a:srgbClr val="FFFF00"/>
                </a:solidFill>
              </a:rPr>
              <a:t>                                        1  минуте.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2108805"/>
            <a:ext cx="4149080" cy="414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50872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476672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FFFF00"/>
                </a:solidFill>
              </a:rPr>
              <a:t>Определите температуру которую показывает </a:t>
            </a:r>
            <a:r>
              <a:rPr lang="ru-RU" sz="2800" b="1" dirty="0" smtClean="0">
                <a:solidFill>
                  <a:srgbClr val="FFFF00"/>
                </a:solidFill>
              </a:rPr>
              <a:t>термометр? 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-19547"/>
            <a:ext cx="2987824" cy="700633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99592" y="2204864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Какую температуру будет показывать термометр, если она повысится </a:t>
            </a:r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ru-RU" sz="2800" dirty="0" smtClean="0">
                <a:solidFill>
                  <a:srgbClr val="002060"/>
                </a:solidFill>
              </a:rPr>
              <a:t>- на </a:t>
            </a:r>
            <a:r>
              <a:rPr lang="ru-RU" sz="2800" dirty="0">
                <a:solidFill>
                  <a:srgbClr val="002060"/>
                </a:solidFill>
              </a:rPr>
              <a:t>5 градусов?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4221088"/>
            <a:ext cx="42410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- </a:t>
            </a:r>
            <a:r>
              <a:rPr lang="ru-RU" sz="2800" dirty="0" smtClean="0">
                <a:solidFill>
                  <a:schemeClr val="bg2"/>
                </a:solidFill>
              </a:rPr>
              <a:t>понизится </a:t>
            </a:r>
            <a:r>
              <a:rPr lang="ru-RU" sz="2800" dirty="0">
                <a:solidFill>
                  <a:schemeClr val="bg2"/>
                </a:solidFill>
              </a:rPr>
              <a:t>на 3 градуса?</a:t>
            </a:r>
          </a:p>
        </p:txBody>
      </p:sp>
    </p:spTree>
    <p:extLst>
      <p:ext uri="{BB962C8B-B14F-4D97-AF65-F5344CB8AC3E}">
        <p14:creationId xmlns:p14="http://schemas.microsoft.com/office/powerpoint/2010/main" xmlns="" val="3038964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6764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Автомобиль приближается к городу, по улицам которого разрешается ехать со скоростью не более 60 км/ч. В кабине автомобиля установлен спидометр – прибор, показывающий скорость движения.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55976" y="25717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На сколько и в какую сторону передвинется стрелка, когда скорость снизится до 50 км/ч?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571740"/>
            <a:ext cx="4381091" cy="338074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381091" y="40770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Нарушит ли шофер правила уличного движения, если не снизит скорость?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562931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sz="2400" dirty="0"/>
              <a:t>Каким будет показание спидометра, когда автомобиль остановится?</a:t>
            </a:r>
          </a:p>
        </p:txBody>
      </p:sp>
    </p:spTree>
    <p:extLst>
      <p:ext uri="{BB962C8B-B14F-4D97-AF65-F5344CB8AC3E}">
        <p14:creationId xmlns:p14="http://schemas.microsoft.com/office/powerpoint/2010/main" xmlns="" val="4050057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337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82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59832" y="188640"/>
            <a:ext cx="5616624" cy="4032448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Как воздух, </a:t>
            </a:r>
            <a:r>
              <a:rPr lang="ru-RU" sz="2800" dirty="0">
                <a:solidFill>
                  <a:srgbClr val="7030A0"/>
                </a:solidFill>
              </a:rPr>
              <a:t>математика</a:t>
            </a:r>
            <a:r>
              <a:rPr lang="ru-RU" sz="2800" dirty="0">
                <a:solidFill>
                  <a:schemeClr val="bg1"/>
                </a:solidFill>
              </a:rPr>
              <a:t> нужна,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Самой отваги офицеру мало.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Расчеты! Залп! И цель поражена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Могучими ударами металла.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Чтоб водить корабли,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Чтобы в небо  взлететь –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Надо многое знать,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Надо много уметь,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И при этом, вы заметьте-ка,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</a:rPr>
              <a:t>Человеку помогает </a:t>
            </a:r>
            <a:r>
              <a:rPr lang="ru-RU" sz="2800" dirty="0" smtClean="0">
                <a:solidFill>
                  <a:srgbClr val="7030A0"/>
                </a:solidFill>
              </a:rPr>
              <a:t>МАТЕМАТИКА!!!</a:t>
            </a:r>
            <a:endParaRPr lang="ru-RU" sz="2800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4221088"/>
            <a:ext cx="2699792" cy="242088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79" y="1268760"/>
            <a:ext cx="3059832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27177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2656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Определите длину единичного отрезка. 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         Найдите </a:t>
            </a:r>
            <a:r>
              <a:rPr lang="ru-RU" sz="2800" b="1" dirty="0">
                <a:solidFill>
                  <a:schemeClr val="bg1"/>
                </a:solidFill>
              </a:rPr>
              <a:t>координаты точек.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3327338"/>
            <a:ext cx="9113837" cy="11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6063" y="2428698"/>
            <a:ext cx="56038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0157" y="3111323"/>
            <a:ext cx="66264" cy="320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4820" y="3111323"/>
            <a:ext cx="64090" cy="310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111323"/>
            <a:ext cx="72202" cy="349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8426" y="2446844"/>
            <a:ext cx="5414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07082" y="2446843"/>
            <a:ext cx="394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0946" y="3374291"/>
            <a:ext cx="731837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8075" y="3384519"/>
            <a:ext cx="676275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19804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60648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На рисунке изображена часть координатного луча. Определи координату точки, в которой расположена звёздочка.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3932" y="3364706"/>
            <a:ext cx="9113837" cy="11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228739"/>
            <a:ext cx="6667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260724"/>
            <a:ext cx="6667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 flipH="1" flipV="1">
            <a:off x="4932692" y="3418527"/>
            <a:ext cx="358736" cy="6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7786" y="3727450"/>
            <a:ext cx="390525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305439"/>
            <a:ext cx="6667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26475" y="2708920"/>
            <a:ext cx="381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10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69711" y="2858265"/>
            <a:ext cx="421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20</a:t>
            </a:r>
          </a:p>
        </p:txBody>
      </p:sp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0285" y="3552589"/>
            <a:ext cx="347663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7976" y="3531157"/>
            <a:ext cx="6524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242966" y="2857123"/>
            <a:ext cx="402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xmlns="" val="31946839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9031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548679"/>
            <a:ext cx="24494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 Задача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4286250" cy="414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64285" y="2276872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dirty="0">
                <a:solidFill>
                  <a:schemeClr val="tx2">
                    <a:lumMod val="90000"/>
                  </a:schemeClr>
                </a:solidFill>
              </a:rPr>
              <a:t>Каков рост каждого ученика?</a:t>
            </a:r>
          </a:p>
          <a:p>
            <a:r>
              <a:rPr lang="ru-RU" sz="4400" dirty="0">
                <a:solidFill>
                  <a:schemeClr val="tx2">
                    <a:lumMod val="90000"/>
                  </a:schemeClr>
                </a:solidFill>
              </a:rPr>
              <a:t>Кто ниже (выше) Тани?</a:t>
            </a:r>
          </a:p>
        </p:txBody>
      </p:sp>
    </p:spTree>
    <p:extLst>
      <p:ext uri="{BB962C8B-B14F-4D97-AF65-F5344CB8AC3E}">
        <p14:creationId xmlns:p14="http://schemas.microsoft.com/office/powerpoint/2010/main" xmlns="" val="305408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Путь от одной станции до другой товарный поезд прошёл за 9 ч, а пассажирский – за 6 ч. Найдите скорость пассажирского поезда, если скорость товарного поезда равна 40 км/ч.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ЗАДАЧА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0948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             8277:( 3204:36)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Выполните действие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534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Дополните предложения: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Сегодня на уроке я узнал (ла), что….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Мне больше всего понравилось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….</a:t>
            </a:r>
          </a:p>
          <a:p>
            <a:r>
              <a:rPr lang="ru-RU" dirty="0" smtClean="0">
                <a:solidFill>
                  <a:schemeClr val="bg2"/>
                </a:solidFill>
              </a:rPr>
              <a:t>Мне было не совсем понятно….</a:t>
            </a:r>
          </a:p>
          <a:p>
            <a:r>
              <a:rPr lang="ru-RU" dirty="0" smtClean="0">
                <a:solidFill>
                  <a:schemeClr val="bg2"/>
                </a:solidFill>
              </a:rPr>
              <a:t>Я считаю, что данная тема важна/неважна, потому что….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      Рефлексия деятельности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510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60648"/>
            <a:ext cx="8291264" cy="583535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r>
              <a:rPr lang="ru-RU" dirty="0" smtClean="0"/>
              <a:t> ЖЕЛАЮ ВАМ УДАЧИ НА СЕГОДНЕШНЕМ 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             УРОКЕ!!!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3" y="3068960"/>
            <a:ext cx="4522861" cy="3672408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8224" y="-4469"/>
            <a:ext cx="2441847" cy="26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50632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23708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260648"/>
            <a:ext cx="43924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Выразите в дециметрах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" y="1700808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         </a:t>
            </a:r>
            <a:r>
              <a:rPr lang="ru-RU" sz="4400" dirty="0" smtClean="0">
                <a:solidFill>
                  <a:srgbClr val="FF0000"/>
                </a:solidFill>
              </a:rPr>
              <a:t>50 см, 230 см, 67 м, 800 м.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33483" y="2996952"/>
            <a:ext cx="50958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Выразите в метрах 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4509119"/>
            <a:ext cx="9324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     </a:t>
            </a:r>
            <a:r>
              <a:rPr lang="ru-RU" sz="4800" dirty="0" smtClean="0">
                <a:solidFill>
                  <a:srgbClr val="C00000"/>
                </a:solidFill>
              </a:rPr>
              <a:t>600 см, 30 </a:t>
            </a:r>
            <a:r>
              <a:rPr lang="ru-RU" sz="4800" dirty="0" err="1" smtClean="0">
                <a:solidFill>
                  <a:srgbClr val="C00000"/>
                </a:solidFill>
              </a:rPr>
              <a:t>дм</a:t>
            </a:r>
            <a:r>
              <a:rPr lang="ru-RU" sz="4800" dirty="0" smtClean="0">
                <a:solidFill>
                  <a:srgbClr val="C00000"/>
                </a:solidFill>
              </a:rPr>
              <a:t>, 2 км, 12000 мм.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9881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587308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4"/>
            <a:ext cx="9144000" cy="685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08254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476672"/>
            <a:ext cx="47525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Термометр</a:t>
            </a:r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1584668"/>
            <a:ext cx="2856532" cy="459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62126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4032836" cy="22768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2836" y="173431"/>
            <a:ext cx="3668685" cy="27515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668" y="2348880"/>
            <a:ext cx="3619500" cy="381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2924944"/>
            <a:ext cx="3219450" cy="1809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5968" y="4843958"/>
            <a:ext cx="3343469" cy="20140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1249" y="3099900"/>
            <a:ext cx="3159227" cy="2274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57130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279</TotalTime>
  <Words>515</Words>
  <Application>Microsoft Office PowerPoint</Application>
  <PresentationFormat>Экран (4:3)</PresentationFormat>
  <Paragraphs>100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Старинные меры измерения</vt:lpstr>
      <vt:lpstr>Слайд 11</vt:lpstr>
      <vt:lpstr>Слайд 12</vt:lpstr>
      <vt:lpstr>Слайд 13</vt:lpstr>
      <vt:lpstr>               Измерительная рулетка</vt:lpstr>
      <vt:lpstr>Датчики в салоне                                     автомобиля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                       ЗАДАЧА</vt:lpstr>
      <vt:lpstr>Выполните действие</vt:lpstr>
      <vt:lpstr>       Рефлексия деятельности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28</cp:revision>
  <dcterms:created xsi:type="dcterms:W3CDTF">2015-09-16T14:55:07Z</dcterms:created>
  <dcterms:modified xsi:type="dcterms:W3CDTF">2015-10-06T13:33:05Z</dcterms:modified>
</cp:coreProperties>
</file>