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31" r:id="rId2"/>
    <p:sldMasterId id="2147483716" r:id="rId3"/>
    <p:sldMasterId id="2147483701" r:id="rId4"/>
    <p:sldMasterId id="2147483686" r:id="rId5"/>
    <p:sldMasterId id="2147483673" r:id="rId6"/>
    <p:sldMasterId id="2147483661" r:id="rId7"/>
  </p:sldMasterIdLst>
  <p:notesMasterIdLst>
    <p:notesMasterId r:id="rId61"/>
  </p:notesMasterIdLst>
  <p:handoutMasterIdLst>
    <p:handoutMasterId r:id="rId62"/>
  </p:handoutMasterIdLst>
  <p:sldIdLst>
    <p:sldId id="1028" r:id="rId8"/>
    <p:sldId id="663" r:id="rId9"/>
    <p:sldId id="1059" r:id="rId10"/>
    <p:sldId id="1062" r:id="rId11"/>
    <p:sldId id="666" r:id="rId12"/>
    <p:sldId id="1081" r:id="rId13"/>
    <p:sldId id="1063" r:id="rId14"/>
    <p:sldId id="1036" r:id="rId15"/>
    <p:sldId id="1037" r:id="rId16"/>
    <p:sldId id="1100" r:id="rId17"/>
    <p:sldId id="1101" r:id="rId18"/>
    <p:sldId id="1054" r:id="rId19"/>
    <p:sldId id="1083" r:id="rId20"/>
    <p:sldId id="673" r:id="rId21"/>
    <p:sldId id="1089" r:id="rId22"/>
    <p:sldId id="1090" r:id="rId23"/>
    <p:sldId id="1088" r:id="rId24"/>
    <p:sldId id="678" r:id="rId25"/>
    <p:sldId id="1094" r:id="rId26"/>
    <p:sldId id="1093" r:id="rId27"/>
    <p:sldId id="1051" r:id="rId28"/>
    <p:sldId id="1053" r:id="rId29"/>
    <p:sldId id="692" r:id="rId30"/>
    <p:sldId id="698" r:id="rId31"/>
    <p:sldId id="1050" r:id="rId32"/>
    <p:sldId id="1055" r:id="rId33"/>
    <p:sldId id="700" r:id="rId34"/>
    <p:sldId id="1091" r:id="rId35"/>
    <p:sldId id="703" r:id="rId36"/>
    <p:sldId id="778" r:id="rId37"/>
    <p:sldId id="1044" r:id="rId38"/>
    <p:sldId id="1046" r:id="rId39"/>
    <p:sldId id="711" r:id="rId40"/>
    <p:sldId id="715" r:id="rId41"/>
    <p:sldId id="724" r:id="rId42"/>
    <p:sldId id="726" r:id="rId43"/>
    <p:sldId id="730" r:id="rId44"/>
    <p:sldId id="735" r:id="rId45"/>
    <p:sldId id="1056" r:id="rId46"/>
    <p:sldId id="741" r:id="rId47"/>
    <p:sldId id="747" r:id="rId48"/>
    <p:sldId id="1087" r:id="rId49"/>
    <p:sldId id="1098" r:id="rId50"/>
    <p:sldId id="749" r:id="rId51"/>
    <p:sldId id="1092" r:id="rId52"/>
    <p:sldId id="755" r:id="rId53"/>
    <p:sldId id="758" r:id="rId54"/>
    <p:sldId id="1058" r:id="rId55"/>
    <p:sldId id="1123" r:id="rId56"/>
    <p:sldId id="641" r:id="rId57"/>
    <p:sldId id="772" r:id="rId58"/>
    <p:sldId id="367" r:id="rId59"/>
    <p:sldId id="519" r:id="rId60"/>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664" userDrawn="1">
          <p15:clr>
            <a:srgbClr val="A4A3A4"/>
          </p15:clr>
        </p15:guide>
        <p15:guide id="2" pos="34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E5FFFF"/>
    <a:srgbClr val="8E0000"/>
    <a:srgbClr val="FCFEFE"/>
    <a:srgbClr val="EDF6F7"/>
    <a:srgbClr val="FF9933"/>
    <a:srgbClr val="CC6600"/>
    <a:srgbClr val="FFFFCC"/>
    <a:srgbClr val="140000"/>
    <a:srgbClr val="F1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542D7B-73CE-4C97-B834-AD0252AC5B4E}" v="34" dt="2019-09-21T16:57:29.0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1134" autoAdjust="0"/>
    <p:restoredTop sz="54408" autoAdjust="0"/>
  </p:normalViewPr>
  <p:slideViewPr>
    <p:cSldViewPr snapToGrid="0">
      <p:cViewPr varScale="1">
        <p:scale>
          <a:sx n="82" d="100"/>
          <a:sy n="82" d="100"/>
        </p:scale>
        <p:origin x="2006" y="72"/>
      </p:cViewPr>
      <p:guideLst>
        <p:guide orient="horz" pos="2664"/>
        <p:guide pos="34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224"/>
    </p:cViewPr>
  </p:sorterViewPr>
  <p:notesViewPr>
    <p:cSldViewPr snapToGrid="0">
      <p:cViewPr varScale="1">
        <p:scale>
          <a:sx n="62" d="100"/>
          <a:sy n="62" d="100"/>
        </p:scale>
        <p:origin x="845"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cs typeface="+mn-cs"/>
              </a:defRPr>
            </a:lvl1pPr>
          </a:lstStyle>
          <a:p>
            <a:pPr>
              <a:defRPr/>
            </a:pPr>
            <a:endParaRPr lang="en-US"/>
          </a:p>
        </p:txBody>
      </p:sp>
      <p:sp>
        <p:nvSpPr>
          <p:cNvPr id="184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cs typeface="+mn-cs"/>
              </a:defRPr>
            </a:lvl1pPr>
          </a:lstStyle>
          <a:p>
            <a:pPr>
              <a:defRPr/>
            </a:pPr>
            <a:endParaRPr lang="en-US"/>
          </a:p>
        </p:txBody>
      </p:sp>
      <p:sp>
        <p:nvSpPr>
          <p:cNvPr id="184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cs typeface="+mn-cs"/>
              </a:defRPr>
            </a:lvl1pPr>
          </a:lstStyle>
          <a:p>
            <a:pPr>
              <a:defRPr/>
            </a:pPr>
            <a:endParaRPr lang="en-US"/>
          </a:p>
        </p:txBody>
      </p:sp>
      <p:sp>
        <p:nvSpPr>
          <p:cNvPr id="184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cs typeface="+mn-cs"/>
              </a:defRPr>
            </a:lvl1pPr>
          </a:lstStyle>
          <a:p>
            <a:pPr>
              <a:defRPr/>
            </a:pPr>
            <a:fld id="{AD0D722F-6B35-41A5-B305-950614B7852B}" type="slidenum">
              <a:rPr lang="en-US"/>
              <a:pPr>
                <a:defRPr/>
              </a:pPr>
              <a:t>‹#›</a:t>
            </a:fld>
            <a:endParaRPr lang="en-US"/>
          </a:p>
        </p:txBody>
      </p:sp>
    </p:spTree>
    <p:extLst>
      <p:ext uri="{BB962C8B-B14F-4D97-AF65-F5344CB8AC3E}">
        <p14:creationId xmlns:p14="http://schemas.microsoft.com/office/powerpoint/2010/main" val="2860190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8" name="Rectangle 4"/>
          <p:cNvSpPr>
            <a:spLocks noGrp="1" noRot="1" noChangeAspect="1" noChangeArrowheads="1" noTextEdit="1"/>
          </p:cNvSpPr>
          <p:nvPr>
            <p:ph type="sldImg" idx="2"/>
          </p:nvPr>
        </p:nvSpPr>
        <p:spPr bwMode="auto">
          <a:xfrm>
            <a:off x="1640359" y="123568"/>
            <a:ext cx="3577281" cy="26829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185351" y="2965622"/>
            <a:ext cx="6671062" cy="57195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cs typeface="+mn-cs"/>
              </a:defRPr>
            </a:lvl1pPr>
          </a:lstStyle>
          <a:p>
            <a:pPr>
              <a:defRPr/>
            </a:pPr>
            <a:fld id="{BF0BD165-D115-47E5-B1A1-E3C12FE467A9}" type="slidenum">
              <a:rPr lang="en-US"/>
              <a:pPr>
                <a:defRPr/>
              </a:pPr>
              <a:t>‹#›</a:t>
            </a:fld>
            <a:endParaRPr lang="en-US"/>
          </a:p>
        </p:txBody>
      </p:sp>
    </p:spTree>
    <p:extLst>
      <p:ext uri="{BB962C8B-B14F-4D97-AF65-F5344CB8AC3E}">
        <p14:creationId xmlns:p14="http://schemas.microsoft.com/office/powerpoint/2010/main" val="1496706158"/>
      </p:ext>
    </p:extLst>
  </p:cSld>
  <p:clrMap bg1="lt1" tx1="dk1" bg2="lt2" tx2="dk2" accent1="accent1" accent2="accent2" accent3="accent3" accent4="accent4" accent5="accent5" accent6="accent6" hlink="hlink" folHlink="folHlink"/>
  <p:notesStyle>
    <a:lvl1pPr algn="l" rtl="0" eaLnBrk="0" fontAlgn="base" hangingPunct="0">
      <a:spcBef>
        <a:spcPts val="0"/>
      </a:spcBef>
      <a:spcAft>
        <a:spcPts val="600"/>
      </a:spcAft>
      <a:defRPr sz="1600" kern="1200" baseline="0">
        <a:solidFill>
          <a:schemeClr val="tx1"/>
        </a:solidFill>
        <a:latin typeface="Arial" charset="0"/>
        <a:ea typeface="+mn-ea"/>
        <a:cs typeface="+mn-cs"/>
      </a:defRPr>
    </a:lvl1pPr>
    <a:lvl2pPr marL="234950" indent="0" algn="l" rtl="0" eaLnBrk="0" fontAlgn="base" hangingPunct="0">
      <a:spcBef>
        <a:spcPts val="0"/>
      </a:spcBef>
      <a:spcAft>
        <a:spcPts val="600"/>
      </a:spcAft>
      <a:defRPr sz="1600" kern="1200" baseline="0">
        <a:solidFill>
          <a:schemeClr val="tx1"/>
        </a:solidFill>
        <a:latin typeface="Arial" charset="0"/>
        <a:ea typeface="+mn-ea"/>
        <a:cs typeface="+mn-cs"/>
      </a:defRPr>
    </a:lvl2pPr>
    <a:lvl3pPr marL="457200" indent="0" algn="l" rtl="0" eaLnBrk="0" fontAlgn="base" hangingPunct="0">
      <a:spcBef>
        <a:spcPts val="0"/>
      </a:spcBef>
      <a:spcAft>
        <a:spcPts val="600"/>
      </a:spcAft>
      <a:defRPr sz="1600" kern="1200" baseline="0">
        <a:solidFill>
          <a:schemeClr val="tx1"/>
        </a:solidFill>
        <a:latin typeface="Arial" charset="0"/>
        <a:ea typeface="+mn-ea"/>
        <a:cs typeface="+mn-cs"/>
      </a:defRPr>
    </a:lvl3pPr>
    <a:lvl4pPr marL="692150" indent="0" algn="l" rtl="0" eaLnBrk="0" fontAlgn="base" hangingPunct="0">
      <a:spcBef>
        <a:spcPts val="0"/>
      </a:spcBef>
      <a:spcAft>
        <a:spcPts val="600"/>
      </a:spcAft>
      <a:defRPr sz="1600" kern="1200" baseline="0">
        <a:solidFill>
          <a:schemeClr val="tx1"/>
        </a:solidFill>
        <a:latin typeface="Arial" charset="0"/>
        <a:ea typeface="+mn-ea"/>
        <a:cs typeface="+mn-cs"/>
      </a:defRPr>
    </a:lvl4pPr>
    <a:lvl5pPr marL="914400" indent="0" algn="l" rtl="0" eaLnBrk="0" fontAlgn="base" hangingPunct="0">
      <a:spcBef>
        <a:spcPts val="0"/>
      </a:spcBef>
      <a:spcAft>
        <a:spcPts val="600"/>
      </a:spcAft>
      <a:defRPr sz="1600" kern="1200" baseline="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26F9953-1F53-4299-B58B-E1843B34D8DA}" type="slidenum">
              <a:rPr lang="en-US" altLang="en-US" smtClean="0"/>
              <a:pPr eaLnBrk="1" hangingPunct="1">
                <a:spcBef>
                  <a:spcPct val="0"/>
                </a:spcBef>
              </a:pPr>
              <a:t>1</a:t>
            </a:fld>
            <a:endParaRPr lang="en-US" altLang="en-US"/>
          </a:p>
        </p:txBody>
      </p:sp>
      <p:sp>
        <p:nvSpPr>
          <p:cNvPr id="124931" name="Rectangle 2"/>
          <p:cNvSpPr>
            <a:spLocks noGrp="1" noRot="1" noChangeAspect="1" noChangeArrowheads="1" noTextEdit="1"/>
          </p:cNvSpPr>
          <p:nvPr>
            <p:ph type="sldImg"/>
          </p:nvPr>
        </p:nvSpPr>
        <p:spPr>
          <a:xfrm>
            <a:off x="1639888" y="123825"/>
            <a:ext cx="3578225" cy="2682875"/>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15000"/>
              </a:lnSpc>
              <a:spcAft>
                <a:spcPts val="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Greetings and Introductions </a:t>
            </a:r>
          </a:p>
          <a:p>
            <a:pPr marL="520700" lvl="1" indent="-285750">
              <a:buFont typeface="Arial" panose="020B0604020202020204" pitchFamily="34" charset="0"/>
              <a:buChar char="•"/>
            </a:pPr>
            <a:r>
              <a:rPr lang="en-US" sz="1600" dirty="0"/>
              <a:t>If there is a local coordinator, he will welcome the participants, introduce the trainers, and open the workshop in prayer.</a:t>
            </a:r>
          </a:p>
          <a:p>
            <a:pPr marL="262964" indent="-262964">
              <a:buSzPct val="75000"/>
              <a:buChar char="•"/>
            </a:pPr>
            <a:r>
              <a:rPr lang="en-US" sz="1600" dirty="0"/>
              <a:t>Thank the pastors and leaders for coming</a:t>
            </a:r>
          </a:p>
          <a:p>
            <a:pPr marL="262964" indent="-262964">
              <a:buSzPct val="75000"/>
              <a:buChar char="•"/>
            </a:pPr>
            <a:r>
              <a:rPr lang="en-US" sz="1600" dirty="0"/>
              <a:t>Trainers introduce themselves</a:t>
            </a:r>
          </a:p>
          <a:p>
            <a:pPr eaLnBrk="1" hangingPunct="1"/>
            <a:endParaRPr lang="en-US" altLang="en-US" sz="1600" dirty="0"/>
          </a:p>
        </p:txBody>
      </p:sp>
    </p:spTree>
    <p:extLst>
      <p:ext uri="{BB962C8B-B14F-4D97-AF65-F5344CB8AC3E}">
        <p14:creationId xmlns:p14="http://schemas.microsoft.com/office/powerpoint/2010/main" val="3750449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285750" lvl="0" indent="-285750">
              <a:spcAft>
                <a:spcPts val="300"/>
              </a:spcAft>
              <a:buFont typeface="Arial" panose="020B0604020202020204" pitchFamily="34" charset="0"/>
              <a:buChar char="•"/>
            </a:pPr>
            <a:r>
              <a:rPr lang="en-US" altLang="en-US" sz="1600" kern="0" dirty="0">
                <a:latin typeface="Arial"/>
              </a:rPr>
              <a:t>Form groups of 2-5 people </a:t>
            </a:r>
          </a:p>
          <a:p>
            <a:pPr marL="285750" lvl="0" indent="-285750">
              <a:spcAft>
                <a:spcPts val="300"/>
              </a:spcAft>
              <a:buFont typeface="Arial" panose="020B0604020202020204" pitchFamily="34" charset="0"/>
              <a:buChar char="•"/>
            </a:pPr>
            <a:r>
              <a:rPr lang="en-US" altLang="en-US" sz="1600" kern="0" dirty="0">
                <a:latin typeface="Arial"/>
              </a:rPr>
              <a:t>Each group chooses a leader</a:t>
            </a:r>
          </a:p>
          <a:p>
            <a:pPr marL="285750" marR="0" lvl="0" indent="-285750"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lang="en-US" altLang="en-US" sz="1600" b="0" kern="0" dirty="0">
                <a:latin typeface="Arial"/>
              </a:rPr>
              <a:t>Discuss questions 3-7</a:t>
            </a:r>
          </a:p>
          <a:p>
            <a:pPr marL="285750" marR="0" lvl="0" indent="-285750"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lang="en-US" altLang="en-US" dirty="0"/>
              <a:t>Stop the groups after 15-30 minutes depending on time available</a:t>
            </a:r>
          </a:p>
          <a:p>
            <a:pPr marL="285750" indent="-285750">
              <a:buFont typeface="Arial" panose="020B0604020202020204" pitchFamily="34" charset="0"/>
              <a:buChar char="•"/>
            </a:pPr>
            <a:r>
              <a:rPr lang="en-US" altLang="en-US" dirty="0"/>
              <a:t>Trainer coaches the groups</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10</a:t>
            </a:fld>
            <a:endParaRPr lang="en-US"/>
          </a:p>
        </p:txBody>
      </p:sp>
    </p:spTree>
    <p:extLst>
      <p:ext uri="{BB962C8B-B14F-4D97-AF65-F5344CB8AC3E}">
        <p14:creationId xmlns:p14="http://schemas.microsoft.com/office/powerpoint/2010/main" val="4261659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285750" lvl="0" indent="-285750">
              <a:spcAft>
                <a:spcPts val="300"/>
              </a:spcAft>
              <a:buFont typeface="Arial" panose="020B0604020202020204" pitchFamily="34" charset="0"/>
              <a:buChar char="•"/>
            </a:pPr>
            <a:r>
              <a:rPr lang="en-US" altLang="en-US" sz="1600" kern="0" dirty="0">
                <a:latin typeface="Arial"/>
              </a:rPr>
              <a:t>Groups choose a new leader</a:t>
            </a:r>
          </a:p>
          <a:p>
            <a:pPr marL="285750" marR="0" lvl="0" indent="-285750"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lang="en-US" altLang="en-US" sz="1600" b="0" kern="0" dirty="0">
                <a:latin typeface="Arial"/>
              </a:rPr>
              <a:t>Discuss questions 8-11</a:t>
            </a:r>
          </a:p>
          <a:p>
            <a:pPr marL="285750" marR="0" lvl="0" indent="-285750"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lang="en-US" altLang="en-US" dirty="0"/>
              <a:t>Stop the groups after 15-30 minutes depending on time available</a:t>
            </a:r>
          </a:p>
          <a:p>
            <a:pPr marL="285750" indent="-285750">
              <a:buFont typeface="Arial" panose="020B0604020202020204" pitchFamily="34" charset="0"/>
              <a:buChar char="•"/>
            </a:pPr>
            <a:r>
              <a:rPr lang="en-US" altLang="en-US" dirty="0"/>
              <a:t>Trainer coaches the groups</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11</a:t>
            </a:fld>
            <a:endParaRPr lang="en-US"/>
          </a:p>
        </p:txBody>
      </p:sp>
    </p:spTree>
    <p:extLst>
      <p:ext uri="{BB962C8B-B14F-4D97-AF65-F5344CB8AC3E}">
        <p14:creationId xmlns:p14="http://schemas.microsoft.com/office/powerpoint/2010/main" val="2116982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xfrm>
            <a:off x="1600200" y="149225"/>
            <a:ext cx="3657600" cy="2743200"/>
          </a:xfrm>
          <a:prstGeom prst="rect">
            <a:avLst/>
          </a:prstGeom>
          <a:ln/>
        </p:spPr>
      </p:sp>
      <p:sp>
        <p:nvSpPr>
          <p:cNvPr id="164867" name="Rectangle 3"/>
          <p:cNvSpPr>
            <a:spLocks noGrp="1" noChangeArrowheads="1"/>
          </p:cNvSpPr>
          <p:nvPr>
            <p:ph type="body" idx="1"/>
          </p:nvPr>
        </p:nvSpPr>
        <p:spPr>
          <a:xfrm>
            <a:off x="506627" y="3113903"/>
            <a:ext cx="6351374" cy="53442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marR="0" lvl="0" indent="-285750" algn="l" defTabSz="914400" rtl="0" eaLnBrk="0" fontAlgn="base" latinLnBrk="0" hangingPunct="0">
              <a:spcBef>
                <a:spcPts val="0"/>
              </a:spcBef>
              <a:buClrTx/>
              <a:buSzTx/>
              <a:buFont typeface="Arial" panose="020B0604020202020204" pitchFamily="34" charset="0"/>
              <a:buChar char="•"/>
              <a:tabLst/>
              <a:defRPr/>
            </a:pPr>
            <a:r>
              <a:rPr lang="en-US" altLang="en-US" dirty="0"/>
              <a:t>In your groups use these questions to evaluate the experience.</a:t>
            </a:r>
          </a:p>
          <a:p>
            <a:pPr algn="ctr">
              <a:spcBef>
                <a:spcPts val="0"/>
              </a:spcBef>
            </a:pPr>
            <a:endParaRPr lang="en-US" altLang="en-US" b="1" dirty="0"/>
          </a:p>
          <a:p>
            <a:pPr algn="l">
              <a:spcBef>
                <a:spcPts val="0"/>
              </a:spcBef>
            </a:pPr>
            <a:r>
              <a:rPr lang="en-US" altLang="en-US" b="1" dirty="0"/>
              <a:t>Post-Meeting Evaluation</a:t>
            </a:r>
          </a:p>
          <a:p>
            <a:pPr marL="342900" marR="0" lvl="0" indent="-342900">
              <a:spcBef>
                <a:spcPts val="0"/>
              </a:spcBef>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What were some positive experiences?</a:t>
            </a:r>
          </a:p>
          <a:p>
            <a:pPr marL="342900" marR="0" lvl="0" indent="-342900">
              <a:spcBef>
                <a:spcPts val="0"/>
              </a:spcBef>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Did everyone participate?</a:t>
            </a:r>
          </a:p>
          <a:p>
            <a:pPr marL="342900" marR="0" lvl="0" indent="-342900">
              <a:spcBef>
                <a:spcPts val="0"/>
              </a:spcBef>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Did I give positive feedback to every answer?</a:t>
            </a:r>
          </a:p>
          <a:p>
            <a:pPr marL="342900" marR="0" lvl="0" indent="-342900">
              <a:spcBef>
                <a:spcPts val="0"/>
              </a:spcBef>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Did I talk too much?</a:t>
            </a:r>
          </a:p>
          <a:p>
            <a:pPr marL="342900" marR="0" lvl="0" indent="-342900">
              <a:spcBef>
                <a:spcPts val="0"/>
              </a:spcBef>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Did someone else talk too much?</a:t>
            </a:r>
          </a:p>
          <a:p>
            <a:pPr marL="342900" marR="0" lvl="0" indent="-342900">
              <a:spcBef>
                <a:spcPts val="0"/>
              </a:spcBef>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Did we get off track during the meeting?</a:t>
            </a:r>
          </a:p>
          <a:p>
            <a:pPr marL="342900" marR="0" lvl="0" indent="-342900">
              <a:spcBef>
                <a:spcPts val="0"/>
              </a:spcBef>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Did I keep it simple for unbelievers and new believers?</a:t>
            </a:r>
          </a:p>
          <a:p>
            <a:pPr marL="342900" marR="0" lvl="0" indent="-342900">
              <a:spcBef>
                <a:spcPts val="0"/>
              </a:spcBef>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Other observations?</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Ask them to share some of their observations</a:t>
            </a:r>
          </a:p>
          <a:p>
            <a:pPr marL="285750" indent="-285750">
              <a:buFont typeface="Arial" panose="020B0604020202020204" pitchFamily="34" charset="0"/>
              <a:buChar char="•"/>
            </a:pPr>
            <a:r>
              <a:rPr lang="en-US" altLang="en-US" dirty="0"/>
              <a:t>What questions do you have?</a:t>
            </a:r>
          </a:p>
        </p:txBody>
      </p:sp>
      <p:sp>
        <p:nvSpPr>
          <p:cNvPr id="4" name="Slide Number Placeholder 3">
            <a:extLst>
              <a:ext uri="{FF2B5EF4-FFF2-40B4-BE49-F238E27FC236}">
                <a16:creationId xmlns:a16="http://schemas.microsoft.com/office/drawing/2014/main" id="{74F3B5C1-F5D7-429A-8371-04691FD15060}"/>
              </a:ext>
            </a:extLst>
          </p:cNvPr>
          <p:cNvSpPr>
            <a:spLocks noGrp="1"/>
          </p:cNvSpPr>
          <p:nvPr>
            <p:ph type="sldNum" sz="quarter" idx="5"/>
          </p:nvPr>
        </p:nvSpPr>
        <p:spPr>
          <a:xfrm>
            <a:off x="3884613" y="8685213"/>
            <a:ext cx="2971800" cy="458787"/>
          </a:xfrm>
          <a:prstGeom prst="rect">
            <a:avLst/>
          </a:prstGeom>
        </p:spPr>
        <p:txBody>
          <a:bodyPr/>
          <a:lstStyle/>
          <a:p>
            <a:fld id="{9E644A76-BDF8-4AA5-9129-3B203D0D6F0A}" type="slidenum">
              <a:rPr lang="en-US" smtClean="0"/>
              <a:t>12</a:t>
            </a:fld>
            <a:endParaRPr lang="en-US"/>
          </a:p>
        </p:txBody>
      </p:sp>
    </p:spTree>
    <p:extLst>
      <p:ext uri="{BB962C8B-B14F-4D97-AF65-F5344CB8AC3E}">
        <p14:creationId xmlns:p14="http://schemas.microsoft.com/office/powerpoint/2010/main" val="1620724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solidFill>
                  <a:schemeClr val="tx1"/>
                </a:solidFill>
              </a:rPr>
              <a:t>How is making disciples progressing using the Foundations material?</a:t>
            </a:r>
          </a:p>
          <a:p>
            <a:pPr marL="520700" lvl="1" indent="-285750">
              <a:buFont typeface="Arial" panose="020B0604020202020204" pitchFamily="34" charset="0"/>
              <a:buChar char="•"/>
            </a:pPr>
            <a:r>
              <a:rPr lang="en-US" dirty="0">
                <a:solidFill>
                  <a:schemeClr val="tx1"/>
                </a:solidFill>
              </a:rPr>
              <a:t>Ask attendees to share stories</a:t>
            </a:r>
          </a:p>
          <a:p>
            <a:pPr marL="285750" lvl="0" indent="-285750">
              <a:buFont typeface="Arial" panose="020B0604020202020204" pitchFamily="34" charset="0"/>
              <a:buChar char="•"/>
            </a:pPr>
            <a:r>
              <a:rPr lang="en-US" dirty="0">
                <a:solidFill>
                  <a:schemeClr val="tx1"/>
                </a:solidFill>
              </a:rPr>
              <a:t>How is the apprenticeship process to train Foundations leaders progressing?</a:t>
            </a:r>
          </a:p>
          <a:p>
            <a:pPr marL="520700" lvl="1" indent="-285750">
              <a:buFont typeface="Arial" panose="020B0604020202020204" pitchFamily="34" charset="0"/>
              <a:buChar char="•"/>
            </a:pPr>
            <a:r>
              <a:rPr lang="en-US" dirty="0">
                <a:solidFill>
                  <a:schemeClr val="tx1"/>
                </a:solidFill>
              </a:rPr>
              <a:t>Ask attendees to share stories</a:t>
            </a:r>
          </a:p>
          <a:p>
            <a:pPr marL="285750" indent="-285750">
              <a:spcBef>
                <a:spcPts val="0"/>
              </a:spcBef>
              <a:spcAft>
                <a:spcPts val="1200"/>
              </a:spcAft>
              <a:buFont typeface="Arial" panose="020B0604020202020204" pitchFamily="34" charset="0"/>
              <a:buChar char="•"/>
            </a:pPr>
            <a:endParaRPr lang="en-US" dirty="0"/>
          </a:p>
          <a:p>
            <a:pPr marL="285750" indent="-285750">
              <a:spcBef>
                <a:spcPts val="0"/>
              </a:spcBef>
              <a:spcAft>
                <a:spcPts val="1200"/>
              </a:spcAft>
              <a:buFont typeface="Arial" panose="020B0604020202020204" pitchFamily="34" charset="0"/>
              <a:buChar char="•"/>
            </a:pPr>
            <a:r>
              <a:rPr lang="en-US" dirty="0"/>
              <a:t>What comments or questions do you have about Workshop 1?</a:t>
            </a:r>
          </a:p>
          <a:p>
            <a:pPr marL="285750" indent="-285750">
              <a:spcBef>
                <a:spcPts val="0"/>
              </a:spcBef>
              <a:spcAft>
                <a:spcPts val="1200"/>
              </a:spcAft>
              <a:buFont typeface="Arial" panose="020B0604020202020204" pitchFamily="34" charset="0"/>
              <a:buChar char="•"/>
            </a:pPr>
            <a:r>
              <a:rPr lang="en-US" dirty="0">
                <a:ln w="6350">
                  <a:noFill/>
                </a:ln>
                <a:effectLst/>
              </a:rPr>
              <a:t>Survey sheet.</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13</a:t>
            </a:fld>
            <a:endParaRPr lang="en-US"/>
          </a:p>
        </p:txBody>
      </p:sp>
    </p:spTree>
    <p:extLst>
      <p:ext uri="{BB962C8B-B14F-4D97-AF65-F5344CB8AC3E}">
        <p14:creationId xmlns:p14="http://schemas.microsoft.com/office/powerpoint/2010/main" val="3404513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marR="0" algn="ctr">
              <a:lnSpc>
                <a:spcPct val="115000"/>
              </a:lnSpc>
              <a:spcBef>
                <a:spcPts val="0"/>
              </a:spcBef>
              <a:spcAft>
                <a:spcPts val="0"/>
              </a:spcAft>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Our Mission</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Lesson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1200"/>
              </a:spcAft>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Mission of Every Believer and Every Church</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1200"/>
              </a:spcAf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Jesus has given every believer and every church a mission:</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spcBef>
                <a:spcPts val="0"/>
              </a:spcBef>
              <a:spcAft>
                <a:spcPts val="1200"/>
              </a:spcAft>
            </a:pPr>
            <a:r>
              <a:rPr lang="en-US" b="1" dirty="0">
                <a:solidFill>
                  <a:srgbClr val="000000"/>
                </a:solidFill>
                <a:effectLst/>
                <a:latin typeface="Arial" panose="020B0604020202020204" pitchFamily="34" charset="0"/>
                <a:ea typeface="SimSun" panose="02010600030101010101" pitchFamily="2" charset="-122"/>
                <a:cs typeface="Arial" panose="020B0604020202020204" pitchFamily="34" charset="0"/>
              </a:rPr>
              <a:t>The Great Commission:</a:t>
            </a: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Make multiplying disciples </a:t>
            </a:r>
          </a:p>
          <a:p>
            <a:pPr marL="457200" marR="0" indent="457200">
              <a:lnSpc>
                <a:spcPct val="115000"/>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14</a:t>
            </a:fld>
            <a:endParaRPr lang="en-US"/>
          </a:p>
        </p:txBody>
      </p:sp>
    </p:spTree>
    <p:extLst>
      <p:ext uri="{BB962C8B-B14F-4D97-AF65-F5344CB8AC3E}">
        <p14:creationId xmlns:p14="http://schemas.microsoft.com/office/powerpoint/2010/main" val="1210221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marR="0">
              <a:spcBef>
                <a:spcPts val="0"/>
              </a:spcBef>
              <a:spcAft>
                <a:spcPts val="120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The role of pastors and Christian leaders</a:t>
            </a:r>
            <a:r>
              <a:rPr lang="en-US" sz="1600" dirty="0">
                <a:effectLst/>
                <a:latin typeface="Arial" panose="020B0604020202020204" pitchFamily="34" charset="0"/>
                <a:ea typeface="Times New Roman" panose="02020603050405020304" pitchFamily="18" charset="0"/>
                <a:cs typeface="Arial" panose="020B0604020202020204" pitchFamily="34" charset="0"/>
              </a:rPr>
              <a:t> (Ephesians 4:11-13, 16)</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1200"/>
              </a:spcAft>
              <a:buFont typeface="Symbol" panose="05050102010706020507" pitchFamily="18" charset="2"/>
              <a:buChar char=""/>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Train the believers</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to do the work of ministry </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1200"/>
              </a:spcAft>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Keep </a:t>
            </a: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every ministry focused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on the mission of making multiplying disciples</a:t>
            </a:r>
          </a:p>
          <a:p>
            <a:pPr marL="342900" marR="0" lvl="0" indent="-342900">
              <a:spcBef>
                <a:spcPts val="0"/>
              </a:spcBef>
              <a:spcAft>
                <a:spcPts val="1200"/>
              </a:spcAft>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Keep every ministry </a:t>
            </a: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working properly</a:t>
            </a:r>
            <a:r>
              <a:rPr lang="en-US" sz="16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to accomplish the mission</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120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spcBef>
                <a:spcPts val="0"/>
              </a:spcBef>
              <a:spcAft>
                <a:spcPts val="1200"/>
              </a:spcAf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Pastors train ministry leaders and ministry leaders train workers </a:t>
            </a:r>
          </a:p>
          <a:p>
            <a:pPr marL="520700" marR="0" lvl="1" indent="-285750">
              <a:spcBef>
                <a:spcPts val="0"/>
              </a:spcBef>
              <a:spcAft>
                <a:spcPts val="1200"/>
              </a:spcAf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so that all the ministries of the church are working properly. </a:t>
            </a:r>
          </a:p>
          <a:p>
            <a:pPr marL="520700" marR="0" lvl="1" indent="-285750">
              <a:spcBef>
                <a:spcPts val="0"/>
              </a:spcBef>
              <a:spcAft>
                <a:spcPts val="1200"/>
              </a:spcAf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To make multiplying disciples to finish the Great Commission.</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15</a:t>
            </a:fld>
            <a:endParaRPr lang="en-US"/>
          </a:p>
        </p:txBody>
      </p:sp>
    </p:spTree>
    <p:extLst>
      <p:ext uri="{BB962C8B-B14F-4D97-AF65-F5344CB8AC3E}">
        <p14:creationId xmlns:p14="http://schemas.microsoft.com/office/powerpoint/2010/main" val="1379581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a:xfrm>
            <a:off x="259492" y="2965622"/>
            <a:ext cx="6596921" cy="5719591"/>
          </a:xfrm>
        </p:spPr>
        <p:txBody>
          <a:bodyPr/>
          <a:lstStyle/>
          <a:p>
            <a:pPr marL="0" marR="0">
              <a:spcBef>
                <a:spcPts val="0"/>
              </a:spcBef>
              <a:spcAft>
                <a:spcPts val="1200"/>
              </a:spcAft>
            </a:pPr>
            <a:r>
              <a:rPr lang="en-US" sz="1600" b="1" dirty="0">
                <a:effectLst/>
                <a:latin typeface="Arial" panose="020B0604020202020204" pitchFamily="34" charset="0"/>
                <a:ea typeface="Calibri" panose="020F0502020204030204" pitchFamily="34" charset="0"/>
                <a:cs typeface="Arial" panose="020B0604020202020204" pitchFamily="34" charset="0"/>
              </a:rPr>
              <a:t>The role of believers:</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1200"/>
              </a:spcAft>
              <a:buFont typeface="Symbol" panose="05050102010706020507" pitchFamily="18" charset="2"/>
              <a:buChar char=""/>
            </a:pPr>
            <a:r>
              <a:rPr lang="en-US" sz="1600" dirty="0">
                <a:effectLst/>
                <a:latin typeface="Arial" panose="020B0604020202020204" pitchFamily="34" charset="0"/>
                <a:ea typeface="Calibri" panose="020F0502020204030204" pitchFamily="34" charset="0"/>
                <a:cs typeface="Arial" panose="020B0604020202020204" pitchFamily="34" charset="0"/>
              </a:rPr>
              <a:t>Do the work of the ministry</a:t>
            </a:r>
          </a:p>
          <a:p>
            <a:pPr marL="0" marR="0" lvl="0" indent="0" algn="l" defTabSz="914400" rtl="0" eaLnBrk="0" fontAlgn="base" latinLnBrk="0" hangingPunct="0">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We learn in the “Serve” section of Foundations: </a:t>
            </a:r>
          </a:p>
          <a:p>
            <a:pPr marL="342900" marR="0" lvl="0" indent="-342900" algn="l" defTabSz="914400" rtl="0" eaLnBrk="0" fontAlgn="base" latinLnBrk="0" hangingPunct="0">
              <a:spcBef>
                <a:spcPts val="0"/>
              </a:spcBef>
              <a:spcAft>
                <a:spcPts val="120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Every Christian is a minister no matter what your career is</a:t>
            </a:r>
          </a:p>
          <a:p>
            <a:pPr marL="342900" marR="0" lvl="0" indent="-342900" algn="l" defTabSz="914400" rtl="0" eaLnBrk="0" fontAlgn="base" latinLnBrk="0" hangingPunct="0">
              <a:spcBef>
                <a:spcPts val="0"/>
              </a:spcBef>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importance of your ministry</a:t>
            </a:r>
          </a:p>
          <a:p>
            <a:pPr marL="577850" marR="0" lvl="1" indent="-342900" algn="l" defTabSz="914400" rtl="0" eaLnBrk="0" fontAlgn="base" latinLnBrk="0" hangingPunct="0">
              <a:spcBef>
                <a:spcPts val="0"/>
              </a:spcBef>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You’ve been CREATED for ministry! Ephesians 2:10</a:t>
            </a:r>
          </a:p>
          <a:p>
            <a:pPr marL="577850" marR="0" lvl="1" indent="-342900" algn="l" defTabSz="914400" rtl="0" eaLnBrk="0" fontAlgn="base" latinLnBrk="0" hangingPunct="0">
              <a:spcBef>
                <a:spcPts val="0"/>
              </a:spcBef>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You’ve been CALLED into ministry! Galatians 1:15</a:t>
            </a:r>
          </a:p>
          <a:p>
            <a:pPr marL="577850" marR="0" lvl="1" indent="-342900" algn="l" defTabSz="914400" rtl="0" eaLnBrk="0" fontAlgn="base" latinLnBrk="0" hangingPunct="0">
              <a:spcBef>
                <a:spcPts val="0"/>
              </a:spcBef>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You've been GIFTED for ministry! 1 Peter 4:10</a:t>
            </a:r>
          </a:p>
          <a:p>
            <a:pPr marL="577850" marR="0" lvl="1" indent="-342900" algn="l" defTabSz="914400" rtl="0" eaLnBrk="0" fontAlgn="base" latinLnBrk="0" hangingPunct="0">
              <a:spcBef>
                <a:spcPts val="0"/>
              </a:spcBef>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body of Christ NEEDS your ministry! Corinthians 12:27</a:t>
            </a:r>
          </a:p>
          <a:p>
            <a:pPr marL="577850" marR="0" lvl="1" indent="-342900" algn="l" defTabSz="914400" rtl="0" eaLnBrk="0" fontAlgn="base" latinLnBrk="0" hangingPunct="0">
              <a:spcBef>
                <a:spcPts val="0"/>
              </a:spcBef>
              <a:spcAft>
                <a:spcPts val="120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You will be REWARDED for your ministry! Colossians 3:23, 24</a:t>
            </a:r>
          </a:p>
          <a:p>
            <a:pPr marL="342900" marR="0" lvl="0" indent="-342900" algn="l" defTabSz="914400" rtl="0" eaLnBrk="0" fontAlgn="base" latinLnBrk="0" hangingPunct="0">
              <a:spcBef>
                <a:spcPts val="0"/>
              </a:spcBef>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How to find your joyful place of ministry</a:t>
            </a:r>
          </a:p>
          <a:p>
            <a:pPr marL="508000" marR="0" lvl="0" indent="-285750" algn="l" defTabSz="914400" rtl="0" eaLnBrk="0" fontAlgn="base" latinLnBrk="0" hangingPunct="0">
              <a:spcBef>
                <a:spcPts val="0"/>
              </a:spcBef>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when you are using your GIFTS and ABILITIES </a:t>
            </a:r>
          </a:p>
          <a:p>
            <a:pPr marL="508000" marR="0" lvl="0" indent="-285750" algn="l" defTabSz="914400" rtl="0" eaLnBrk="0" fontAlgn="base" latinLnBrk="0" hangingPunct="0">
              <a:spcBef>
                <a:spcPts val="0"/>
              </a:spcBef>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the area of your PASSION</a:t>
            </a:r>
          </a:p>
          <a:p>
            <a:pPr marL="508000" marR="0" lvl="0" indent="-285750" algn="l" defTabSz="914400" rtl="0" eaLnBrk="0" fontAlgn="base" latinLnBrk="0" hangingPunct="0">
              <a:spcBef>
                <a:spcPts val="0"/>
              </a:spcBef>
              <a:spcAft>
                <a:spcPts val="120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a way that best expresses your PERSONALITY and EXPERIENCE!</a:t>
            </a:r>
          </a:p>
          <a:p>
            <a:pPr marL="0" marR="0">
              <a:lnSpc>
                <a:spcPct val="115000"/>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16</a:t>
            </a:fld>
            <a:endParaRPr lang="en-US"/>
          </a:p>
        </p:txBody>
      </p:sp>
    </p:spTree>
    <p:extLst>
      <p:ext uri="{BB962C8B-B14F-4D97-AF65-F5344CB8AC3E}">
        <p14:creationId xmlns:p14="http://schemas.microsoft.com/office/powerpoint/2010/main" val="1594425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marR="0" lvl="0" indent="0" algn="ctr" defTabSz="914400" rtl="0" eaLnBrk="0" fontAlgn="base" latinLnBrk="0" hangingPunct="0">
              <a:spcBef>
                <a:spcPts val="0"/>
              </a:spcBef>
              <a:spcAft>
                <a:spcPts val="1200"/>
              </a:spcAft>
              <a:buClrTx/>
              <a:buSzTx/>
              <a:buFontTx/>
              <a:buNone/>
              <a:tabLst/>
              <a:defRPr/>
            </a:pPr>
            <a:r>
              <a:rPr lang="en-US" sz="1600" b="1" kern="1200" dirty="0">
                <a:effectLst/>
                <a:latin typeface="Arial"/>
                <a:ea typeface="Calibri"/>
              </a:rPr>
              <a:t>Multiply Disciples in the Church</a:t>
            </a:r>
            <a:endParaRPr lang="en-US" sz="1600" b="1" dirty="0">
              <a:effectLst/>
              <a:latin typeface="Times New Roman"/>
              <a:ea typeface="Times New Roman"/>
            </a:endParaRPr>
          </a:p>
          <a:p>
            <a:pPr marL="0" marR="0">
              <a:spcBef>
                <a:spcPts val="0"/>
              </a:spcBef>
              <a:spcAft>
                <a:spcPts val="1200"/>
              </a:spcAft>
            </a:pPr>
            <a:r>
              <a:rPr lang="en-US" sz="1600" dirty="0">
                <a:effectLst/>
                <a:latin typeface="Arial" panose="020B0604020202020204" pitchFamily="34" charset="0"/>
                <a:ea typeface="Calibri" panose="020F0502020204030204" pitchFamily="34" charset="0"/>
                <a:cs typeface="Arial" panose="020B0604020202020204" pitchFamily="34" charset="0"/>
              </a:rPr>
              <a:t>The Foundations discipleship material is designed to make multiplying disciples.</a:t>
            </a:r>
          </a:p>
          <a:p>
            <a:pPr marL="285750" indent="-285750">
              <a:buFont typeface="Arial" panose="020B0604020202020204" pitchFamily="34" charset="0"/>
              <a:buChar char="•"/>
            </a:pPr>
            <a:r>
              <a:rPr lang="en-US" sz="1600" kern="1200" baseline="0" dirty="0">
                <a:solidFill>
                  <a:schemeClr val="tx1"/>
                </a:solidFill>
                <a:effectLst/>
                <a:latin typeface="Arial" charset="0"/>
                <a:ea typeface="+mn-ea"/>
                <a:cs typeface="+mn-cs"/>
              </a:rPr>
              <a:t>Foundations is not a short-term program. </a:t>
            </a:r>
          </a:p>
          <a:p>
            <a:pPr marL="285750" indent="-285750">
              <a:buFont typeface="Arial" panose="020B0604020202020204" pitchFamily="34" charset="0"/>
              <a:buChar char="•"/>
            </a:pPr>
            <a:r>
              <a:rPr lang="en-US" sz="1600" kern="1200" baseline="0" dirty="0">
                <a:solidFill>
                  <a:schemeClr val="tx1"/>
                </a:solidFill>
                <a:effectLst/>
                <a:latin typeface="Arial" charset="0"/>
                <a:ea typeface="+mn-ea"/>
                <a:cs typeface="+mn-cs"/>
              </a:rPr>
              <a:t>It is a tool for making multiplying disciples the way Jesus did: </a:t>
            </a:r>
          </a:p>
          <a:p>
            <a:pPr marL="520700" lvl="1" indent="-285750">
              <a:buFont typeface="Arial" panose="020B0604020202020204" pitchFamily="34" charset="0"/>
              <a:buChar char="•"/>
            </a:pPr>
            <a:r>
              <a:rPr lang="en-US" sz="1600" kern="1200" baseline="0" dirty="0">
                <a:solidFill>
                  <a:schemeClr val="tx1"/>
                </a:solidFill>
                <a:effectLst/>
                <a:latin typeface="Arial" charset="0"/>
                <a:ea typeface="+mn-ea"/>
                <a:cs typeface="+mn-cs"/>
              </a:rPr>
              <a:t>Up close, personal, and over time. </a:t>
            </a:r>
          </a:p>
          <a:p>
            <a:pPr marL="285750" lvl="0" indent="-285750">
              <a:buFont typeface="Arial" panose="020B0604020202020204" pitchFamily="34" charset="0"/>
              <a:buChar char="•"/>
            </a:pPr>
            <a:r>
              <a:rPr lang="en-US" sz="1600" kern="1200" baseline="0" dirty="0">
                <a:solidFill>
                  <a:schemeClr val="tx1"/>
                </a:solidFill>
                <a:effectLst/>
                <a:latin typeface="Arial" charset="0"/>
                <a:ea typeface="+mn-ea"/>
                <a:cs typeface="+mn-cs"/>
              </a:rPr>
              <a:t>The material can be used for one-on-one discipleship or with 2-10 other people.</a:t>
            </a:r>
          </a:p>
          <a:p>
            <a:pPr marL="0" marR="0">
              <a:spcBef>
                <a:spcPts val="0"/>
              </a:spcBef>
              <a:spcAft>
                <a:spcPts val="1200"/>
              </a:spcAft>
            </a:pP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120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Unbelievers attend Foundations, accept Christ, and become disciples of Christ.</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Most of the disciples will learn their spiritual gifts, abilities, and calling </a:t>
            </a:r>
          </a:p>
          <a:p>
            <a:pPr marL="577850" lvl="1" indent="-342900">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to work in a particular ministry</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Some of the disciples with the proper spiritual gifts, abilities, and calling </a:t>
            </a:r>
          </a:p>
          <a:p>
            <a:pPr marL="577850" lvl="1" indent="-342900">
              <a:spcAft>
                <a:spcPts val="1200"/>
              </a:spcAft>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will become Foundations leaders through the apprenticeship process and make multiplying disciples</a:t>
            </a:r>
            <a:endParaRPr lang="en-US" dirty="0">
              <a:effectLst/>
              <a:latin typeface="Arial" panose="020B0604020202020204" pitchFamily="34" charset="0"/>
              <a:ea typeface="Calibri" panose="020F0502020204030204" pitchFamily="34" charset="0"/>
              <a:cs typeface="Arial" panose="020B0604020202020204" pitchFamily="34" charset="0"/>
            </a:endParaRPr>
          </a:p>
          <a:p>
            <a:pPr>
              <a:spcAft>
                <a:spcPts val="1200"/>
              </a:spcAft>
            </a:pPr>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17</a:t>
            </a:fld>
            <a:endParaRPr lang="en-US"/>
          </a:p>
        </p:txBody>
      </p:sp>
    </p:spTree>
    <p:extLst>
      <p:ext uri="{BB962C8B-B14F-4D97-AF65-F5344CB8AC3E}">
        <p14:creationId xmlns:p14="http://schemas.microsoft.com/office/powerpoint/2010/main" val="927257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a:xfrm>
            <a:off x="185351" y="3163330"/>
            <a:ext cx="6671062" cy="5521883"/>
          </a:xfrm>
        </p:spPr>
        <p:txBody>
          <a:bodyPr/>
          <a:lstStyle/>
          <a:p>
            <a:pPr marL="0" marR="0" algn="ctr">
              <a:lnSpc>
                <a:spcPct val="115000"/>
              </a:lnSpc>
              <a:spcBef>
                <a:spcPts val="0"/>
              </a:spcBef>
              <a:spcAft>
                <a:spcPts val="0"/>
              </a:spcAft>
              <a:tabLst>
                <a:tab pos="457200" algn="l"/>
              </a:tabLst>
            </a:pP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People you can disciple </a:t>
            </a:r>
          </a:p>
          <a:p>
            <a:pPr marL="0" marR="0" algn="ctr">
              <a:lnSpc>
                <a:spcPct val="115000"/>
              </a:lnSpc>
              <a:spcBef>
                <a:spcPts val="0"/>
              </a:spcBef>
              <a:spcAft>
                <a:spcPts val="1200"/>
              </a:spcAft>
              <a:tabLst>
                <a:tab pos="457200" algn="l"/>
              </a:tabLst>
            </a:pP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with the Foundations material</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p>
            <a:pPr marL="1257300" lvl="4" indent="-342900">
              <a:lnSpc>
                <a:spcPct val="115000"/>
              </a:lnSpc>
              <a:buFont typeface="+mj-lt"/>
              <a:buAutoNum type="arabicPeriod"/>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Immediate family</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257300" lvl="4" indent="-342900">
              <a:lnSpc>
                <a:spcPct val="115000"/>
              </a:lnSpc>
              <a:buFont typeface="+mj-lt"/>
              <a:buAutoNum type="arabicPeriod"/>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Relatives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257300" lvl="4" indent="-342900">
              <a:lnSpc>
                <a:spcPct val="115000"/>
              </a:lnSpc>
              <a:buFont typeface="+mj-lt"/>
              <a:buAutoNum type="arabicPeriod"/>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Friends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257300" lvl="4" indent="-342900">
              <a:lnSpc>
                <a:spcPct val="115000"/>
              </a:lnSpc>
              <a:buFont typeface="+mj-lt"/>
              <a:buAutoNum type="arabicPeriod"/>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Neighbors and work associates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257300" lvl="4" indent="-342900">
              <a:lnSpc>
                <a:spcPct val="115000"/>
              </a:lnSpc>
              <a:buFont typeface="+mj-lt"/>
              <a:buAutoNum type="arabicPeriod"/>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Acquaintances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257300" lvl="4" indent="-342900">
              <a:lnSpc>
                <a:spcPct val="115000"/>
              </a:lnSpc>
              <a:buFont typeface="+mj-lt"/>
              <a:buAutoNum type="arabicPeriod"/>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Church attenders</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18</a:t>
            </a:fld>
            <a:endParaRPr lang="en-US"/>
          </a:p>
        </p:txBody>
      </p:sp>
    </p:spTree>
    <p:extLst>
      <p:ext uri="{BB962C8B-B14F-4D97-AF65-F5344CB8AC3E}">
        <p14:creationId xmlns:p14="http://schemas.microsoft.com/office/powerpoint/2010/main" val="3660772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marR="0" algn="ctr">
              <a:lnSpc>
                <a:spcPct val="115000"/>
              </a:lnSpc>
              <a:spcBef>
                <a:spcPts val="0"/>
              </a:spcBef>
              <a:spcAft>
                <a:spcPts val="0"/>
              </a:spcAft>
            </a:pP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Workshop 4 Preview</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Multiply Disciplemaking Churches</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Become a disciplemaking church</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Start a Foundations discipleship group with church leaders and potential leaders</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Train Foundations leaders by apprenticeship</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Arial" panose="020B0604020202020204" pitchFamily="34" charset="0"/>
                <a:ea typeface="Calibri" panose="020F0502020204030204" pitchFamily="34" charset="0"/>
                <a:cs typeface="Arial" panose="020B0604020202020204" pitchFamily="34" charset="0"/>
              </a:rPr>
              <a:t>Create and lead a Foundations Leader Team</a:t>
            </a:r>
          </a:p>
          <a:p>
            <a:pPr marL="742950" marR="0" lvl="1" indent="-285750">
              <a:lnSpc>
                <a:spcPct val="115000"/>
              </a:lnSpc>
              <a:spcBef>
                <a:spcPts val="0"/>
              </a:spcBef>
              <a:spcAft>
                <a:spcPts val="0"/>
              </a:spcAft>
              <a:buFont typeface="Courier New" panose="02070309020205020404" pitchFamily="49" charset="0"/>
              <a:buChar char="o"/>
            </a:pPr>
            <a:r>
              <a:rPr lang="en-GB"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Go through a process of involving all of the church members in becoming a disciplemaking church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Arial" panose="020B0604020202020204" pitchFamily="34" charset="0"/>
                <a:ea typeface="Calibri" panose="020F0502020204030204" pitchFamily="34" charset="0"/>
                <a:cs typeface="Arial" panose="020B0604020202020204" pitchFamily="34" charset="0"/>
              </a:rPr>
              <a:t>Evaluate your ministries to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make sure they are essential to the mission of your church to make multiplying disciples</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Calibri" panose="020F0502020204030204" pitchFamily="34" charset="0"/>
                <a:cs typeface="Arial" panose="020B0604020202020204" pitchFamily="34" charset="0"/>
              </a:rPr>
              <a:t>Reach your city for Christ by planting disciplemaking churches</a:t>
            </a: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Arial" panose="020B0604020202020204" pitchFamily="34" charset="0"/>
                <a:ea typeface="Calibri" panose="020F0502020204030204" pitchFamily="34" charset="0"/>
                <a:cs typeface="Arial" panose="020B0604020202020204" pitchFamily="34" charset="0"/>
              </a:rPr>
              <a:t>Grow your church by multiplying Foundations groups</a:t>
            </a: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Arial" panose="020B0604020202020204" pitchFamily="34" charset="0"/>
                <a:ea typeface="Calibri" panose="020F0502020204030204" pitchFamily="34" charset="0"/>
                <a:cs typeface="Arial" panose="020B0604020202020204" pitchFamily="34" charset="0"/>
              </a:rPr>
              <a:t>Plant a new church with a pastor and several Foundations leaders and apprentices</a:t>
            </a:r>
          </a:p>
          <a:p>
            <a:pPr marL="742950" marR="0" lvl="1" indent="-285750">
              <a:lnSpc>
                <a:spcPct val="115000"/>
              </a:lnSpc>
              <a:spcBef>
                <a:spcPts val="0"/>
              </a:spcBef>
              <a:spcAft>
                <a:spcPts val="0"/>
              </a:spcAft>
              <a:buFont typeface="Courier New" panose="02070309020205020404" pitchFamily="49" charset="0"/>
              <a:buChar char="o"/>
            </a:pPr>
            <a:r>
              <a:rPr lang="en-US" sz="1600" dirty="0">
                <a:effectLst/>
                <a:latin typeface="Arial" panose="020B0604020202020204" pitchFamily="34" charset="0"/>
                <a:ea typeface="Calibri" panose="020F0502020204030204" pitchFamily="34" charset="0"/>
                <a:cs typeface="Arial" panose="020B0604020202020204" pitchFamily="34" charset="0"/>
              </a:rPr>
              <a:t>Grow your new church by multiplying Foundations groups until you have enough support to plant another new church, etc.</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Calibri" panose="020F0502020204030204" pitchFamily="34" charset="0"/>
                <a:cs typeface="Arial" panose="020B0604020202020204" pitchFamily="34" charset="0"/>
              </a:rPr>
              <a:t>Reach your country for Christ by training pastors with these workshops</a:t>
            </a:r>
          </a:p>
          <a:p>
            <a:pPr marL="742950" marR="0" lvl="1" indent="-285750">
              <a:lnSpc>
                <a:spcPct val="115000"/>
              </a:lnSpc>
              <a:spcBef>
                <a:spcPts val="0"/>
              </a:spcBef>
              <a:spcAft>
                <a:spcPts val="0"/>
              </a:spcAft>
              <a:buFont typeface="Courier New" panose="02070309020205020404" pitchFamily="49" charset="0"/>
              <a:buChar char="o"/>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These pastors will train other pastors, etc.</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19</a:t>
            </a:fld>
            <a:endParaRPr lang="en-US"/>
          </a:p>
        </p:txBody>
      </p:sp>
    </p:spTree>
    <p:extLst>
      <p:ext uri="{BB962C8B-B14F-4D97-AF65-F5344CB8AC3E}">
        <p14:creationId xmlns:p14="http://schemas.microsoft.com/office/powerpoint/2010/main" val="522376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26F9953-1F53-4299-B58B-E1843B34D8DA}" type="slidenum">
              <a:rPr lang="en-US" altLang="en-US" smtClean="0"/>
              <a:pPr eaLnBrk="1" hangingPunct="1">
                <a:spcBef>
                  <a:spcPct val="0"/>
                </a:spcBef>
              </a:pPr>
              <a:t>2</a:t>
            </a:fld>
            <a:endParaRPr lang="en-US" altLang="en-US"/>
          </a:p>
        </p:txBody>
      </p:sp>
      <p:sp>
        <p:nvSpPr>
          <p:cNvPr id="124931" name="Rectangle 2"/>
          <p:cNvSpPr>
            <a:spLocks noGrp="1" noRot="1" noChangeAspect="1" noChangeArrowheads="1" noTextEdit="1"/>
          </p:cNvSpPr>
          <p:nvPr>
            <p:ph type="sldImg"/>
          </p:nvPr>
        </p:nvSpPr>
        <p:spPr>
          <a:xfrm>
            <a:off x="1600200" y="149225"/>
            <a:ext cx="3657600" cy="274320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lgn="ctr">
              <a:lnSpc>
                <a:spcPct val="115000"/>
              </a:lnSpc>
              <a:spcBef>
                <a:spcPts val="0"/>
              </a:spcBef>
              <a:spcAft>
                <a:spcPts val="0"/>
              </a:spcAft>
            </a:pPr>
            <a:r>
              <a:rPr lang="en-US" sz="1800" b="1" dirty="0">
                <a:solidFill>
                  <a:srgbClr val="000000"/>
                </a:solidFill>
                <a:latin typeface="Arial" panose="020B0604020202020204" pitchFamily="34" charset="0"/>
                <a:ea typeface="Calibri" panose="020F0502020204030204" pitchFamily="34" charset="0"/>
                <a:cs typeface="Arial" panose="020B0604020202020204" pitchFamily="34" charset="0"/>
              </a:rPr>
              <a:t>Workshop 1 </a:t>
            </a:r>
            <a:r>
              <a:rPr lang="en-US" sz="1800" b="1" u="sng" dirty="0">
                <a:solidFill>
                  <a:srgbClr val="000000"/>
                </a:solidFill>
                <a:latin typeface="Arial" panose="020B0604020202020204" pitchFamily="34" charset="0"/>
                <a:ea typeface="Calibri" panose="020F0502020204030204" pitchFamily="34" charset="0"/>
                <a:cs typeface="Arial" panose="020B0604020202020204" pitchFamily="34" charset="0"/>
              </a:rPr>
              <a:t>Review</a:t>
            </a:r>
          </a:p>
          <a:p>
            <a:pPr marL="0" marR="0" algn="ctr">
              <a:lnSpc>
                <a:spcPct val="115000"/>
              </a:lnSpc>
              <a:spcBef>
                <a:spcPts val="0"/>
              </a:spcBef>
              <a:spcAft>
                <a:spcPts val="0"/>
              </a:spcAft>
            </a:pPr>
            <a:r>
              <a:rPr lang="en-US" sz="1800" b="1" dirty="0">
                <a:solidFill>
                  <a:srgbClr val="000000"/>
                </a:solidFill>
                <a:latin typeface="Arial" panose="020B0604020202020204" pitchFamily="34" charset="0"/>
                <a:ea typeface="Calibri" panose="020F0502020204030204" pitchFamily="34" charset="0"/>
                <a:cs typeface="Arial" panose="020B0604020202020204" pitchFamily="34" charset="0"/>
              </a:rPr>
              <a:t>How to Grow Your Church</a:t>
            </a:r>
          </a:p>
          <a:p>
            <a:pPr marL="0" marR="0" algn="ctr">
              <a:lnSpc>
                <a:spcPct val="115000"/>
              </a:lnSpc>
              <a:spcBef>
                <a:spcPts val="0"/>
              </a:spcBef>
              <a:spcAft>
                <a:spcPts val="0"/>
              </a:spcAft>
            </a:pPr>
            <a:r>
              <a:rPr lang="en-US" sz="1800" b="1" dirty="0">
                <a:solidFill>
                  <a:srgbClr val="000000"/>
                </a:solidFill>
                <a:latin typeface="Arial" panose="020B0604020202020204" pitchFamily="34" charset="0"/>
                <a:ea typeface="Calibri" panose="020F0502020204030204" pitchFamily="34" charset="0"/>
                <a:cs typeface="Arial" panose="020B0604020202020204" pitchFamily="34" charset="0"/>
              </a:rPr>
              <a:t>Multiply Disciples</a:t>
            </a:r>
          </a:p>
          <a:p>
            <a:pPr marL="285750" lvl="0" indent="-285750">
              <a:lnSpc>
                <a:spcPct val="115000"/>
              </a:lnSpc>
              <a:spcAft>
                <a:spcPts val="0"/>
              </a:spcAft>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0" marR="0" algn="ctr">
              <a:lnSpc>
                <a:spcPct val="115000"/>
              </a:lnSpc>
              <a:spcBef>
                <a:spcPts val="0"/>
              </a:spcBef>
              <a:spcAft>
                <a:spcPts val="0"/>
              </a:spcAft>
            </a:pPr>
            <a:endParaRPr lang="en-US" sz="8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a:xfrm>
            <a:off x="185351" y="3163330"/>
            <a:ext cx="6671062" cy="5521883"/>
          </a:xfrm>
        </p:spPr>
        <p:txBody>
          <a:bodyPr/>
          <a:lstStyle/>
          <a:p>
            <a:r>
              <a:rPr lang="en-US" sz="1600" kern="1200" baseline="0" dirty="0">
                <a:solidFill>
                  <a:schemeClr val="tx1"/>
                </a:solidFill>
                <a:effectLst/>
                <a:latin typeface="Arial" charset="0"/>
                <a:ea typeface="+mn-ea"/>
                <a:cs typeface="+mn-cs"/>
              </a:rPr>
              <a:t>Many things distract us from our mission. </a:t>
            </a:r>
          </a:p>
          <a:p>
            <a:pPr marL="342900" lvl="0" indent="-342900">
              <a:buFont typeface="Arial" panose="020B0604020202020204" pitchFamily="34" charset="0"/>
              <a:buChar char="•"/>
            </a:pPr>
            <a:r>
              <a:rPr lang="en-US" sz="1600" kern="1200" baseline="0" dirty="0">
                <a:solidFill>
                  <a:schemeClr val="tx1"/>
                </a:solidFill>
                <a:effectLst/>
                <a:latin typeface="Arial" charset="0"/>
                <a:ea typeface="+mn-ea"/>
                <a:cs typeface="+mn-cs"/>
              </a:rPr>
              <a:t>Our own sinful desires distract us from our mission </a:t>
            </a:r>
          </a:p>
          <a:p>
            <a:pPr marL="577850" lvl="1" indent="-342900">
              <a:buFont typeface="Arial" panose="020B0604020202020204" pitchFamily="34" charset="0"/>
              <a:buChar char="•"/>
            </a:pPr>
            <a:r>
              <a:rPr lang="en-US" sz="1600" kern="1200" baseline="0" dirty="0">
                <a:solidFill>
                  <a:schemeClr val="tx1"/>
                </a:solidFill>
                <a:effectLst/>
                <a:latin typeface="Arial" charset="0"/>
                <a:ea typeface="+mn-ea"/>
                <a:cs typeface="+mn-cs"/>
              </a:rPr>
              <a:t>when the world and the Devil tempt us. </a:t>
            </a:r>
          </a:p>
          <a:p>
            <a:pPr marL="342900" marR="0" lvl="0" indent="-342900" algn="l" defTabSz="914400" rtl="0" eaLnBrk="0" fontAlgn="base" latinLnBrk="0" hangingPunct="0">
              <a:lnSpc>
                <a:spcPct val="100000"/>
              </a:lnSpc>
              <a:spcBef>
                <a:spcPct val="30000"/>
              </a:spcBef>
              <a:spcAft>
                <a:spcPts val="1200"/>
              </a:spcAft>
              <a:buClrTx/>
              <a:buSzTx/>
              <a:buFont typeface="Arial" panose="020B0604020202020204" pitchFamily="34" charset="0"/>
              <a:buChar char="•"/>
              <a:tabLst/>
              <a:defRPr/>
            </a:pPr>
            <a:r>
              <a:rPr lang="en-US" sz="1600" kern="1200" baseline="0" dirty="0">
                <a:solidFill>
                  <a:schemeClr val="tx1"/>
                </a:solidFill>
                <a:effectLst/>
                <a:latin typeface="Arial" charset="0"/>
                <a:ea typeface="+mn-ea"/>
                <a:cs typeface="+mn-cs"/>
              </a:rPr>
              <a:t>Our churches do many good things but our primary mission, the Great Commission, is left undone or partially done.</a:t>
            </a:r>
          </a:p>
          <a:p>
            <a:pPr marL="520700" lvl="1" indent="-285750">
              <a:spcAft>
                <a:spcPts val="1200"/>
              </a:spcAft>
              <a:buFont typeface="Arial" panose="020B0604020202020204" pitchFamily="34" charset="0"/>
              <a:buChar char="•"/>
            </a:pPr>
            <a:r>
              <a:rPr lang="en-US" sz="1600" kern="1200" baseline="0" dirty="0">
                <a:solidFill>
                  <a:schemeClr val="tx1"/>
                </a:solidFill>
                <a:effectLst/>
                <a:latin typeface="Arial" charset="0"/>
                <a:ea typeface="+mn-ea"/>
                <a:cs typeface="+mn-cs"/>
              </a:rPr>
              <a:t>Remember the saying, “The good is the enemy of the best.” </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20</a:t>
            </a:fld>
            <a:endParaRPr lang="en-US"/>
          </a:p>
        </p:txBody>
      </p:sp>
    </p:spTree>
    <p:extLst>
      <p:ext uri="{BB962C8B-B14F-4D97-AF65-F5344CB8AC3E}">
        <p14:creationId xmlns:p14="http://schemas.microsoft.com/office/powerpoint/2010/main" val="2758747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a:xfrm>
            <a:off x="185351" y="3064476"/>
            <a:ext cx="6671062" cy="5620737"/>
          </a:xfrm>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600" kern="1200" baseline="0" dirty="0">
                <a:solidFill>
                  <a:schemeClr val="tx1"/>
                </a:solidFill>
                <a:effectLst/>
                <a:latin typeface="Arial" charset="0"/>
                <a:ea typeface="+mn-ea"/>
                <a:cs typeface="+mn-cs"/>
              </a:rPr>
              <a:t>It is essential that we know what our mission is and that we stay on course to accomplish the mission. </a:t>
            </a:r>
          </a:p>
          <a:p>
            <a:pPr marL="285750" lvl="0" indent="-285750">
              <a:buFont typeface="Arial" panose="020B0604020202020204" pitchFamily="34" charset="0"/>
              <a:buChar char="•"/>
            </a:pPr>
            <a:r>
              <a:rPr lang="en-US" sz="1600" kern="1200" baseline="0" dirty="0">
                <a:solidFill>
                  <a:schemeClr val="tx1"/>
                </a:solidFill>
                <a:effectLst/>
                <a:latin typeface="Arial" charset="0"/>
                <a:ea typeface="+mn-ea"/>
                <a:cs typeface="+mn-cs"/>
              </a:rPr>
              <a:t>The Apostle Paul gave us an excellent example of staying on course when he said, </a:t>
            </a:r>
          </a:p>
          <a:p>
            <a:pPr marL="0" lvl="0" indent="0">
              <a:buFont typeface="Arial" panose="020B0604020202020204" pitchFamily="34" charset="0"/>
              <a:buNone/>
            </a:pPr>
            <a:r>
              <a:rPr lang="en-US" sz="1600" kern="1200" baseline="0" dirty="0">
                <a:solidFill>
                  <a:schemeClr val="tx1"/>
                </a:solidFill>
                <a:effectLst/>
                <a:latin typeface="Arial" charset="0"/>
                <a:ea typeface="+mn-ea"/>
                <a:cs typeface="+mn-cs"/>
              </a:rPr>
              <a:t>“That is the way I run, with a clear goal in mind” (1 Corinthians 9:26). </a:t>
            </a:r>
          </a:p>
          <a:p>
            <a:r>
              <a:rPr lang="en-US" sz="1600" kern="1200" baseline="0" dirty="0">
                <a:solidFill>
                  <a:schemeClr val="tx1"/>
                </a:solidFill>
                <a:effectLst/>
                <a:latin typeface="Arial" charset="0"/>
                <a:ea typeface="+mn-ea"/>
                <a:cs typeface="+mn-cs"/>
              </a:rPr>
              <a:t> </a:t>
            </a:r>
          </a:p>
          <a:p>
            <a:pPr marL="0" marR="0">
              <a:lnSpc>
                <a:spcPct val="115000"/>
              </a:lnSpc>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Jesus told us in John 15:8, </a:t>
            </a: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“By this my Father is glorified, that you bear much fruit and so prove to be my disciples.”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We know from the Great Commission that we glorify God by bearing the fruit of multiplying disciples.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endParaRPr lang="en-US" sz="1600" dirty="0"/>
          </a:p>
          <a:p>
            <a:pPr marL="0" marR="0">
              <a:lnSpc>
                <a:spcPct val="115000"/>
              </a:lnSpc>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 Summary:</a:t>
            </a:r>
          </a:p>
          <a:p>
            <a:pPr marL="0" marR="0">
              <a:lnSpc>
                <a:spcPct val="115000"/>
              </a:lnSpc>
              <a:spcBef>
                <a:spcPts val="0"/>
              </a:spcBef>
              <a:spcAft>
                <a:spcPts val="0"/>
              </a:spcAft>
            </a:pP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Our mission is God’s mission</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He has given every believer and every church His mission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spcAft>
                <a:spcPts val="0"/>
              </a:spcAft>
              <a:buFont typeface="Symbol" panose="05050102010706020507" pitchFamily="18" charset="2"/>
              <a:buChar char=""/>
            </a:pPr>
            <a:r>
              <a:rPr lang="en-US" sz="1600" dirty="0">
                <a:solidFill>
                  <a:srgbClr val="000000"/>
                </a:solidFill>
                <a:effectLst/>
                <a:cs typeface="Arial" panose="020B0604020202020204" pitchFamily="34" charset="0"/>
              </a:rPr>
              <a:t>He has demonstrated how to accomplish His mission through Jesus, Paul, and others</a:t>
            </a:r>
            <a:endParaRPr lang="en-US" sz="1600" dirty="0">
              <a:solidFill>
                <a:srgbClr val="000000"/>
              </a:solidFill>
              <a:effectLst/>
            </a:endParaRPr>
          </a:p>
          <a:p>
            <a:pPr marL="342900" lvl="0" indent="-342900">
              <a:spcBef>
                <a:spcPts val="0"/>
              </a:spcBef>
              <a:spcAft>
                <a:spcPts val="0"/>
              </a:spcAft>
              <a:buFont typeface="Symbol" panose="05050102010706020507" pitchFamily="18" charset="2"/>
              <a:buChar char=""/>
            </a:pPr>
            <a:r>
              <a:rPr lang="en-US" sz="1600" dirty="0">
                <a:solidFill>
                  <a:srgbClr val="000000"/>
                </a:solidFill>
                <a:effectLst/>
                <a:cs typeface="Arial" panose="020B0604020202020204" pitchFamily="34" charset="0"/>
              </a:rPr>
              <a:t>He has given us every resource we need to accomplish His mission: His Spirit, His Word, His church, spiritual gifts and abilities, etc.</a:t>
            </a:r>
            <a:endParaRPr lang="en-US" sz="1600" dirty="0">
              <a:solidFill>
                <a:srgbClr val="000000"/>
              </a:solidFill>
              <a:effectLst/>
            </a:endParaRPr>
          </a:p>
          <a:p>
            <a:pPr marL="342900" lvl="0" indent="-342900">
              <a:spcBef>
                <a:spcPts val="0"/>
              </a:spcBef>
              <a:spcAft>
                <a:spcPts val="0"/>
              </a:spcAft>
              <a:buFont typeface="Symbol" panose="05050102010706020507" pitchFamily="18" charset="2"/>
              <a:buChar char=""/>
            </a:pPr>
            <a:r>
              <a:rPr lang="en-US" sz="1600" dirty="0">
                <a:solidFill>
                  <a:srgbClr val="000000"/>
                </a:solidFill>
                <a:effectLst/>
                <a:cs typeface="Arial" panose="020B0604020202020204" pitchFamily="34" charset="0"/>
              </a:rPr>
              <a:t>We must stay on course to accomplish His mission, the Great Commission</a:t>
            </a:r>
            <a:endParaRPr lang="en-US" sz="1600"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21</a:t>
            </a:fld>
            <a:endParaRPr lang="en-US"/>
          </a:p>
        </p:txBody>
      </p:sp>
    </p:spTree>
    <p:extLst>
      <p:ext uri="{BB962C8B-B14F-4D97-AF65-F5344CB8AC3E}">
        <p14:creationId xmlns:p14="http://schemas.microsoft.com/office/powerpoint/2010/main" val="417389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lvl="0" indent="0">
              <a:spcBef>
                <a:spcPts val="0"/>
              </a:spcBef>
              <a:buFont typeface="Arial" panose="020B0604020202020204" pitchFamily="34" charset="0"/>
              <a:buNone/>
            </a:pPr>
            <a:r>
              <a:rPr lang="en-US" altLang="en-US" dirty="0"/>
              <a:t>In groups of 2-5 talk about:</a:t>
            </a:r>
          </a:p>
          <a:p>
            <a:pPr marL="342900" marR="0" lvl="0" indent="-342900" algn="l" defTabSz="914400" rtl="0" eaLnBrk="1" fontAlgn="base" latinLnBrk="0" hangingPunct="1">
              <a:lnSpc>
                <a:spcPct val="115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Why the Great Commission is God’s mission </a:t>
            </a:r>
          </a:p>
          <a:p>
            <a:pPr marL="1022350" marR="0" lvl="0" indent="-342900" algn="l" defTabSz="914400" rtl="0" eaLnBrk="1" fontAlgn="base" latinLnBrk="0" hangingPunct="1">
              <a:lnSpc>
                <a:spcPct val="115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for every believer, </a:t>
            </a:r>
          </a:p>
          <a:p>
            <a:pPr marL="1022350" marR="0" lvl="0" indent="-342900" algn="l" defTabSz="914400" rtl="0" eaLnBrk="1" fontAlgn="base" latinLnBrk="0" hangingPunct="1">
              <a:lnSpc>
                <a:spcPct val="115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every church, </a:t>
            </a:r>
          </a:p>
          <a:p>
            <a:pPr marL="1022350" marR="0" lvl="0" indent="-342900" algn="l" defTabSz="914400" rtl="0" eaLnBrk="1" fontAlgn="base" latinLnBrk="0" hangingPunct="1">
              <a:lnSpc>
                <a:spcPct val="115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and for yourself?</a:t>
            </a:r>
          </a:p>
          <a:p>
            <a:pPr marL="1022350" marR="0" lvl="0" indent="-342900" algn="l" defTabSz="914400" rtl="0" eaLnBrk="1" fontAlgn="base" latinLnBrk="0" hangingPunct="1">
              <a:lnSpc>
                <a:spcPct val="115000"/>
              </a:lnSpc>
              <a:spcBef>
                <a:spcPts val="0"/>
              </a:spcBef>
              <a:spcAft>
                <a:spcPts val="0"/>
              </a:spcAft>
              <a:buClrTx/>
              <a:buSzTx/>
              <a:buFont typeface="Symbol" panose="05050102010706020507" pitchFamily="18" charset="2"/>
              <a:buChar char=""/>
              <a:tabLst/>
              <a:defRPr/>
            </a:pPr>
            <a:endParaRPr kumimoji="0" lang="en-US"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dirty="0"/>
              <a:t>Ask participants to share what they talked about</a:t>
            </a:r>
          </a:p>
          <a:p>
            <a:pPr marL="285750" indent="-285750">
              <a:buFont typeface="Arial" panose="020B0604020202020204" pitchFamily="34" charset="0"/>
              <a:buChar char="•"/>
            </a:pPr>
            <a:r>
              <a:rPr lang="en-US" dirty="0"/>
              <a:t>Questions?</a:t>
            </a: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22</a:t>
            </a:fld>
            <a:endParaRPr lang="en-US"/>
          </a:p>
        </p:txBody>
      </p:sp>
    </p:spTree>
    <p:extLst>
      <p:ext uri="{BB962C8B-B14F-4D97-AF65-F5344CB8AC3E}">
        <p14:creationId xmlns:p14="http://schemas.microsoft.com/office/powerpoint/2010/main" val="3083374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marR="0" algn="ctr">
              <a:lnSpc>
                <a:spcPct val="115000"/>
              </a:lnSpc>
              <a:spcBef>
                <a:spcPts val="0"/>
              </a:spcBef>
              <a:spcAft>
                <a:spcPts val="0"/>
              </a:spcAft>
            </a:pPr>
            <a:r>
              <a:rPr lang="en-US" b="1" dirty="0"/>
              <a:t>Living a Balanced Christian Life</a:t>
            </a:r>
            <a:br>
              <a:rPr lang="en-US" b="1" dirty="0"/>
            </a:br>
            <a:r>
              <a:rPr lang="en-US" b="1" dirty="0"/>
              <a:t>Lesson 2</a:t>
            </a:r>
            <a:endParaRPr lang="en-US" b="1"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23</a:t>
            </a:fld>
            <a:endParaRPr lang="en-US"/>
          </a:p>
        </p:txBody>
      </p:sp>
    </p:spTree>
    <p:extLst>
      <p:ext uri="{BB962C8B-B14F-4D97-AF65-F5344CB8AC3E}">
        <p14:creationId xmlns:p14="http://schemas.microsoft.com/office/powerpoint/2010/main" val="450366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algn="l"/>
            <a:r>
              <a:rPr lang="en-US" b="1" dirty="0"/>
              <a:t>Areas of Life to Keep in Balance</a:t>
            </a:r>
          </a:p>
          <a:p>
            <a:pPr marL="285750" indent="-285750">
              <a:buFont typeface="Arial" panose="020B0604020202020204" pitchFamily="34" charset="0"/>
              <a:buChar char="•"/>
            </a:pPr>
            <a:r>
              <a:rPr lang="en-US" sz="1600" kern="1200" baseline="0" dirty="0">
                <a:solidFill>
                  <a:schemeClr val="tx1"/>
                </a:solidFill>
                <a:effectLst/>
                <a:latin typeface="Arial" charset="0"/>
                <a:ea typeface="+mn-ea"/>
                <a:cs typeface="+mn-cs"/>
              </a:rPr>
              <a:t>There are several areas of our lives that must be kept in balance</a:t>
            </a:r>
          </a:p>
          <a:p>
            <a:pPr marL="742950" lvl="1" indent="-285750">
              <a:buFont typeface="Arial" panose="020B0604020202020204" pitchFamily="34" charset="0"/>
              <a:buChar char="•"/>
            </a:pPr>
            <a:r>
              <a:rPr lang="en-US" sz="1600" kern="1200" baseline="0" dirty="0">
                <a:solidFill>
                  <a:schemeClr val="tx1"/>
                </a:solidFill>
                <a:effectLst/>
                <a:latin typeface="Arial" charset="0"/>
                <a:ea typeface="+mn-ea"/>
                <a:cs typeface="+mn-cs"/>
              </a:rPr>
              <a:t>so that we can accomplish God’s mission of the Great Commission.</a:t>
            </a:r>
          </a:p>
          <a:p>
            <a:pPr marL="508000" lvl="0" indent="-285750">
              <a:buFont typeface="Arial" panose="020B0604020202020204" pitchFamily="34" charset="0"/>
              <a:buChar char="•"/>
            </a:pPr>
            <a:r>
              <a:rPr lang="en-US" sz="1600" kern="1200" baseline="0" dirty="0">
                <a:solidFill>
                  <a:schemeClr val="tx1"/>
                </a:solidFill>
                <a:effectLst/>
                <a:latin typeface="Arial" charset="0"/>
                <a:ea typeface="+mn-ea"/>
                <a:cs typeface="+mn-cs"/>
              </a:rPr>
              <a:t>Ministry/Career</a:t>
            </a:r>
          </a:p>
          <a:p>
            <a:pPr marL="508000" lvl="0" indent="-285750">
              <a:buFont typeface="Arial" panose="020B0604020202020204" pitchFamily="34" charset="0"/>
              <a:buChar char="•"/>
            </a:pPr>
            <a:r>
              <a:rPr lang="en-US" sz="1600" kern="1200" baseline="0" dirty="0">
                <a:solidFill>
                  <a:schemeClr val="tx1"/>
                </a:solidFill>
                <a:effectLst/>
                <a:latin typeface="Arial" charset="0"/>
                <a:ea typeface="+mn-ea"/>
                <a:cs typeface="+mn-cs"/>
              </a:rPr>
              <a:t>Social Life</a:t>
            </a:r>
          </a:p>
          <a:p>
            <a:pPr marL="508000" lvl="0" indent="-285750">
              <a:buFont typeface="Arial" panose="020B0604020202020204" pitchFamily="34" charset="0"/>
              <a:buChar char="•"/>
            </a:pPr>
            <a:r>
              <a:rPr lang="en-US" sz="1600" kern="1200" baseline="0" dirty="0">
                <a:solidFill>
                  <a:schemeClr val="tx1"/>
                </a:solidFill>
                <a:effectLst/>
                <a:latin typeface="Arial" charset="0"/>
                <a:ea typeface="+mn-ea"/>
                <a:cs typeface="+mn-cs"/>
              </a:rPr>
              <a:t>Exercise/Health</a:t>
            </a:r>
          </a:p>
          <a:p>
            <a:pPr marL="508000" lvl="0" indent="-285750">
              <a:buFont typeface="Arial" panose="020B0604020202020204" pitchFamily="34" charset="0"/>
              <a:buChar char="•"/>
            </a:pPr>
            <a:r>
              <a:rPr lang="en-US" sz="1600" kern="1200" baseline="0" dirty="0">
                <a:solidFill>
                  <a:schemeClr val="tx1"/>
                </a:solidFill>
                <a:effectLst/>
                <a:latin typeface="Arial" charset="0"/>
                <a:ea typeface="+mn-ea"/>
                <a:cs typeface="+mn-cs"/>
              </a:rPr>
              <a:t>Spiritual Growth</a:t>
            </a:r>
          </a:p>
          <a:p>
            <a:pPr marL="508000" lvl="0" indent="-285750">
              <a:buFont typeface="Arial" panose="020B0604020202020204" pitchFamily="34" charset="0"/>
              <a:buChar char="•"/>
            </a:pPr>
            <a:r>
              <a:rPr lang="en-US" sz="1600" kern="1200" baseline="0" dirty="0">
                <a:solidFill>
                  <a:schemeClr val="tx1"/>
                </a:solidFill>
                <a:effectLst/>
                <a:latin typeface="Arial" charset="0"/>
                <a:ea typeface="+mn-ea"/>
                <a:cs typeface="+mn-cs"/>
              </a:rPr>
              <a:t>Personal Growth</a:t>
            </a:r>
          </a:p>
          <a:p>
            <a:pPr marL="508000" lvl="0" indent="-285750">
              <a:buFont typeface="Arial" panose="020B0604020202020204" pitchFamily="34" charset="0"/>
              <a:buChar char="•"/>
            </a:pPr>
            <a:r>
              <a:rPr lang="en-US" sz="1600" kern="1200" baseline="0" dirty="0">
                <a:solidFill>
                  <a:schemeClr val="tx1"/>
                </a:solidFill>
                <a:effectLst/>
                <a:latin typeface="Arial" charset="0"/>
                <a:ea typeface="+mn-ea"/>
                <a:cs typeface="+mn-cs"/>
              </a:rPr>
              <a:t>Marriage and Family</a:t>
            </a:r>
          </a:p>
          <a:p>
            <a:pPr marL="285750" lvl="0" indent="-285750">
              <a:buFont typeface="Arial" panose="020B0604020202020204" pitchFamily="34" charset="0"/>
              <a:buChar char="•"/>
            </a:pPr>
            <a:r>
              <a:rPr lang="en-US" sz="1600" kern="1200" baseline="0" dirty="0">
                <a:solidFill>
                  <a:schemeClr val="tx1"/>
                </a:solidFill>
                <a:effectLst/>
                <a:latin typeface="Arial" charset="0"/>
                <a:ea typeface="+mn-ea"/>
                <a:cs typeface="+mn-cs"/>
              </a:rPr>
              <a:t>Imbalance in these areas causes burnout </a:t>
            </a:r>
          </a:p>
          <a:p>
            <a:pPr marL="742950" lvl="1" indent="-285750">
              <a:buFont typeface="Arial" panose="020B0604020202020204" pitchFamily="34" charset="0"/>
              <a:buChar char="•"/>
            </a:pPr>
            <a:r>
              <a:rPr lang="en-US" sz="1600" kern="1200" baseline="0" dirty="0">
                <a:solidFill>
                  <a:schemeClr val="tx1"/>
                </a:solidFill>
                <a:effectLst/>
                <a:latin typeface="Arial" charset="0"/>
                <a:ea typeface="+mn-ea"/>
                <a:cs typeface="+mn-cs"/>
              </a:rPr>
              <a:t>In pastors</a:t>
            </a:r>
          </a:p>
          <a:p>
            <a:pPr marL="742950" lvl="1" indent="-285750">
              <a:buFont typeface="Arial" panose="020B0604020202020204" pitchFamily="34" charset="0"/>
              <a:buChar char="•"/>
            </a:pPr>
            <a:r>
              <a:rPr lang="en-US" sz="1600" kern="1200" baseline="0" dirty="0">
                <a:solidFill>
                  <a:schemeClr val="tx1"/>
                </a:solidFill>
                <a:effectLst/>
                <a:latin typeface="Arial" charset="0"/>
                <a:ea typeface="+mn-ea"/>
                <a:cs typeface="+mn-cs"/>
              </a:rPr>
              <a:t>In church leaders</a:t>
            </a:r>
          </a:p>
          <a:p>
            <a:pPr marL="742950" lvl="1" indent="-285750">
              <a:buFont typeface="Arial" panose="020B0604020202020204" pitchFamily="34" charset="0"/>
              <a:buChar char="•"/>
            </a:pPr>
            <a:r>
              <a:rPr lang="en-US" sz="1600" kern="1200" baseline="0" dirty="0">
                <a:solidFill>
                  <a:schemeClr val="tx1"/>
                </a:solidFill>
                <a:effectLst/>
                <a:latin typeface="Arial" charset="0"/>
                <a:ea typeface="+mn-ea"/>
                <a:cs typeface="+mn-cs"/>
              </a:rPr>
              <a:t>And in church members</a:t>
            </a:r>
          </a:p>
          <a:p>
            <a:pPr marL="285750" lvl="0" indent="-285750">
              <a:buFont typeface="Arial" panose="020B0604020202020204" pitchFamily="34" charset="0"/>
              <a:buChar char="•"/>
            </a:pPr>
            <a:r>
              <a:rPr lang="en-US" sz="1600" kern="1200" baseline="0" dirty="0">
                <a:solidFill>
                  <a:schemeClr val="tx1"/>
                </a:solidFill>
                <a:effectLst/>
                <a:latin typeface="Arial" charset="0"/>
                <a:ea typeface="+mn-ea"/>
                <a:cs typeface="+mn-cs"/>
              </a:rPr>
              <a:t>Think about your life in these areas</a:t>
            </a:r>
          </a:p>
          <a:p>
            <a:pPr marL="520700" lvl="1" indent="-285750">
              <a:buFont typeface="Arial" panose="020B0604020202020204" pitchFamily="34" charset="0"/>
              <a:buChar char="•"/>
            </a:pPr>
            <a:r>
              <a:rPr lang="en-US" dirty="0"/>
              <a:t>What is one area in which you are doing well?</a:t>
            </a:r>
          </a:p>
          <a:p>
            <a:pPr marL="520700" lvl="1" indent="-285750">
              <a:buFont typeface="Arial" panose="020B0604020202020204" pitchFamily="34" charset="0"/>
              <a:buChar char="•"/>
            </a:pPr>
            <a:r>
              <a:rPr lang="en-US" dirty="0"/>
              <a:t>What is one area in which you need improvement?</a:t>
            </a:r>
          </a:p>
          <a:p>
            <a:pPr marL="520700" lvl="1" indent="-285750">
              <a:buFont typeface="Arial" panose="020B0604020202020204" pitchFamily="34" charset="0"/>
              <a:buChar char="•"/>
            </a:pPr>
            <a:endParaRPr lang="en-US" kern="1200" baseline="0" dirty="0">
              <a:solidFill>
                <a:schemeClr val="tx1"/>
              </a:solidFill>
              <a:effectLst/>
              <a:latin typeface="Arial" charset="0"/>
              <a:ea typeface="+mn-ea"/>
              <a:cs typeface="+mn-cs"/>
            </a:endParaRPr>
          </a:p>
          <a:p>
            <a:pPr marL="222250" lvl="0" indent="0">
              <a:buFont typeface="Arial" panose="020B0604020202020204" pitchFamily="34" charset="0"/>
              <a:buNone/>
            </a:pPr>
            <a:endParaRPr lang="en-US" sz="1600" kern="1200" baseline="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24</a:t>
            </a:fld>
            <a:endParaRPr lang="en-US"/>
          </a:p>
        </p:txBody>
      </p:sp>
    </p:spTree>
    <p:extLst>
      <p:ext uri="{BB962C8B-B14F-4D97-AF65-F5344CB8AC3E}">
        <p14:creationId xmlns:p14="http://schemas.microsoft.com/office/powerpoint/2010/main" val="4060565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114300" marR="0">
              <a:lnSpc>
                <a:spcPct val="115000"/>
              </a:lnSpc>
              <a:spcBef>
                <a:spcPts val="0"/>
              </a:spcBef>
              <a:spcAft>
                <a:spcPts val="0"/>
              </a:spcAft>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How to Lead a Balanced Christian Life</a:t>
            </a:r>
          </a:p>
          <a:p>
            <a:pPr marL="114300" marR="0">
              <a:lnSpc>
                <a:spcPct val="115000"/>
              </a:lnSpc>
              <a:spcBef>
                <a:spcPts val="0"/>
              </a:spcBef>
              <a:spcAft>
                <a:spcPts val="0"/>
              </a:spcAft>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 Follow Jesus’ Example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508000" marR="0" lvl="0" indent="-285750">
              <a:lnSpc>
                <a:spcPct val="115000"/>
              </a:lnSpc>
              <a:spcBef>
                <a:spcPts val="0"/>
              </a:spcBef>
              <a:spcAft>
                <a:spcPts val="1200"/>
              </a:spcAft>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Jesus knew what His mission was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508000" marR="0" lvl="0" indent="-285750">
              <a:lnSpc>
                <a:spcPct val="115000"/>
              </a:lnSpc>
              <a:spcBef>
                <a:spcPts val="0"/>
              </a:spcBef>
              <a:spcAft>
                <a:spcPts val="1200"/>
              </a:spcAft>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He didn’t allow other people to distract Him from His mission.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508000" marR="0" lvl="0" indent="-285750">
              <a:lnSpc>
                <a:spcPct val="115000"/>
              </a:lnSpc>
              <a:spcBef>
                <a:spcPts val="0"/>
              </a:spcBef>
              <a:spcAft>
                <a:spcPts val="1200"/>
              </a:spcAft>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In Mark 1:36-38 Jesus’ disciples were innocently trying to distract Him from His mission. </a:t>
            </a:r>
            <a:endPar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08000" marR="0" lvl="0" indent="-285750">
              <a:lnSpc>
                <a:spcPct val="115000"/>
              </a:lnSpc>
              <a:spcBef>
                <a:spcPts val="0"/>
              </a:spcBef>
              <a:spcAft>
                <a:spcPts val="0"/>
              </a:spcAft>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Jesus would not be deterred from His mission:</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228600" marR="0">
              <a:lnSpc>
                <a:spcPct val="115000"/>
              </a:lnSpc>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“Simon and his companions went to look for him, and when they found him, they exclaimed: "Everyone is looking for you!" Jesus replied, "Let us go somewhere else--to the nearby villages--so I can preach there also. </a:t>
            </a: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That is why I have come</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228600" marR="0">
              <a:lnSpc>
                <a:spcPct val="115000"/>
              </a:lnSpc>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Jesus rebuked Peter for not understanding God’s priorities in Matthew 16:21-23.</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“You are a stumbling block to me; </a:t>
            </a: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you do not have in mind the things of God</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but the things of men."</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25</a:t>
            </a:fld>
            <a:endParaRPr lang="en-US"/>
          </a:p>
        </p:txBody>
      </p:sp>
    </p:spTree>
    <p:extLst>
      <p:ext uri="{BB962C8B-B14F-4D97-AF65-F5344CB8AC3E}">
        <p14:creationId xmlns:p14="http://schemas.microsoft.com/office/powerpoint/2010/main" val="2451459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algn="ctr"/>
            <a:r>
              <a:rPr lang="en-US" b="1" kern="1200" baseline="0" dirty="0">
                <a:effectLst/>
                <a:latin typeface="Arial" charset="0"/>
                <a:ea typeface="+mn-ea"/>
                <a:cs typeface="+mn-cs"/>
              </a:rPr>
              <a:t>If we want to accomplish God’s mission,</a:t>
            </a:r>
            <a:endParaRPr lang="en-US" kern="1200" baseline="0" dirty="0">
              <a:effectLst/>
              <a:latin typeface="Arial" charset="0"/>
              <a:ea typeface="+mn-ea"/>
              <a:cs typeface="+mn-cs"/>
            </a:endParaRPr>
          </a:p>
          <a:p>
            <a:pPr algn="ctr"/>
            <a:r>
              <a:rPr lang="en-US" b="1" kern="1200" baseline="0" dirty="0">
                <a:effectLst/>
                <a:latin typeface="Arial" charset="0"/>
                <a:ea typeface="+mn-ea"/>
                <a:cs typeface="+mn-cs"/>
              </a:rPr>
              <a:t>then we must keep God’s priorities</a:t>
            </a:r>
          </a:p>
          <a:p>
            <a:pPr algn="ctr"/>
            <a:r>
              <a:rPr lang="en-US" b="1" kern="1200" baseline="0" dirty="0">
                <a:effectLst/>
                <a:latin typeface="Arial" charset="0"/>
                <a:ea typeface="+mn-ea"/>
                <a:cs typeface="+mn-cs"/>
              </a:rPr>
              <a:t> just like Jesus did</a:t>
            </a:r>
            <a:endParaRPr lang="en-US" kern="1200" baseline="0" dirty="0">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26</a:t>
            </a:fld>
            <a:endParaRPr lang="en-US"/>
          </a:p>
        </p:txBody>
      </p:sp>
    </p:spTree>
    <p:extLst>
      <p:ext uri="{BB962C8B-B14F-4D97-AF65-F5344CB8AC3E}">
        <p14:creationId xmlns:p14="http://schemas.microsoft.com/office/powerpoint/2010/main" val="2843776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algn="l">
              <a:spcAft>
                <a:spcPts val="0"/>
              </a:spcAft>
            </a:pPr>
            <a:r>
              <a:rPr lang="en-US" sz="1600" b="1" dirty="0"/>
              <a:t>B. Obstacles to a Balanced Christian Life</a:t>
            </a:r>
          </a:p>
          <a:p>
            <a:pPr>
              <a:spcAft>
                <a:spcPts val="0"/>
              </a:spcAft>
            </a:pPr>
            <a:r>
              <a:rPr lang="en-US" sz="1600" dirty="0"/>
              <a:t>The following are obstacles to a balanced Christian life.</a:t>
            </a:r>
          </a:p>
          <a:p>
            <a:pPr marL="342900" indent="-342900">
              <a:spcAft>
                <a:spcPts val="0"/>
              </a:spcAft>
              <a:buFont typeface="+mj-lt"/>
              <a:buAutoNum type="arabicPeriod"/>
            </a:pPr>
            <a:r>
              <a:rPr lang="en-US" sz="1600" dirty="0"/>
              <a:t>Our sinful desires rather than God’s perfect will</a:t>
            </a:r>
          </a:p>
          <a:p>
            <a:pPr marL="342900" indent="-342900">
              <a:spcAft>
                <a:spcPts val="0"/>
              </a:spcAft>
              <a:buFont typeface="+mj-lt"/>
              <a:buAutoNum type="arabicPeriod"/>
            </a:pPr>
            <a:r>
              <a:rPr lang="en-US" sz="1600" dirty="0"/>
              <a:t>Trying to please other people rather than God  </a:t>
            </a:r>
          </a:p>
          <a:p>
            <a:pPr marL="342900" indent="-342900">
              <a:spcAft>
                <a:spcPts val="0"/>
              </a:spcAft>
              <a:buFont typeface="+mj-lt"/>
              <a:buAutoNum type="arabicPeriod"/>
            </a:pPr>
            <a:r>
              <a:rPr lang="en-US" sz="1600" kern="1200" baseline="0" dirty="0">
                <a:solidFill>
                  <a:schemeClr val="tx1"/>
                </a:solidFill>
                <a:effectLst/>
                <a:latin typeface="Arial" charset="0"/>
                <a:ea typeface="+mn-ea"/>
                <a:cs typeface="+mn-cs"/>
              </a:rPr>
              <a:t>Trying to meet the expectations of our church leaders and members rather than meeting God’s expectations </a:t>
            </a:r>
            <a:endParaRPr lang="en-US" sz="1600" dirty="0"/>
          </a:p>
          <a:p>
            <a:pPr marL="342900" indent="-342900">
              <a:spcAft>
                <a:spcPts val="0"/>
              </a:spcAft>
              <a:buFont typeface="+mj-lt"/>
              <a:buAutoNum type="arabicPeriod"/>
            </a:pPr>
            <a:r>
              <a:rPr lang="en-US" sz="1600" dirty="0"/>
              <a:t>Trying to meet the expectations of our family rather than meeting God’s expectations</a:t>
            </a:r>
          </a:p>
          <a:p>
            <a:pPr marL="342900" indent="-342900">
              <a:spcAft>
                <a:spcPts val="0"/>
              </a:spcAft>
              <a:buFont typeface="+mj-lt"/>
              <a:buAutoNum type="arabicPeriod"/>
            </a:pPr>
            <a:r>
              <a:rPr lang="en-US" sz="1600" dirty="0"/>
              <a:t>Our culture tries to impose expectations on us that are contrary to God’s expectations</a:t>
            </a:r>
          </a:p>
          <a:p>
            <a:pPr>
              <a:spcAft>
                <a:spcPts val="0"/>
              </a:spcAft>
            </a:pPr>
            <a:endParaRPr lang="en-US" dirty="0"/>
          </a:p>
          <a:p>
            <a:pPr marL="285750" marR="0" lvl="0" indent="-285750">
              <a:spcBef>
                <a:spcPts val="0"/>
              </a:spcBef>
              <a:spcAft>
                <a:spcPts val="0"/>
              </a:spcAft>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We must remember that we are “aliens and exiles” on the earth</a:t>
            </a:r>
          </a:p>
          <a:p>
            <a:pPr marR="0" lvl="0">
              <a:spcBef>
                <a:spcPts val="0"/>
              </a:spcBef>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(1 Peter 2:11) </a:t>
            </a:r>
            <a:endPar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20700" marR="0" lvl="1" indent="-285750">
              <a:spcBef>
                <a:spcPts val="0"/>
              </a:spcBef>
              <a:spcAft>
                <a:spcPts val="0"/>
              </a:spcAft>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because we are “citizens” of the Kingdom of God</a:t>
            </a:r>
          </a:p>
          <a:p>
            <a:pPr marR="0" lvl="1">
              <a:spcBef>
                <a:spcPts val="0"/>
              </a:spcBef>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(Philippians 3:20). </a:t>
            </a:r>
            <a:endParaRPr lang="en-US"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a:spcBef>
                <a:spcPts val="0"/>
              </a:spcBef>
              <a:spcAft>
                <a:spcPts val="0"/>
              </a:spcAft>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We will always have to manage the tension </a:t>
            </a:r>
          </a:p>
          <a:p>
            <a:pPr marL="520700" marR="0" lvl="1" indent="-285750" algn="l">
              <a:spcBef>
                <a:spcPts val="0"/>
              </a:spcBef>
              <a:spcAft>
                <a:spcPts val="0"/>
              </a:spcAft>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of being a foreigner in a foreign land.</a:t>
            </a:r>
          </a:p>
          <a:p>
            <a:pPr marL="520700" marR="0" lvl="1" indent="-285750" algn="l">
              <a:spcBef>
                <a:spcPts val="0"/>
              </a:spcBef>
              <a:spcAft>
                <a:spcPts val="0"/>
              </a:spcAft>
              <a:buFont typeface="Arial" panose="020B0604020202020204" pitchFamily="34" charset="0"/>
              <a:buChar char="•"/>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 summary: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God has given us a mission.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Jesus never allowed anything to keep Him from accomplishing His mission. </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600" dirty="0">
                <a:solidFill>
                  <a:srgbClr val="000000"/>
                </a:solidFill>
                <a:effectLst/>
                <a:latin typeface="Arial" panose="020B0604020202020204" pitchFamily="34" charset="0"/>
                <a:ea typeface="Calibri" panose="020F0502020204030204" pitchFamily="34" charset="0"/>
              </a:rPr>
              <a:t>We have many obstacles to overcome in order to accomplish God’s mission.</a:t>
            </a:r>
            <a:endParaRPr lang="en-US"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27</a:t>
            </a:fld>
            <a:endParaRPr lang="en-US"/>
          </a:p>
        </p:txBody>
      </p:sp>
    </p:spTree>
    <p:extLst>
      <p:ext uri="{BB962C8B-B14F-4D97-AF65-F5344CB8AC3E}">
        <p14:creationId xmlns:p14="http://schemas.microsoft.com/office/powerpoint/2010/main" val="1243807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15000"/>
              </a:lnSpc>
              <a:spcBef>
                <a:spcPts val="0"/>
              </a:spcBef>
              <a:spcAft>
                <a:spcPts val="0"/>
              </a:spcAft>
              <a:buClrTx/>
              <a:buSzTx/>
              <a:buFont typeface="Arial" panose="020B0604020202020204" pitchFamily="34" charset="0"/>
              <a:buNone/>
              <a:tabLst/>
              <a:defRPr/>
            </a:pPr>
            <a:r>
              <a:rPr lang="en-US" sz="1600" b="0" dirty="0">
                <a:latin typeface="Arial" panose="020B0604020202020204" pitchFamily="34" charset="0"/>
                <a:ea typeface="Calibri" panose="020F0502020204030204" pitchFamily="34" charset="0"/>
                <a:cs typeface="Arial" panose="020B0604020202020204" pitchFamily="34" charset="0"/>
              </a:rPr>
              <a:t>In your groups talk about:</a:t>
            </a:r>
          </a:p>
          <a:p>
            <a:pPr marL="234950" marR="0" lvl="0" indent="-234950">
              <a:lnSpc>
                <a:spcPct val="115000"/>
              </a:lnSpc>
              <a:spcBef>
                <a:spcPts val="0"/>
              </a:spcBef>
              <a:spcAft>
                <a:spcPts val="1200"/>
              </a:spcAft>
              <a:buFont typeface="Arial" panose="020B0604020202020204" pitchFamily="34" charset="0"/>
              <a:buChar char="•"/>
            </a:pPr>
            <a:r>
              <a:rPr lang="en-US" b="0" dirty="0">
                <a:latin typeface="Arial" panose="020B0604020202020204" pitchFamily="34" charset="0"/>
                <a:ea typeface="Calibri" panose="020F0502020204030204" pitchFamily="34" charset="0"/>
                <a:cs typeface="Arial" panose="020B0604020202020204" pitchFamily="34" charset="0"/>
              </a:rPr>
              <a:t>What are some obstacles to a balanced Christian life?</a:t>
            </a:r>
          </a:p>
          <a:p>
            <a:pPr marL="234950" marR="0" lvl="0" indent="-234950">
              <a:lnSpc>
                <a:spcPct val="115000"/>
              </a:lnSpc>
              <a:spcBef>
                <a:spcPts val="0"/>
              </a:spcBef>
              <a:spcAft>
                <a:spcPts val="1200"/>
              </a:spcAft>
              <a:buFont typeface="Arial" panose="020B0604020202020204" pitchFamily="34" charset="0"/>
              <a:buChar char="•"/>
            </a:pPr>
            <a:r>
              <a:rPr lang="en-US" b="0" dirty="0">
                <a:latin typeface="Arial" panose="020B0604020202020204" pitchFamily="34" charset="0"/>
                <a:ea typeface="Calibri" panose="020F0502020204030204" pitchFamily="34" charset="0"/>
                <a:cs typeface="Arial" panose="020B0604020202020204" pitchFamily="34" charset="0"/>
              </a:rPr>
              <a:t>What are some obstacles to accomplishing the Great Commission?</a:t>
            </a:r>
          </a:p>
          <a:p>
            <a:pPr marL="234950" marR="0" lvl="0" indent="-234950">
              <a:lnSpc>
                <a:spcPct val="115000"/>
              </a:lnSpc>
              <a:spcBef>
                <a:spcPts val="0"/>
              </a:spcBef>
              <a:spcAft>
                <a:spcPts val="1200"/>
              </a:spcAft>
              <a:buFont typeface="Arial" panose="020B0604020202020204" pitchFamily="34" charset="0"/>
              <a:buChar char="•"/>
            </a:pPr>
            <a:endParaRPr lang="en-US" b="0" dirty="0">
              <a:latin typeface="Arial" panose="020B0604020202020204" pitchFamily="34" charset="0"/>
              <a:ea typeface="Calibri" panose="020F050202020403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dirty="0"/>
              <a:t>Ask participants to share what they talked about</a:t>
            </a:r>
          </a:p>
          <a:p>
            <a:pPr marL="285750" indent="-285750">
              <a:spcAft>
                <a:spcPts val="1200"/>
              </a:spcAft>
              <a:buFont typeface="Arial" panose="020B0604020202020204" pitchFamily="34" charset="0"/>
              <a:buChar char="•"/>
            </a:pPr>
            <a:r>
              <a:rPr lang="en-US" dirty="0"/>
              <a:t>Questions?</a:t>
            </a:r>
          </a:p>
          <a:p>
            <a:pPr marL="234950" marR="0" lvl="0" indent="-234950">
              <a:lnSpc>
                <a:spcPct val="115000"/>
              </a:lnSpc>
              <a:spcBef>
                <a:spcPts val="0"/>
              </a:spcBef>
              <a:spcAft>
                <a:spcPts val="0"/>
              </a:spcAft>
              <a:buFont typeface="Arial" panose="020B0604020202020204" pitchFamily="34" charset="0"/>
              <a:buChar char="•"/>
            </a:pPr>
            <a:endParaRPr lang="en-US" b="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28</a:t>
            </a:fld>
            <a:endParaRPr lang="en-US"/>
          </a:p>
        </p:txBody>
      </p:sp>
    </p:spTree>
    <p:extLst>
      <p:ext uri="{BB962C8B-B14F-4D97-AF65-F5344CB8AC3E}">
        <p14:creationId xmlns:p14="http://schemas.microsoft.com/office/powerpoint/2010/main" val="2377875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algn="l">
              <a:spcAft>
                <a:spcPts val="0"/>
              </a:spcAft>
            </a:pPr>
            <a:r>
              <a:rPr lang="en-US" sz="1600" b="1" kern="1200" baseline="0" dirty="0">
                <a:solidFill>
                  <a:schemeClr val="tx1"/>
                </a:solidFill>
                <a:effectLst/>
                <a:latin typeface="Arial" charset="0"/>
                <a:ea typeface="+mn-ea"/>
                <a:cs typeface="+mn-cs"/>
              </a:rPr>
              <a:t>C. How to Overcome Obstacles to a Balanced Christian Life</a:t>
            </a:r>
            <a:endParaRPr lang="en-US" sz="1600" kern="1200" baseline="0" dirty="0">
              <a:solidFill>
                <a:schemeClr val="tx1"/>
              </a:solidFill>
              <a:effectLst/>
              <a:latin typeface="Arial" charset="0"/>
              <a:ea typeface="+mn-ea"/>
              <a:cs typeface="+mn-cs"/>
            </a:endParaRPr>
          </a:p>
          <a:p>
            <a:pPr>
              <a:spcAft>
                <a:spcPts val="0"/>
              </a:spcAft>
            </a:pPr>
            <a:r>
              <a:rPr lang="en-US" sz="1600" kern="1200" baseline="0" dirty="0">
                <a:solidFill>
                  <a:schemeClr val="tx1"/>
                </a:solidFill>
                <a:effectLst/>
                <a:latin typeface="Arial" charset="0"/>
                <a:ea typeface="+mn-ea"/>
                <a:cs typeface="+mn-cs"/>
              </a:rPr>
              <a:t>1. We must make sure that Jesus is our only master. </a:t>
            </a:r>
          </a:p>
          <a:p>
            <a:pPr marL="520700" lvl="1" indent="-285750">
              <a:spcAft>
                <a:spcPts val="0"/>
              </a:spcAft>
              <a:buFont typeface="Arial" panose="020B0604020202020204" pitchFamily="34" charset="0"/>
              <a:buChar char="•"/>
            </a:pPr>
            <a:r>
              <a:rPr lang="en-US" sz="1600" kern="1200" baseline="0" dirty="0">
                <a:solidFill>
                  <a:schemeClr val="tx1"/>
                </a:solidFill>
                <a:effectLst/>
                <a:latin typeface="Arial" charset="0"/>
                <a:ea typeface="+mn-ea"/>
                <a:cs typeface="+mn-cs"/>
              </a:rPr>
              <a:t>Jesus told us in Matthew 6:24, </a:t>
            </a:r>
          </a:p>
          <a:p>
            <a:pPr marL="742950" lvl="2" indent="-285750">
              <a:spcAft>
                <a:spcPts val="0"/>
              </a:spcAft>
              <a:buFont typeface="Arial" panose="020B0604020202020204" pitchFamily="34" charset="0"/>
              <a:buChar char="•"/>
            </a:pPr>
            <a:r>
              <a:rPr lang="en-US" sz="1600" kern="1200" baseline="0" dirty="0">
                <a:solidFill>
                  <a:schemeClr val="tx1"/>
                </a:solidFill>
                <a:effectLst/>
                <a:latin typeface="Arial" charset="0"/>
                <a:ea typeface="+mn-ea"/>
                <a:cs typeface="+mn-cs"/>
              </a:rPr>
              <a:t>"No one can serve two masters. </a:t>
            </a:r>
          </a:p>
          <a:p>
            <a:pPr marL="742950" lvl="1" indent="-285750">
              <a:spcAft>
                <a:spcPts val="0"/>
              </a:spcAft>
              <a:buFont typeface="Arial" panose="020B0604020202020204" pitchFamily="34" charset="0"/>
              <a:buChar char="•"/>
            </a:pPr>
            <a:r>
              <a:rPr lang="en-US" sz="1600" kern="1200" baseline="0" dirty="0">
                <a:solidFill>
                  <a:schemeClr val="tx1"/>
                </a:solidFill>
                <a:effectLst/>
                <a:latin typeface="Arial" charset="0"/>
                <a:ea typeface="+mn-ea"/>
                <a:cs typeface="+mn-cs"/>
              </a:rPr>
              <a:t>Either he will hate the one and love the other, </a:t>
            </a:r>
          </a:p>
          <a:p>
            <a:pPr marL="742950" lvl="1" indent="-285750">
              <a:spcAft>
                <a:spcPts val="0"/>
              </a:spcAft>
              <a:buFont typeface="Arial" panose="020B0604020202020204" pitchFamily="34" charset="0"/>
              <a:buChar char="•"/>
            </a:pPr>
            <a:r>
              <a:rPr lang="en-US" sz="1600" kern="1200" baseline="0" dirty="0">
                <a:solidFill>
                  <a:schemeClr val="tx1"/>
                </a:solidFill>
                <a:effectLst/>
                <a:latin typeface="Arial" charset="0"/>
                <a:ea typeface="+mn-ea"/>
                <a:cs typeface="+mn-cs"/>
              </a:rPr>
              <a:t>or he will be devoted to the one and despise the other…” </a:t>
            </a:r>
          </a:p>
          <a:p>
            <a:pPr marL="520700" lvl="1" indent="-285750">
              <a:spcAft>
                <a:spcPts val="0"/>
              </a:spcAft>
              <a:buFont typeface="Arial" panose="020B0604020202020204" pitchFamily="34" charset="0"/>
              <a:buChar char="•"/>
            </a:pPr>
            <a:r>
              <a:rPr lang="en-US" sz="1600" kern="1200" baseline="0" dirty="0">
                <a:solidFill>
                  <a:schemeClr val="tx1"/>
                </a:solidFill>
                <a:effectLst/>
                <a:latin typeface="Arial" charset="0"/>
                <a:ea typeface="+mn-ea"/>
                <a:cs typeface="+mn-cs"/>
              </a:rPr>
              <a:t>Things that detract us from our mission are our master. </a:t>
            </a:r>
          </a:p>
          <a:p>
            <a:pPr>
              <a:spcAft>
                <a:spcPts val="0"/>
              </a:spcAft>
            </a:pPr>
            <a:r>
              <a:rPr lang="en-US" sz="1600" kern="1200" baseline="0" dirty="0">
                <a:solidFill>
                  <a:schemeClr val="tx1"/>
                </a:solidFill>
                <a:effectLst/>
                <a:latin typeface="Arial" charset="0"/>
                <a:ea typeface="+mn-ea"/>
                <a:cs typeface="+mn-cs"/>
              </a:rPr>
              <a:t> </a:t>
            </a:r>
          </a:p>
          <a:p>
            <a:pPr marL="520700" lvl="1" indent="-285750">
              <a:spcAft>
                <a:spcPts val="0"/>
              </a:spcAft>
              <a:buFont typeface="Arial" panose="020B0604020202020204" pitchFamily="34" charset="0"/>
              <a:buChar char="•"/>
            </a:pPr>
            <a:r>
              <a:rPr lang="en-US" sz="1600" kern="1200" baseline="0" dirty="0">
                <a:solidFill>
                  <a:schemeClr val="tx1"/>
                </a:solidFill>
                <a:effectLst/>
                <a:latin typeface="Arial" charset="0"/>
                <a:ea typeface="+mn-ea"/>
                <a:cs typeface="+mn-cs"/>
              </a:rPr>
              <a:t>To be a disciple of Jesus and allow Him to be our Master requires </a:t>
            </a:r>
          </a:p>
          <a:p>
            <a:pPr marL="965200" lvl="2" indent="-285750">
              <a:spcAft>
                <a:spcPts val="0"/>
              </a:spcAft>
              <a:buFont typeface="Arial" panose="020B0604020202020204" pitchFamily="34" charset="0"/>
              <a:buChar char="•"/>
            </a:pPr>
            <a:r>
              <a:rPr lang="en-US" sz="1600" kern="1200" baseline="0" dirty="0">
                <a:solidFill>
                  <a:schemeClr val="tx1"/>
                </a:solidFill>
                <a:effectLst/>
                <a:latin typeface="Arial" charset="0"/>
                <a:ea typeface="+mn-ea"/>
                <a:cs typeface="+mn-cs"/>
              </a:rPr>
              <a:t>our total commitment and the power of God in us. </a:t>
            </a:r>
          </a:p>
          <a:p>
            <a:pPr marL="520700" lvl="1" indent="-285750">
              <a:spcAft>
                <a:spcPts val="0"/>
              </a:spcAft>
              <a:buFont typeface="Arial" panose="020B0604020202020204" pitchFamily="34" charset="0"/>
              <a:buChar char="•"/>
            </a:pPr>
            <a:r>
              <a:rPr lang="en-US" sz="1600" kern="1200" baseline="0" dirty="0">
                <a:solidFill>
                  <a:schemeClr val="tx1"/>
                </a:solidFill>
                <a:effectLst/>
                <a:latin typeface="Arial" charset="0"/>
                <a:ea typeface="+mn-ea"/>
                <a:cs typeface="+mn-cs"/>
              </a:rPr>
              <a:t>This is what is needed </a:t>
            </a:r>
          </a:p>
          <a:p>
            <a:pPr marL="965200" lvl="2" indent="-285750">
              <a:spcAft>
                <a:spcPts val="0"/>
              </a:spcAft>
              <a:buFont typeface="Arial" panose="020B0604020202020204" pitchFamily="34" charset="0"/>
              <a:buChar char="•"/>
            </a:pPr>
            <a:r>
              <a:rPr lang="en-US" sz="1600" kern="1200" baseline="0" dirty="0">
                <a:solidFill>
                  <a:schemeClr val="tx1"/>
                </a:solidFill>
                <a:effectLst/>
                <a:latin typeface="Arial" charset="0"/>
                <a:ea typeface="+mn-ea"/>
                <a:cs typeface="+mn-cs"/>
              </a:rPr>
              <a:t>to overcome all obstacles and accomplish God’s mission.</a:t>
            </a:r>
          </a:p>
          <a:p>
            <a:pPr marL="114300" marR="0" indent="-114300">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We must think of priorities in terms of balance rather than a list.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577850" marR="0" lvl="1" indent="-342900">
              <a:spcBef>
                <a:spcPts val="0"/>
              </a:spcBef>
              <a:spcAft>
                <a:spcPts val="0"/>
              </a:spcAft>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All areas of life need some attention to be kept in balance.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577850" marR="0" lvl="1" indent="-342900">
              <a:spcBef>
                <a:spcPts val="0"/>
              </a:spcBef>
              <a:spcAft>
                <a:spcPts val="0"/>
              </a:spcAft>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Make Jesus our Master and then all other areas of life can be kept in proper balance.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en-US" dirty="0"/>
          </a:p>
          <a:p>
            <a:pPr marL="285750" indent="-285750">
              <a:spcAft>
                <a:spcPts val="0"/>
              </a:spcAft>
              <a:buFont typeface="Arial" panose="020B0604020202020204" pitchFamily="34" charset="0"/>
              <a:buChar char="•"/>
            </a:pPr>
            <a:r>
              <a:rPr lang="en-US" dirty="0"/>
              <a:t>You should give as much time to each area of life that you believe God wants you to give. </a:t>
            </a:r>
          </a:p>
          <a:p>
            <a:pPr marL="298450" lvl="1" indent="-285750">
              <a:spcAft>
                <a:spcPts val="0"/>
              </a:spcAft>
              <a:buFont typeface="Arial" panose="020B0604020202020204" pitchFamily="34" charset="0"/>
              <a:buChar char="•"/>
            </a:pPr>
            <a:r>
              <a:rPr lang="en-US" dirty="0"/>
              <a:t>When there are crises, you and God can decide together how much you can deviate from your plan.</a:t>
            </a:r>
          </a:p>
          <a:p>
            <a:pPr>
              <a:spcAft>
                <a:spcPts val="0"/>
              </a:spcAft>
            </a:pPr>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29</a:t>
            </a:fld>
            <a:endParaRPr lang="en-US"/>
          </a:p>
        </p:txBody>
      </p:sp>
    </p:spTree>
    <p:extLst>
      <p:ext uri="{BB962C8B-B14F-4D97-AF65-F5344CB8AC3E}">
        <p14:creationId xmlns:p14="http://schemas.microsoft.com/office/powerpoint/2010/main" val="2388580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3"/>
          <p:cNvSpPr>
            <a:spLocks noGrp="1" noChangeArrowheads="1"/>
          </p:cNvSpPr>
          <p:nvPr>
            <p:ph type="body" idx="1"/>
          </p:nvPr>
        </p:nvSpPr>
        <p:spPr>
          <a:xfrm>
            <a:off x="1" y="3273383"/>
            <a:ext cx="6856412" cy="48253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300"/>
              </a:spcAft>
            </a:pPr>
            <a:r>
              <a:rPr lang="en-US" dirty="0">
                <a:effectLst/>
                <a:latin typeface="Arial" panose="020B0604020202020204" pitchFamily="34" charset="0"/>
                <a:ea typeface="Calibri" panose="020F0502020204030204" pitchFamily="34" charset="0"/>
                <a:cs typeface="Arial" panose="020B0604020202020204" pitchFamily="34" charset="0"/>
              </a:rPr>
              <a:t>The Great Commission is best known from Matthew 28:19-20</a:t>
            </a:r>
          </a:p>
          <a:p>
            <a:pPr marL="342900" marR="0" lvl="0" indent="-342900" algn="l" defTabSz="914400" rtl="0" eaLnBrk="0" fontAlgn="base" latinLnBrk="0" hangingPunct="0">
              <a:spcBef>
                <a:spcPts val="0"/>
              </a:spcBef>
              <a:spcAft>
                <a:spcPts val="300"/>
              </a:spcAft>
              <a:buClrTx/>
              <a:buSzTx/>
              <a:buFont typeface="Symbol" panose="05050102010706020507" pitchFamily="18" charset="2"/>
              <a:buChar char=""/>
              <a:tabLst>
                <a:tab pos="457200" algn="l"/>
              </a:tabLst>
              <a:defRP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Jesus p</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reached to the crowds and healed many, </a:t>
            </a:r>
          </a:p>
          <a:p>
            <a:pPr marL="342900" marR="0" lvl="0" indent="-342900" algn="l" defTabSz="914400" rtl="0" eaLnBrk="0" fontAlgn="base" latinLnBrk="0" hangingPunct="0">
              <a:spcBef>
                <a:spcPts val="0"/>
              </a:spcBef>
              <a:spcAft>
                <a:spcPts val="300"/>
              </a:spcAft>
              <a:buClrTx/>
              <a:buSzTx/>
              <a:buFont typeface="Symbol" panose="05050102010706020507" pitchFamily="18" charset="2"/>
              <a:buChar char=""/>
              <a:tabLst>
                <a:tab pos="457200" algn="l"/>
              </a:tabLst>
              <a:defRPr/>
            </a:pPr>
            <a:r>
              <a:rPr kumimoji="0" lang="en-US" sz="16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But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he trained 12 ordinary men for three years to be His disciples </a:t>
            </a:r>
          </a:p>
          <a:p>
            <a:pPr marL="342900" marR="0" lvl="0" indent="-342900" algn="l" defTabSz="914400" rtl="0" eaLnBrk="0" fontAlgn="base" latinLnBrk="0" hangingPunct="0">
              <a:spcBef>
                <a:spcPts val="0"/>
              </a:spcBef>
              <a:spcAft>
                <a:spcPts val="300"/>
              </a:spcAft>
              <a:buClrTx/>
              <a:buSzTx/>
              <a:buFont typeface="Symbol" panose="05050102010706020507" pitchFamily="18" charset="2"/>
              <a:buChar char=""/>
              <a:tabLst>
                <a:tab pos="457200" algn="l"/>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His disciples were to train other disciples </a:t>
            </a:r>
          </a:p>
          <a:p>
            <a:pPr marL="519113" marR="0" lvl="1" indent="-285750" algn="l" defTabSz="914400" rtl="0" eaLnBrk="0" fontAlgn="base" latinLnBrk="0" hangingPunct="0">
              <a:spcBef>
                <a:spcPts val="0"/>
              </a:spcBef>
              <a:spcAft>
                <a:spcPts val="30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until everyone in the world had an opportunity to become a child of God.</a:t>
            </a:r>
          </a:p>
          <a:p>
            <a:pPr marL="342900" lvl="0" indent="-342900" eaLnBrk="0" fontAlgn="base" hangingPunct="0">
              <a:spcAft>
                <a:spcPts val="300"/>
              </a:spcAft>
              <a:buFont typeface="Symbol" panose="05050102010706020507" pitchFamily="18" charset="2"/>
              <a:buChar char=""/>
            </a:pPr>
            <a:r>
              <a:rPr lang="en-US" b="1" kern="1200" dirty="0">
                <a:solidFill>
                  <a:srgbClr val="000000"/>
                </a:solidFill>
                <a:effectLst/>
                <a:ea typeface="SimSun" panose="02010600030101010101" pitchFamily="2" charset="-122"/>
                <a:cs typeface="Arial" panose="020B0604020202020204" pitchFamily="34" charset="0"/>
              </a:rPr>
              <a:t>What</a:t>
            </a:r>
            <a:r>
              <a:rPr lang="en-US" kern="1200" dirty="0">
                <a:solidFill>
                  <a:srgbClr val="000000"/>
                </a:solidFill>
                <a:effectLst/>
                <a:ea typeface="SimSun" panose="02010600030101010101" pitchFamily="2" charset="-122"/>
                <a:cs typeface="Arial" panose="020B0604020202020204" pitchFamily="34" charset="0"/>
              </a:rPr>
              <a:t> we are to do is:</a:t>
            </a:r>
            <a:endParaRPr lang="en-US" dirty="0">
              <a:effectLst/>
            </a:endParaRPr>
          </a:p>
          <a:p>
            <a:pPr marL="742950" lvl="1" indent="-285750" eaLnBrk="0" fontAlgn="base" hangingPunct="0">
              <a:spcAft>
                <a:spcPts val="300"/>
              </a:spcAft>
              <a:buFont typeface="Courier New" panose="02070309020205020404" pitchFamily="49" charset="0"/>
              <a:buChar char="o"/>
              <a:tabLst>
                <a:tab pos="676910" algn="l"/>
              </a:tabLst>
            </a:pPr>
            <a:r>
              <a:rPr lang="en-US" b="0" u="sng" kern="1200" dirty="0">
                <a:solidFill>
                  <a:srgbClr val="000000"/>
                </a:solidFill>
                <a:effectLst/>
                <a:ea typeface="SimSun" panose="02010600030101010101" pitchFamily="2" charset="-122"/>
                <a:cs typeface="Arial" panose="020B0604020202020204" pitchFamily="34" charset="0"/>
              </a:rPr>
              <a:t>Make disciples</a:t>
            </a:r>
            <a:r>
              <a:rPr lang="en-US" kern="1200" dirty="0">
                <a:solidFill>
                  <a:srgbClr val="000000"/>
                </a:solidFill>
                <a:effectLst/>
                <a:ea typeface="SimSun" panose="02010600030101010101" pitchFamily="2" charset="-122"/>
                <a:cs typeface="Arial" panose="020B0604020202020204" pitchFamily="34" charset="0"/>
              </a:rPr>
              <a:t>: As defined by Jesus using Jesus’ process.</a:t>
            </a:r>
            <a:endParaRPr lang="en-US" dirty="0">
              <a:effectLst/>
            </a:endParaRPr>
          </a:p>
          <a:p>
            <a:pPr marL="285750" lvl="0" indent="-285750" eaLnBrk="0" fontAlgn="base" hangingPunct="0">
              <a:spcAft>
                <a:spcPts val="300"/>
              </a:spcAft>
              <a:buFont typeface="Symbol" panose="05050102010706020507" pitchFamily="18" charset="2"/>
              <a:buChar char=""/>
            </a:pPr>
            <a:r>
              <a:rPr lang="en-US" b="1" kern="1200" dirty="0">
                <a:solidFill>
                  <a:srgbClr val="000000"/>
                </a:solidFill>
                <a:effectLst/>
                <a:ea typeface="SimSun" panose="02010600030101010101" pitchFamily="2" charset="-122"/>
                <a:cs typeface="Arial" panose="020B0604020202020204" pitchFamily="34" charset="0"/>
              </a:rPr>
              <a:t>Where</a:t>
            </a:r>
            <a:r>
              <a:rPr lang="en-US" kern="1200" dirty="0">
                <a:solidFill>
                  <a:srgbClr val="000000"/>
                </a:solidFill>
                <a:effectLst/>
                <a:ea typeface="SimSun" panose="02010600030101010101" pitchFamily="2" charset="-122"/>
                <a:cs typeface="Arial" panose="020B0604020202020204" pitchFamily="34" charset="0"/>
              </a:rPr>
              <a:t> we are to do it:</a:t>
            </a:r>
            <a:endParaRPr lang="en-US" dirty="0">
              <a:effectLst/>
            </a:endParaRPr>
          </a:p>
          <a:p>
            <a:pPr marL="742950" lvl="1" indent="-285750" eaLnBrk="0" fontAlgn="base" hangingPunct="0">
              <a:spcAft>
                <a:spcPts val="300"/>
              </a:spcAft>
              <a:buFont typeface="Courier New" panose="02070309020205020404" pitchFamily="49" charset="0"/>
              <a:buChar char="o"/>
              <a:tabLst>
                <a:tab pos="676910" algn="l"/>
              </a:tabLst>
            </a:pPr>
            <a:r>
              <a:rPr lang="en-US" b="1" kern="1200" dirty="0">
                <a:solidFill>
                  <a:srgbClr val="000000"/>
                </a:solidFill>
                <a:effectLst/>
                <a:ea typeface="SimSun" panose="02010600030101010101" pitchFamily="2" charset="-122"/>
                <a:cs typeface="Arial" panose="020B0604020202020204" pitchFamily="34" charset="0"/>
              </a:rPr>
              <a:t>All Nations</a:t>
            </a:r>
            <a:r>
              <a:rPr lang="en-US" kern="1200" dirty="0">
                <a:solidFill>
                  <a:srgbClr val="000000"/>
                </a:solidFill>
                <a:effectLst/>
                <a:ea typeface="SimSun" panose="02010600030101010101" pitchFamily="2" charset="-122"/>
                <a:cs typeface="Arial" panose="020B0604020202020204" pitchFamily="34" charset="0"/>
              </a:rPr>
              <a:t>: All nationalities (No discrimination), the entire world.</a:t>
            </a:r>
            <a:endParaRPr lang="en-US" dirty="0">
              <a:effectLst/>
            </a:endParaRPr>
          </a:p>
          <a:p>
            <a:pPr marL="342900" lvl="0" indent="-342900" eaLnBrk="0" fontAlgn="base" hangingPunct="0">
              <a:spcAft>
                <a:spcPts val="300"/>
              </a:spcAft>
              <a:buFont typeface="Symbol" panose="05050102010706020507" pitchFamily="18" charset="2"/>
              <a:buChar char=""/>
            </a:pPr>
            <a:r>
              <a:rPr lang="en-US" b="1" kern="1200" dirty="0">
                <a:solidFill>
                  <a:srgbClr val="000000"/>
                </a:solidFill>
                <a:effectLst/>
                <a:ea typeface="SimSun" panose="02010600030101010101" pitchFamily="2" charset="-122"/>
                <a:cs typeface="Arial" panose="020B0604020202020204" pitchFamily="34" charset="0"/>
              </a:rPr>
              <a:t>How</a:t>
            </a:r>
            <a:r>
              <a:rPr lang="en-US" kern="1200" dirty="0">
                <a:solidFill>
                  <a:srgbClr val="000000"/>
                </a:solidFill>
                <a:effectLst/>
                <a:ea typeface="SimSun" panose="02010600030101010101" pitchFamily="2" charset="-122"/>
                <a:cs typeface="Arial" panose="020B0604020202020204" pitchFamily="34" charset="0"/>
              </a:rPr>
              <a:t> we are to do it:</a:t>
            </a:r>
            <a:endParaRPr lang="en-US" dirty="0">
              <a:effectLst/>
            </a:endParaRPr>
          </a:p>
          <a:p>
            <a:pPr marL="742950" lvl="1" indent="-285750" eaLnBrk="0" fontAlgn="base" hangingPunct="0">
              <a:spcAft>
                <a:spcPts val="300"/>
              </a:spcAft>
              <a:buFont typeface="Courier New" panose="02070309020205020404" pitchFamily="49" charset="0"/>
              <a:buChar char="o"/>
              <a:tabLst>
                <a:tab pos="676910" algn="l"/>
              </a:tabLst>
            </a:pPr>
            <a:r>
              <a:rPr lang="en-US" b="0" u="sng" kern="1200" dirty="0">
                <a:solidFill>
                  <a:srgbClr val="000000"/>
                </a:solidFill>
                <a:effectLst/>
                <a:ea typeface="SimSun" panose="02010600030101010101" pitchFamily="2" charset="-122"/>
                <a:cs typeface="Arial" panose="020B0604020202020204" pitchFamily="34" charset="0"/>
              </a:rPr>
              <a:t>Go</a:t>
            </a:r>
            <a:r>
              <a:rPr lang="en-US" kern="1200" dirty="0">
                <a:solidFill>
                  <a:srgbClr val="000000"/>
                </a:solidFill>
                <a:effectLst/>
                <a:ea typeface="SimSun" panose="02010600030101010101" pitchFamily="2" charset="-122"/>
                <a:cs typeface="Arial" panose="020B0604020202020204" pitchFamily="34" charset="0"/>
              </a:rPr>
              <a:t>: As you go through life, wherever you are</a:t>
            </a:r>
            <a:endParaRPr lang="en-US" dirty="0">
              <a:effectLst/>
            </a:endParaRPr>
          </a:p>
          <a:p>
            <a:pPr marL="742950" lvl="1" indent="-285750" eaLnBrk="0" fontAlgn="base" hangingPunct="0">
              <a:spcAft>
                <a:spcPts val="300"/>
              </a:spcAft>
              <a:buFont typeface="Courier New" panose="02070309020205020404" pitchFamily="49" charset="0"/>
              <a:buChar char="o"/>
              <a:tabLst>
                <a:tab pos="676910" algn="l"/>
              </a:tabLst>
            </a:pPr>
            <a:r>
              <a:rPr lang="en-US" b="0" u="sng" kern="1200" dirty="0">
                <a:solidFill>
                  <a:srgbClr val="000000"/>
                </a:solidFill>
                <a:effectLst/>
                <a:ea typeface="SimSun" panose="02010600030101010101" pitchFamily="2" charset="-122"/>
                <a:cs typeface="Arial" panose="020B0604020202020204" pitchFamily="34" charset="0"/>
              </a:rPr>
              <a:t>Baptizing</a:t>
            </a:r>
            <a:r>
              <a:rPr lang="en-US" kern="1200" dirty="0">
                <a:solidFill>
                  <a:srgbClr val="000000"/>
                </a:solidFill>
                <a:effectLst/>
                <a:ea typeface="SimSun" panose="02010600030101010101" pitchFamily="2" charset="-122"/>
                <a:cs typeface="Arial" panose="020B0604020202020204" pitchFamily="34" charset="0"/>
              </a:rPr>
              <a:t>: Discipleship starts with </a:t>
            </a:r>
            <a:r>
              <a:rPr lang="en-US" b="0" u="sng" kern="1200" dirty="0">
                <a:solidFill>
                  <a:srgbClr val="000000"/>
                </a:solidFill>
                <a:effectLst/>
                <a:ea typeface="SimSun" panose="02010600030101010101" pitchFamily="2" charset="-122"/>
                <a:cs typeface="Arial" panose="020B0604020202020204" pitchFamily="34" charset="0"/>
              </a:rPr>
              <a:t>Evangelism</a:t>
            </a:r>
            <a:r>
              <a:rPr lang="en-US" kern="1200" dirty="0">
                <a:solidFill>
                  <a:srgbClr val="000000"/>
                </a:solidFill>
                <a:effectLst/>
                <a:ea typeface="SimSun" panose="02010600030101010101" pitchFamily="2" charset="-122"/>
                <a:cs typeface="Arial" panose="020B0604020202020204" pitchFamily="34" charset="0"/>
              </a:rPr>
              <a:t>, </a:t>
            </a:r>
          </a:p>
          <a:p>
            <a:pPr marL="965200" lvl="2" indent="-285750" eaLnBrk="0" fontAlgn="base" hangingPunct="0">
              <a:spcAft>
                <a:spcPts val="300"/>
              </a:spcAft>
              <a:buFont typeface="Arial" panose="020B0604020202020204" pitchFamily="34" charset="0"/>
              <a:buChar char="•"/>
              <a:tabLst>
                <a:tab pos="676910" algn="l"/>
              </a:tabLst>
            </a:pPr>
            <a:r>
              <a:rPr lang="en-US" kern="1200" dirty="0">
                <a:solidFill>
                  <a:srgbClr val="000000"/>
                </a:solidFill>
                <a:effectLst/>
                <a:ea typeface="SimSun" panose="02010600030101010101" pitchFamily="2" charset="-122"/>
                <a:cs typeface="Arial" panose="020B0604020202020204" pitchFamily="34" charset="0"/>
              </a:rPr>
              <a:t>leading people to faith in Christ.</a:t>
            </a:r>
            <a:endParaRPr lang="en-US" dirty="0">
              <a:effectLst/>
            </a:endParaRPr>
          </a:p>
          <a:p>
            <a:pPr marL="742950" lvl="1" indent="-285750" eaLnBrk="0" fontAlgn="base" hangingPunct="0">
              <a:spcAft>
                <a:spcPts val="300"/>
              </a:spcAft>
              <a:buFont typeface="Courier New" panose="02070309020205020404" pitchFamily="49" charset="0"/>
              <a:buChar char="o"/>
              <a:tabLst>
                <a:tab pos="676910" algn="l"/>
              </a:tabLst>
            </a:pPr>
            <a:r>
              <a:rPr lang="en-US" b="0" u="sng" kern="1200" dirty="0">
                <a:solidFill>
                  <a:srgbClr val="000000"/>
                </a:solidFill>
                <a:effectLst/>
                <a:ea typeface="SimSun" panose="02010600030101010101" pitchFamily="2" charset="-122"/>
                <a:cs typeface="Arial" panose="020B0604020202020204" pitchFamily="34" charset="0"/>
              </a:rPr>
              <a:t>Teaching obedience to all </a:t>
            </a:r>
            <a:r>
              <a:rPr lang="en-US" kern="1200" dirty="0">
                <a:solidFill>
                  <a:srgbClr val="000000"/>
                </a:solidFill>
                <a:effectLst/>
                <a:ea typeface="SimSun" panose="02010600030101010101" pitchFamily="2" charset="-122"/>
                <a:cs typeface="Arial" panose="020B0604020202020204" pitchFamily="34" charset="0"/>
              </a:rPr>
              <a:t>of Jesus’ commands: </a:t>
            </a:r>
            <a:r>
              <a:rPr lang="en-US" b="0" u="sng" kern="1200" dirty="0">
                <a:solidFill>
                  <a:srgbClr val="000000"/>
                </a:solidFill>
                <a:effectLst/>
                <a:ea typeface="SimSun" panose="02010600030101010101" pitchFamily="2" charset="-122"/>
                <a:cs typeface="Arial" panose="020B0604020202020204" pitchFamily="34" charset="0"/>
              </a:rPr>
              <a:t>Discipleship</a:t>
            </a:r>
            <a:r>
              <a:rPr lang="en-US" b="1" kern="1200" dirty="0">
                <a:solidFill>
                  <a:srgbClr val="000000"/>
                </a:solidFill>
                <a:effectLst/>
                <a:ea typeface="SimSun" panose="02010600030101010101" pitchFamily="2" charset="-122"/>
                <a:cs typeface="Arial" panose="020B0604020202020204" pitchFamily="34" charset="0"/>
              </a:rPr>
              <a:t>.</a:t>
            </a:r>
            <a:r>
              <a:rPr lang="en-US" kern="1200" dirty="0">
                <a:solidFill>
                  <a:srgbClr val="000000"/>
                </a:solidFill>
                <a:effectLst/>
                <a:ea typeface="SimSun" panose="02010600030101010101" pitchFamily="2" charset="-122"/>
                <a:cs typeface="Arial" panose="020B0604020202020204" pitchFamily="34" charset="0"/>
              </a:rPr>
              <a:t> </a:t>
            </a:r>
          </a:p>
          <a:p>
            <a:pPr marL="965200" lvl="2" indent="-285750">
              <a:spcAft>
                <a:spcPts val="300"/>
              </a:spcAft>
              <a:buFont typeface="Wingdings" panose="05000000000000000000" pitchFamily="2" charset="2"/>
              <a:buChar char="§"/>
              <a:tabLst>
                <a:tab pos="676910" algn="l"/>
              </a:tabLst>
            </a:pPr>
            <a:r>
              <a:rPr lang="en-US" kern="1200" dirty="0">
                <a:solidFill>
                  <a:srgbClr val="000000"/>
                </a:solidFill>
                <a:effectLst/>
                <a:ea typeface="SimSun" panose="02010600030101010101" pitchFamily="2" charset="-122"/>
                <a:cs typeface="Arial" panose="020B0604020202020204" pitchFamily="34" charset="0"/>
              </a:rPr>
              <a:t>Maturing in all of the </a:t>
            </a:r>
            <a:r>
              <a:rPr lang="en-US" b="0" kern="1200" dirty="0">
                <a:solidFill>
                  <a:srgbClr val="000000"/>
                </a:solidFill>
                <a:effectLst/>
                <a:ea typeface="SimSun" panose="02010600030101010101" pitchFamily="2" charset="-122"/>
                <a:cs typeface="Arial" panose="020B0604020202020204" pitchFamily="34" charset="0"/>
              </a:rPr>
              <a:t>ingredients of a disciple</a:t>
            </a:r>
            <a:r>
              <a:rPr lang="en-US" b="1" kern="1200" dirty="0">
                <a:solidFill>
                  <a:srgbClr val="000000"/>
                </a:solidFill>
                <a:effectLst/>
                <a:ea typeface="SimSun" panose="02010600030101010101" pitchFamily="2" charset="-122"/>
                <a:cs typeface="Arial" panose="020B0604020202020204" pitchFamily="34" charset="0"/>
              </a:rPr>
              <a:t>.</a:t>
            </a:r>
            <a:endParaRPr lang="en-US" dirty="0">
              <a:effectLst/>
            </a:endParaRPr>
          </a:p>
          <a:p>
            <a:pPr marL="742950" lvl="1" indent="-285750" eaLnBrk="0" fontAlgn="base" hangingPunct="0">
              <a:spcAft>
                <a:spcPts val="300"/>
              </a:spcAft>
              <a:buFont typeface="Courier New" panose="02070309020205020404" pitchFamily="49" charset="0"/>
              <a:buChar char="o"/>
              <a:tabLst>
                <a:tab pos="676910" algn="l"/>
              </a:tabLst>
            </a:pPr>
            <a:r>
              <a:rPr lang="en-US" b="0" u="sng" kern="1200" dirty="0">
                <a:solidFill>
                  <a:srgbClr val="000000"/>
                </a:solidFill>
                <a:effectLst/>
                <a:ea typeface="SimSun" panose="02010600030101010101" pitchFamily="2" charset="-122"/>
                <a:cs typeface="Arial" panose="020B0604020202020204" pitchFamily="34" charset="0"/>
              </a:rPr>
              <a:t>I am with you always</a:t>
            </a:r>
            <a:r>
              <a:rPr lang="en-US" kern="1200" dirty="0">
                <a:solidFill>
                  <a:srgbClr val="000000"/>
                </a:solidFill>
                <a:effectLst/>
                <a:ea typeface="SimSun" panose="02010600030101010101" pitchFamily="2" charset="-122"/>
                <a:cs typeface="Arial" panose="020B0604020202020204" pitchFamily="34" charset="0"/>
              </a:rPr>
              <a:t>: Make disciples through the power of the Holy Spirit</a:t>
            </a:r>
            <a:endParaRPr lang="en-US" dirty="0">
              <a:effectLst/>
            </a:endParaRPr>
          </a:p>
          <a:p>
            <a:pPr marL="285750" lvl="0" indent="-285750">
              <a:spcBef>
                <a:spcPts val="0"/>
              </a:spcBef>
              <a:spcAft>
                <a:spcPts val="300"/>
              </a:spcAft>
              <a:buFont typeface="Arial" panose="020B0604020202020204" pitchFamily="34" charset="0"/>
              <a:buChar char="•"/>
            </a:pPr>
            <a:r>
              <a:rPr lang="en-US" dirty="0">
                <a:latin typeface="Arial" panose="020B0604020202020204" pitchFamily="34" charset="0"/>
                <a:ea typeface="SimSun" panose="02010600030101010101" pitchFamily="2" charset="-122"/>
                <a:cs typeface="Arial" panose="020B0604020202020204" pitchFamily="34" charset="0"/>
              </a:rPr>
              <a:t>The Great Commission includes both evangelism and discipleship</a:t>
            </a:r>
          </a:p>
          <a:p>
            <a:pPr marL="741363" lvl="1" indent="-285750">
              <a:spcAft>
                <a:spcPts val="300"/>
              </a:spcAft>
              <a:buFont typeface="Courier New" panose="02070309020205020404" pitchFamily="49" charset="0"/>
              <a:buChar char="o"/>
            </a:pPr>
            <a:r>
              <a:rPr lang="en-US" dirty="0">
                <a:effectLst/>
                <a:latin typeface="Arial" panose="020B0604020202020204" pitchFamily="34" charset="0"/>
                <a:ea typeface="SimSun" panose="02010600030101010101" pitchFamily="2" charset="-122"/>
              </a:rPr>
              <a:t>Both are essential to finish the Great Commission.</a:t>
            </a:r>
            <a:endParaRPr lang="en-US" dirty="0">
              <a:latin typeface="Arial" panose="020B0604020202020204" pitchFamily="34" charset="0"/>
              <a:ea typeface="SimSun" panose="02010600030101010101" pitchFamily="2" charset="-122"/>
              <a:cs typeface="Arial" panose="020B0604020202020204" pitchFamily="34" charset="0"/>
            </a:endParaRPr>
          </a:p>
        </p:txBody>
      </p:sp>
      <p:sp>
        <p:nvSpPr>
          <p:cNvPr id="128002" name="Rectangle 7"/>
          <p:cNvSpPr>
            <a:spLocks noGrp="1" noChangeArrowheads="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DA75720-E3F3-48DB-A05D-7D08F635DA11}" type="slidenum">
              <a:rPr lang="en-US" altLang="en-US" smtClean="0"/>
              <a:pPr eaLnBrk="1" hangingPunct="1">
                <a:spcBef>
                  <a:spcPct val="0"/>
                </a:spcBef>
              </a:pPr>
              <a:t>3</a:t>
            </a:fld>
            <a:endParaRPr lang="en-US" altLang="en-US"/>
          </a:p>
        </p:txBody>
      </p:sp>
      <p:sp>
        <p:nvSpPr>
          <p:cNvPr id="128003" name="Rectangle 2"/>
          <p:cNvSpPr>
            <a:spLocks noGrp="1" noRot="1" noChangeAspect="1" noChangeArrowheads="1" noTextEdit="1"/>
          </p:cNvSpPr>
          <p:nvPr>
            <p:ph type="sldImg"/>
          </p:nvPr>
        </p:nvSpPr>
        <p:spPr>
          <a:xfrm>
            <a:off x="1509713" y="184150"/>
            <a:ext cx="3838575" cy="2879725"/>
          </a:xfrm>
          <a:prstGeom prst="rect">
            <a:avLst/>
          </a:prstGeom>
          <a:ln/>
        </p:spPr>
      </p:sp>
    </p:spTree>
    <p:extLst>
      <p:ext uri="{BB962C8B-B14F-4D97-AF65-F5344CB8AC3E}">
        <p14:creationId xmlns:p14="http://schemas.microsoft.com/office/powerpoint/2010/main" val="2861246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342900" marR="0" lvl="0" indent="-342900">
              <a:lnSpc>
                <a:spcPct val="115000"/>
              </a:lnSpc>
              <a:spcBef>
                <a:spcPts val="0"/>
              </a:spcBef>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1600"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weekly calendar</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is a powerful tool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buFont typeface="Arial" panose="020B0604020202020204" pitchFamily="34" charset="0"/>
              <a:buChar char="−"/>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 manage your life </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1200"/>
              </a:spcAft>
              <a:buFont typeface="Arial" panose="020B0604020202020204" pitchFamily="34" charset="0"/>
              <a:buChar char="−"/>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and accomplish God’s mission. </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If you don’t manage your life,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spcAft>
                <a:spcPts val="1200"/>
              </a:spcAft>
              <a:buFont typeface="Arial" panose="020B0604020202020204" pitchFamily="34" charset="0"/>
              <a:buChar char="−"/>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other people will manage it for you. </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Go to </a:t>
            </a: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foundationsglobal.com</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15000"/>
              </a:lnSpc>
              <a:spcBef>
                <a:spcPts val="0"/>
              </a:spcBef>
              <a:buFont typeface="Arial" panose="020B0604020202020204" pitchFamily="34" charset="0"/>
              <a:buChar char="−"/>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“Other Discipleship Resources”, </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1200"/>
              </a:spcAft>
              <a:buFont typeface="Arial" panose="020B0604020202020204" pitchFamily="34" charset="0"/>
              <a:buChar char="−"/>
            </a:pP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“Create a Weekly Calendar to Manage Your Life”.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30</a:t>
            </a:fld>
            <a:endParaRPr lang="en-US"/>
          </a:p>
        </p:txBody>
      </p:sp>
    </p:spTree>
    <p:extLst>
      <p:ext uri="{BB962C8B-B14F-4D97-AF65-F5344CB8AC3E}">
        <p14:creationId xmlns:p14="http://schemas.microsoft.com/office/powerpoint/2010/main" val="28900774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27000"/>
            <a:ext cx="4114800" cy="3086100"/>
          </a:xfrm>
          <a:prstGeom prst="rect">
            <a:avLst/>
          </a:prstGeom>
        </p:spPr>
      </p:sp>
      <p:sp>
        <p:nvSpPr>
          <p:cNvPr id="3" name="Notes Placeholder 2"/>
          <p:cNvSpPr>
            <a:spLocks noGrp="1"/>
          </p:cNvSpPr>
          <p:nvPr>
            <p:ph type="body" idx="1"/>
          </p:nvPr>
        </p:nvSpPr>
        <p:spPr>
          <a:xfrm>
            <a:off x="185351" y="3447535"/>
            <a:ext cx="6671062" cy="5237678"/>
          </a:xfrm>
        </p:spPr>
        <p:txBody>
          <a:bodyPr/>
          <a:lstStyle/>
          <a:p>
            <a:pPr algn="ctr"/>
            <a:r>
              <a:rPr lang="en-US" b="1" dirty="0"/>
              <a:t>How to Download </a:t>
            </a:r>
          </a:p>
          <a:p>
            <a:pPr algn="ctr">
              <a:spcAft>
                <a:spcPts val="1200"/>
              </a:spcAft>
            </a:pPr>
            <a:r>
              <a:rPr lang="en-US" b="1" dirty="0"/>
              <a:t>“</a:t>
            </a:r>
            <a:r>
              <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Create a Weekly Calendar to Manage Your Life”</a:t>
            </a:r>
            <a:endParaRPr lang="en-US" b="1" dirty="0"/>
          </a:p>
          <a:p>
            <a:pPr marL="342900" indent="-342900">
              <a:spcAft>
                <a:spcPts val="1200"/>
              </a:spcAft>
              <a:buAutoNum type="arabicPeriod"/>
            </a:pPr>
            <a:r>
              <a:rPr lang="en-US" dirty="0"/>
              <a:t>Go to foundationsglobal.com</a:t>
            </a:r>
          </a:p>
          <a:p>
            <a:pPr marL="342900" indent="-342900">
              <a:spcAft>
                <a:spcPts val="1200"/>
              </a:spcAft>
              <a:buAutoNum type="arabicPeriod"/>
            </a:pPr>
            <a:r>
              <a:rPr lang="en-US" dirty="0"/>
              <a:t>Select language</a:t>
            </a:r>
          </a:p>
          <a:p>
            <a:pPr marL="342900" indent="-342900">
              <a:buAutoNum type="arabicPeriod"/>
            </a:pPr>
            <a:r>
              <a:rPr lang="en-US" dirty="0"/>
              <a:t>Select Downloads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E644A76-BDF8-4AA5-9129-3B203D0D6F0A}" type="slidenum">
              <a:rPr lang="en-US" smtClean="0"/>
              <a:t>31</a:t>
            </a:fld>
            <a:endParaRPr lang="en-US"/>
          </a:p>
        </p:txBody>
      </p:sp>
    </p:spTree>
    <p:extLst>
      <p:ext uri="{BB962C8B-B14F-4D97-AF65-F5344CB8AC3E}">
        <p14:creationId xmlns:p14="http://schemas.microsoft.com/office/powerpoint/2010/main" val="3099205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27000"/>
            <a:ext cx="4114800" cy="3086100"/>
          </a:xfrm>
          <a:prstGeom prst="rect">
            <a:avLst/>
          </a:prstGeom>
        </p:spPr>
      </p:sp>
      <p:sp>
        <p:nvSpPr>
          <p:cNvPr id="3" name="Notes Placeholder 2"/>
          <p:cNvSpPr>
            <a:spLocks noGrp="1"/>
          </p:cNvSpPr>
          <p:nvPr>
            <p:ph type="body" idx="1"/>
          </p:nvPr>
        </p:nvSpPr>
        <p:spPr>
          <a:xfrm>
            <a:off x="185351" y="3571103"/>
            <a:ext cx="6671062" cy="5114110"/>
          </a:xfrm>
        </p:spPr>
        <p:txBody>
          <a:bodyPr/>
          <a:lstStyle/>
          <a:p>
            <a:pPr marL="342900" indent="-342900">
              <a:spcAft>
                <a:spcPts val="1200"/>
              </a:spcAft>
              <a:buFont typeface="+mj-lt"/>
              <a:buAutoNum type="arabicPeriod" startAt="4"/>
            </a:pPr>
            <a:r>
              <a:rPr lang="en-US" dirty="0"/>
              <a:t>Go to “Other Discipleship Resources”</a:t>
            </a:r>
          </a:p>
          <a:p>
            <a:pPr marL="342900" indent="-342900">
              <a:buFont typeface="+mj-lt"/>
              <a:buAutoNum type="arabicPeriod" startAt="4"/>
            </a:pPr>
            <a:r>
              <a:rPr lang="en-US" dirty="0"/>
              <a:t>Click on </a:t>
            </a:r>
            <a:r>
              <a:rPr lang="en-US" b="0" dirty="0"/>
              <a:t>“</a:t>
            </a:r>
            <a:r>
              <a:rPr lang="en-US" sz="16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Create a Weekly Calendar to Manage Your Life” to download</a:t>
            </a:r>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E644A76-BDF8-4AA5-9129-3B203D0D6F0A}" type="slidenum">
              <a:rPr lang="en-US" smtClean="0"/>
              <a:t>32</a:t>
            </a:fld>
            <a:endParaRPr lang="en-US"/>
          </a:p>
        </p:txBody>
      </p:sp>
    </p:spTree>
    <p:extLst>
      <p:ext uri="{BB962C8B-B14F-4D97-AF65-F5344CB8AC3E}">
        <p14:creationId xmlns:p14="http://schemas.microsoft.com/office/powerpoint/2010/main" val="730516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342900" indent="-342900">
              <a:buFont typeface="+mj-lt"/>
              <a:buAutoNum type="arabicPeriod" startAt="3"/>
            </a:pPr>
            <a:r>
              <a:rPr lang="en-US" kern="1200" baseline="0" dirty="0">
                <a:solidFill>
                  <a:schemeClr val="tx1"/>
                </a:solidFill>
                <a:effectLst/>
                <a:latin typeface="Arial" charset="0"/>
                <a:ea typeface="+mn-ea"/>
                <a:cs typeface="+mn-cs"/>
              </a:rPr>
              <a:t>Now we must learn how to say “</a:t>
            </a:r>
            <a:r>
              <a:rPr lang="en-US" b="1" kern="1200" baseline="0" dirty="0">
                <a:solidFill>
                  <a:schemeClr val="tx1"/>
                </a:solidFill>
                <a:effectLst/>
                <a:latin typeface="Arial" charset="0"/>
                <a:ea typeface="+mn-ea"/>
                <a:cs typeface="+mn-cs"/>
              </a:rPr>
              <a:t>no</a:t>
            </a:r>
            <a:r>
              <a:rPr lang="en-US" kern="1200" baseline="0" dirty="0">
                <a:solidFill>
                  <a:schemeClr val="tx1"/>
                </a:solidFill>
                <a:effectLst/>
                <a:latin typeface="Arial" charset="0"/>
                <a:ea typeface="+mn-ea"/>
                <a:cs typeface="+mn-cs"/>
              </a:rPr>
              <a:t>” to people </a:t>
            </a:r>
          </a:p>
          <a:p>
            <a:pPr marL="577850" lvl="1" indent="-342900">
              <a:buFont typeface="Arial" panose="020B0604020202020204" pitchFamily="34" charset="0"/>
              <a:buChar char="•"/>
            </a:pPr>
            <a:r>
              <a:rPr lang="en-US" kern="1200" baseline="0" dirty="0">
                <a:solidFill>
                  <a:schemeClr val="tx1"/>
                </a:solidFill>
                <a:effectLst/>
                <a:latin typeface="Arial" charset="0"/>
                <a:ea typeface="+mn-ea"/>
                <a:cs typeface="+mn-cs"/>
              </a:rPr>
              <a:t>when they pressure us to do things </a:t>
            </a:r>
          </a:p>
          <a:p>
            <a:pPr marL="577850" lvl="1" indent="-342900">
              <a:buFont typeface="Arial" panose="020B0604020202020204" pitchFamily="34" charset="0"/>
              <a:buChar char="•"/>
            </a:pPr>
            <a:r>
              <a:rPr lang="en-US" kern="1200" baseline="0" dirty="0">
                <a:solidFill>
                  <a:schemeClr val="tx1"/>
                </a:solidFill>
                <a:effectLst/>
                <a:latin typeface="Arial" charset="0"/>
                <a:ea typeface="+mn-ea"/>
                <a:cs typeface="+mn-cs"/>
              </a:rPr>
              <a:t>that deviate from God’s priorities for our life. </a:t>
            </a:r>
          </a:p>
          <a:p>
            <a:pPr marL="342900" lvl="0" indent="-34290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Here is an example of how to respond to someone </a:t>
            </a:r>
          </a:p>
          <a:p>
            <a:pPr marL="577850" lvl="1" indent="-34290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who has asked you to do something that is a good thing </a:t>
            </a:r>
          </a:p>
          <a:p>
            <a:pPr marL="577850" lvl="1" indent="-34290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but conflicts with the priorities of your mission.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In this example someone has asked you to visit every family in your church once a month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spcAft>
                <a:spcPts val="0"/>
              </a:spcAft>
              <a:buFont typeface="+mj-lt"/>
              <a:buAutoNum type="alphaLcPeriod"/>
            </a:pPr>
            <a:r>
              <a:rPr lang="en-US" b="1" dirty="0">
                <a:solidFill>
                  <a:srgbClr val="000000"/>
                </a:solidFill>
                <a:effectLst/>
              </a:rPr>
              <a:t>I agree with you that</a:t>
            </a:r>
            <a:r>
              <a:rPr lang="en-US" dirty="0">
                <a:solidFill>
                  <a:srgbClr val="000000"/>
                </a:solidFill>
                <a:effectLst/>
              </a:rPr>
              <a:t> every family in our church is important </a:t>
            </a:r>
          </a:p>
          <a:p>
            <a:pPr marL="577850" lvl="1" indent="-342900">
              <a:spcBef>
                <a:spcPts val="0"/>
              </a:spcBef>
              <a:spcAft>
                <a:spcPts val="0"/>
              </a:spcAft>
              <a:buFont typeface="Arial" panose="020B0604020202020204" pitchFamily="34" charset="0"/>
              <a:buChar char="•"/>
            </a:pPr>
            <a:r>
              <a:rPr lang="en-US" dirty="0">
                <a:solidFill>
                  <a:srgbClr val="000000"/>
                </a:solidFill>
                <a:effectLst/>
              </a:rPr>
              <a:t>and that their spiritual welfare is my responsibility.</a:t>
            </a:r>
          </a:p>
          <a:p>
            <a:pPr marL="342900" lvl="0" indent="-342900">
              <a:spcBef>
                <a:spcPts val="0"/>
              </a:spcBef>
              <a:spcAft>
                <a:spcPts val="0"/>
              </a:spcAft>
              <a:buFont typeface="+mj-lt"/>
              <a:buAutoNum type="alphaLcPeriod"/>
            </a:pPr>
            <a:r>
              <a:rPr lang="en-US" b="1" dirty="0">
                <a:solidFill>
                  <a:srgbClr val="000000"/>
                </a:solidFill>
                <a:effectLst/>
              </a:rPr>
              <a:t>However, it is also true that</a:t>
            </a:r>
            <a:r>
              <a:rPr lang="en-US" dirty="0">
                <a:solidFill>
                  <a:srgbClr val="000000"/>
                </a:solidFill>
                <a:effectLst/>
              </a:rPr>
              <a:t> the best way to meet their needs is not for me to do it myself; but to train leaders who can give our families the best care. </a:t>
            </a:r>
          </a:p>
          <a:p>
            <a:pPr marL="800100" marR="0" lvl="1" indent="-342900">
              <a:lnSpc>
                <a:spcPct val="115000"/>
              </a:lnSpc>
              <a:spcBef>
                <a:spcPts val="0"/>
              </a:spcBef>
              <a:spcAft>
                <a:spcPts val="0"/>
              </a:spcAft>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We know from Ephesians 4:12 that one of my primary roles as pastor </a:t>
            </a:r>
          </a:p>
          <a:p>
            <a:pPr marL="1022350" marR="0" lvl="2" indent="-342900">
              <a:lnSpc>
                <a:spcPct val="115000"/>
              </a:lnSpc>
              <a:spcBef>
                <a:spcPts val="0"/>
              </a:spcBef>
              <a:spcAft>
                <a:spcPts val="0"/>
              </a:spcAft>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is to train other leaders to do the work of the ministry.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Bef>
                <a:spcPts val="0"/>
              </a:spcBef>
              <a:spcAft>
                <a:spcPts val="0"/>
              </a:spcAft>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Being obedient to God will allow us to grow our church for the glory of God </a:t>
            </a:r>
          </a:p>
          <a:p>
            <a:pPr marL="1022350" marR="0" lvl="2" indent="-342900">
              <a:lnSpc>
                <a:spcPct val="115000"/>
              </a:lnSpc>
              <a:spcBef>
                <a:spcPts val="0"/>
              </a:spcBef>
              <a:spcAft>
                <a:spcPts val="0"/>
              </a:spcAft>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and provide the care our families deserve.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spcAft>
                <a:spcPts val="0"/>
              </a:spcAft>
              <a:buFont typeface="+mj-lt"/>
              <a:buAutoNum type="alphaLcPeriod"/>
            </a:pPr>
            <a:r>
              <a:rPr lang="en-US" b="1" dirty="0">
                <a:solidFill>
                  <a:srgbClr val="000000"/>
                </a:solidFill>
                <a:effectLst/>
              </a:rPr>
              <a:t>Therefore, I believe God is leading me to</a:t>
            </a:r>
            <a:r>
              <a:rPr lang="en-US" dirty="0">
                <a:solidFill>
                  <a:srgbClr val="000000"/>
                </a:solidFill>
                <a:effectLst/>
              </a:rPr>
              <a:t> minister to our families </a:t>
            </a:r>
          </a:p>
          <a:p>
            <a:pPr marL="577850" lvl="1" indent="-342900">
              <a:spcBef>
                <a:spcPts val="0"/>
              </a:spcBef>
              <a:spcAft>
                <a:spcPts val="0"/>
              </a:spcAft>
              <a:buFont typeface="Arial" panose="020B0604020202020204" pitchFamily="34" charset="0"/>
              <a:buChar char="•"/>
            </a:pPr>
            <a:r>
              <a:rPr lang="en-US" dirty="0">
                <a:solidFill>
                  <a:srgbClr val="000000"/>
                </a:solidFill>
                <a:effectLst/>
              </a:rPr>
              <a:t>by training leaders to care for them. </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33</a:t>
            </a:fld>
            <a:endParaRPr lang="en-US"/>
          </a:p>
        </p:txBody>
      </p:sp>
    </p:spTree>
    <p:extLst>
      <p:ext uri="{BB962C8B-B14F-4D97-AF65-F5344CB8AC3E}">
        <p14:creationId xmlns:p14="http://schemas.microsoft.com/office/powerpoint/2010/main" val="3655792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lvl="1">
              <a:lnSpc>
                <a:spcPct val="115000"/>
              </a:lnSpc>
              <a:spcBef>
                <a:spcPts val="0"/>
              </a:spcBef>
              <a:spcAft>
                <a:spcPts val="0"/>
              </a:spcAft>
            </a:pPr>
            <a:r>
              <a:rPr lang="en-US" b="0" dirty="0">
                <a:latin typeface="Arial"/>
                <a:ea typeface="Calibri"/>
              </a:rPr>
              <a:t>In your group practice dealing with this issue:</a:t>
            </a:r>
          </a:p>
          <a:p>
            <a:pPr marL="457200" lvl="0" indent="-457200">
              <a:buFont typeface="Arial" panose="020B0604020202020204" pitchFamily="34" charset="0"/>
              <a:buChar char="•"/>
            </a:pPr>
            <a:r>
              <a:rPr lang="en-US" b="0" dirty="0"/>
              <a:t>You are having quality time with your family and a Sunday School teacher calls and wants to talk about what curriculum to use.</a:t>
            </a:r>
          </a:p>
          <a:p>
            <a:pPr marL="0" lvl="0" indent="0">
              <a:buFont typeface="Arial" panose="020B0604020202020204" pitchFamily="34" charset="0"/>
              <a:buNone/>
            </a:pPr>
            <a:endParaRPr lang="en-US" b="0" dirty="0"/>
          </a:p>
          <a:p>
            <a:pPr marL="285750" indent="-285750">
              <a:buFont typeface="Arial" panose="020B0604020202020204" pitchFamily="34" charset="0"/>
              <a:buChar char="•"/>
            </a:pPr>
            <a:r>
              <a:rPr lang="en-US" b="0" dirty="0"/>
              <a:t>Think of an issue that you have to deal with and practice using this approach</a:t>
            </a:r>
          </a:p>
          <a:p>
            <a:endParaRPr lang="en-US" dirty="0"/>
          </a:p>
          <a:p>
            <a:pPr marL="285750" indent="-285750">
              <a:buFont typeface="Arial" panose="020B0604020202020204" pitchFamily="34" charset="0"/>
              <a:buChar char="•"/>
            </a:pPr>
            <a:r>
              <a:rPr lang="en-US" dirty="0"/>
              <a:t>Ask participants to share what they talked about</a:t>
            </a:r>
          </a:p>
          <a:p>
            <a:pPr marL="285750" indent="-285750">
              <a:buFont typeface="Arial" panose="020B0604020202020204" pitchFamily="34" charset="0"/>
              <a:buChar char="•"/>
            </a:pPr>
            <a:r>
              <a:rPr lang="en-US" dirty="0"/>
              <a:t>Questions?</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34</a:t>
            </a:fld>
            <a:endParaRPr lang="en-US"/>
          </a:p>
        </p:txBody>
      </p:sp>
    </p:spTree>
    <p:extLst>
      <p:ext uri="{BB962C8B-B14F-4D97-AF65-F5344CB8AC3E}">
        <p14:creationId xmlns:p14="http://schemas.microsoft.com/office/powerpoint/2010/main" val="244725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algn="ctr"/>
            <a:r>
              <a:rPr lang="en-US" b="1" dirty="0">
                <a:solidFill>
                  <a:schemeClr val="tx1"/>
                </a:solidFill>
              </a:rPr>
              <a:t>Personal Challenges</a:t>
            </a:r>
            <a:br>
              <a:rPr lang="en-US" b="1" dirty="0">
                <a:solidFill>
                  <a:schemeClr val="tx1"/>
                </a:solidFill>
              </a:rPr>
            </a:br>
            <a:r>
              <a:rPr lang="en-US" b="1" dirty="0">
                <a:solidFill>
                  <a:schemeClr val="tx1"/>
                </a:solidFill>
              </a:rPr>
              <a:t>Lesson 3</a:t>
            </a:r>
            <a:endParaRPr lang="en-US" b="1" kern="1200" baseline="0" dirty="0">
              <a:effectLst/>
              <a:latin typeface="Arial" charset="0"/>
              <a:ea typeface="+mn-ea"/>
              <a:cs typeface="+mn-cs"/>
            </a:endParaRPr>
          </a:p>
          <a:p>
            <a:pPr marL="457200" marR="0" lvl="1" indent="-4572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a:ea typeface="Calibri"/>
                <a:cs typeface="Arial" charset="0"/>
              </a:rPr>
              <a:t>Burnout/Depression</a:t>
            </a:r>
          </a:p>
          <a:p>
            <a:pPr marL="457200" marR="0" lvl="1" indent="-4572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a:ea typeface="Calibri"/>
                <a:cs typeface="Arial" charset="0"/>
              </a:rPr>
              <a:t>Expectations</a:t>
            </a:r>
          </a:p>
          <a:p>
            <a:pPr marL="457200" marR="0" lvl="1" indent="-4572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a:ea typeface="Calibri"/>
                <a:cs typeface="Arial" charset="0"/>
              </a:rPr>
              <a:t>Marriage</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35</a:t>
            </a:fld>
            <a:endParaRPr lang="en-US"/>
          </a:p>
        </p:txBody>
      </p:sp>
    </p:spTree>
    <p:extLst>
      <p:ext uri="{BB962C8B-B14F-4D97-AF65-F5344CB8AC3E}">
        <p14:creationId xmlns:p14="http://schemas.microsoft.com/office/powerpoint/2010/main" val="2073077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6263" y="0"/>
            <a:ext cx="3165475" cy="2374900"/>
          </a:xfrm>
        </p:spPr>
      </p:sp>
      <p:sp>
        <p:nvSpPr>
          <p:cNvPr id="3" name="Notes Placeholder 2"/>
          <p:cNvSpPr>
            <a:spLocks noGrp="1"/>
          </p:cNvSpPr>
          <p:nvPr>
            <p:ph type="body" idx="1"/>
          </p:nvPr>
        </p:nvSpPr>
        <p:spPr>
          <a:xfrm>
            <a:off x="185351" y="2374466"/>
            <a:ext cx="6671062" cy="6310748"/>
          </a:xfrm>
        </p:spPr>
        <p:txBody>
          <a:bodyPr/>
          <a:lstStyle/>
          <a:p>
            <a:pPr marL="285750" lvl="0" indent="-285750">
              <a:buFont typeface="Arial" panose="020B0604020202020204" pitchFamily="34" charset="0"/>
              <a:buChar char="•"/>
            </a:pPr>
            <a:r>
              <a:rPr lang="en-US" dirty="0">
                <a:solidFill>
                  <a:srgbClr val="000000"/>
                </a:solidFill>
              </a:rPr>
              <a:t>Burnout - Becoming</a:t>
            </a:r>
            <a:r>
              <a:rPr lang="en-US" b="1" dirty="0">
                <a:solidFill>
                  <a:srgbClr val="000000"/>
                </a:solidFill>
              </a:rPr>
              <a:t> physically</a:t>
            </a:r>
            <a:r>
              <a:rPr lang="en-US" dirty="0">
                <a:solidFill>
                  <a:srgbClr val="000000"/>
                </a:solidFill>
              </a:rPr>
              <a:t> unable to minister; lack of energy, lack of sleep</a:t>
            </a:r>
          </a:p>
          <a:p>
            <a:pPr marL="285750" lvl="0" indent="-285750">
              <a:buFont typeface="Arial" panose="020B0604020202020204" pitchFamily="34" charset="0"/>
              <a:buChar char="•"/>
            </a:pPr>
            <a:r>
              <a:rPr lang="en-US" dirty="0">
                <a:solidFill>
                  <a:srgbClr val="000000"/>
                </a:solidFill>
              </a:rPr>
              <a:t>Depression - Becoming </a:t>
            </a:r>
            <a:r>
              <a:rPr lang="en-US" b="1" dirty="0">
                <a:solidFill>
                  <a:srgbClr val="000000"/>
                </a:solidFill>
              </a:rPr>
              <a:t>emotionally</a:t>
            </a:r>
            <a:r>
              <a:rPr lang="en-US" dirty="0">
                <a:solidFill>
                  <a:srgbClr val="000000"/>
                </a:solidFill>
              </a:rPr>
              <a:t> unable to minister; lack of purpose, sadness, dejection, gloom</a:t>
            </a:r>
          </a:p>
          <a:p>
            <a:pPr>
              <a:spcAft>
                <a:spcPts val="0"/>
              </a:spcAft>
            </a:pPr>
            <a:r>
              <a:rPr lang="en-US" sz="1600" b="1" kern="1200" baseline="0" dirty="0">
                <a:solidFill>
                  <a:schemeClr val="tx1"/>
                </a:solidFill>
                <a:effectLst/>
                <a:latin typeface="Arial" charset="0"/>
                <a:ea typeface="+mn-ea"/>
                <a:cs typeface="+mn-cs"/>
              </a:rPr>
              <a:t>A. Burnout and Depression can be the result of:</a:t>
            </a:r>
            <a:endParaRPr lang="en-US" sz="1600" kern="1200" baseline="0" dirty="0">
              <a:solidFill>
                <a:schemeClr val="tx1"/>
              </a:solidFill>
              <a:effectLst/>
              <a:latin typeface="Arial" charset="0"/>
              <a:ea typeface="+mn-ea"/>
              <a:cs typeface="+mn-cs"/>
            </a:endParaRPr>
          </a:p>
          <a:p>
            <a:pPr marL="342900" lvl="0" indent="-342900">
              <a:spcAft>
                <a:spcPts val="0"/>
              </a:spcAft>
              <a:buFont typeface="+mj-lt"/>
              <a:buAutoNum type="arabicPeriod"/>
            </a:pPr>
            <a:r>
              <a:rPr lang="en-US" sz="1600" kern="1200" baseline="0" dirty="0">
                <a:solidFill>
                  <a:schemeClr val="tx1"/>
                </a:solidFill>
                <a:effectLst/>
                <a:latin typeface="Arial" charset="0"/>
                <a:ea typeface="+mn-ea"/>
                <a:cs typeface="+mn-cs"/>
              </a:rPr>
              <a:t>Overwork</a:t>
            </a:r>
            <a:endParaRPr lang="en-US" sz="1600" dirty="0">
              <a:effectLst/>
            </a:endParaRPr>
          </a:p>
          <a:p>
            <a:pPr marL="342900" lvl="0" indent="-342900">
              <a:spcAft>
                <a:spcPts val="0"/>
              </a:spcAft>
              <a:buFont typeface="+mj-lt"/>
              <a:buAutoNum type="arabicPeriod"/>
            </a:pPr>
            <a:r>
              <a:rPr lang="en-US" sz="1600" kern="1200" baseline="0" dirty="0">
                <a:solidFill>
                  <a:schemeClr val="tx1"/>
                </a:solidFill>
                <a:effectLst/>
                <a:latin typeface="Arial" charset="0"/>
                <a:ea typeface="+mn-ea"/>
                <a:cs typeface="+mn-cs"/>
              </a:rPr>
              <a:t>Lack of results</a:t>
            </a:r>
            <a:endParaRPr lang="en-US" sz="1600" dirty="0">
              <a:effectLst/>
            </a:endParaRPr>
          </a:p>
          <a:p>
            <a:pPr marL="342900" lvl="0" indent="-342900">
              <a:spcAft>
                <a:spcPts val="0"/>
              </a:spcAft>
              <a:buFont typeface="+mj-lt"/>
              <a:buAutoNum type="arabicPeriod"/>
            </a:pPr>
            <a:r>
              <a:rPr lang="en-US" sz="1600" kern="1200" baseline="0" dirty="0">
                <a:solidFill>
                  <a:schemeClr val="tx1"/>
                </a:solidFill>
                <a:effectLst/>
                <a:latin typeface="Arial" charset="0"/>
                <a:ea typeface="+mn-ea"/>
                <a:cs typeface="+mn-cs"/>
              </a:rPr>
              <a:t>Family Life</a:t>
            </a:r>
            <a:endParaRPr lang="en-US" sz="1600" dirty="0">
              <a:effectLst/>
            </a:endParaRPr>
          </a:p>
          <a:p>
            <a:pPr marL="342900" lvl="0" indent="-342900">
              <a:spcAft>
                <a:spcPts val="0"/>
              </a:spcAft>
              <a:buFont typeface="+mj-lt"/>
              <a:buAutoNum type="arabicPeriod"/>
            </a:pPr>
            <a:r>
              <a:rPr lang="en-US" sz="1600" kern="1200" baseline="0" dirty="0">
                <a:solidFill>
                  <a:schemeClr val="tx1"/>
                </a:solidFill>
                <a:effectLst/>
                <a:latin typeface="Arial" charset="0"/>
                <a:ea typeface="+mn-ea"/>
                <a:cs typeface="+mn-cs"/>
              </a:rPr>
              <a:t>Difficult people</a:t>
            </a:r>
            <a:endParaRPr lang="en-US" sz="1600" dirty="0">
              <a:effectLst/>
            </a:endParaRPr>
          </a:p>
          <a:p>
            <a:pPr marL="342900" lvl="0" indent="-342900">
              <a:spcAft>
                <a:spcPts val="0"/>
              </a:spcAft>
              <a:buFont typeface="+mj-lt"/>
              <a:buAutoNum type="arabicPeriod"/>
            </a:pPr>
            <a:r>
              <a:rPr lang="en-US" sz="1600" kern="1200" baseline="0" dirty="0">
                <a:solidFill>
                  <a:schemeClr val="tx1"/>
                </a:solidFill>
                <a:effectLst/>
                <a:latin typeface="Arial" charset="0"/>
                <a:ea typeface="+mn-ea"/>
                <a:cs typeface="+mn-cs"/>
              </a:rPr>
              <a:t>Trying to make people happy</a:t>
            </a:r>
            <a:endParaRPr lang="en-US" sz="1600" dirty="0">
              <a:effectLst/>
            </a:endParaRPr>
          </a:p>
          <a:p>
            <a:pPr marL="342900" lvl="0" indent="-342900">
              <a:spcAft>
                <a:spcPts val="0"/>
              </a:spcAft>
              <a:buFont typeface="+mj-lt"/>
              <a:buAutoNum type="arabicPeriod"/>
            </a:pPr>
            <a:r>
              <a:rPr lang="en-US" sz="1600" kern="1200" baseline="0" dirty="0">
                <a:solidFill>
                  <a:schemeClr val="tx1"/>
                </a:solidFill>
                <a:effectLst/>
                <a:latin typeface="Arial" charset="0"/>
                <a:ea typeface="+mn-ea"/>
                <a:cs typeface="+mn-cs"/>
              </a:rPr>
              <a:t>Trying to make God happy</a:t>
            </a:r>
            <a:endParaRPr lang="en-US" sz="1600" dirty="0">
              <a:effectLst/>
            </a:endParaRPr>
          </a:p>
          <a:p>
            <a:pPr>
              <a:spcAft>
                <a:spcPts val="0"/>
              </a:spcAft>
            </a:pPr>
            <a:r>
              <a:rPr lang="en-US" sz="1600" b="1" kern="1200" baseline="0" dirty="0">
                <a:solidFill>
                  <a:schemeClr val="tx1"/>
                </a:solidFill>
                <a:effectLst/>
                <a:latin typeface="Arial" charset="0"/>
                <a:ea typeface="+mn-ea"/>
                <a:cs typeface="+mn-cs"/>
              </a:rPr>
              <a:t>B. Burnout and Depression can result in:</a:t>
            </a:r>
            <a:endParaRPr lang="en-US" sz="1600" kern="1200" baseline="0" dirty="0">
              <a:solidFill>
                <a:schemeClr val="tx1"/>
              </a:solidFill>
              <a:effectLst/>
              <a:latin typeface="Arial" charset="0"/>
              <a:ea typeface="+mn-ea"/>
              <a:cs typeface="+mn-cs"/>
            </a:endParaRPr>
          </a:p>
          <a:p>
            <a:pPr marL="342900" lvl="0" indent="-342900">
              <a:spcAft>
                <a:spcPts val="0"/>
              </a:spcAft>
              <a:buFont typeface="+mj-lt"/>
              <a:buAutoNum type="arabicPeriod"/>
            </a:pPr>
            <a:r>
              <a:rPr lang="en-US" sz="1600" kern="1200" baseline="0" dirty="0">
                <a:solidFill>
                  <a:schemeClr val="tx1"/>
                </a:solidFill>
                <a:effectLst/>
                <a:latin typeface="Arial" charset="0"/>
                <a:ea typeface="+mn-ea"/>
                <a:cs typeface="+mn-cs"/>
              </a:rPr>
              <a:t>Guilt and shame - You are not supposed to get depressed or burned out</a:t>
            </a:r>
            <a:endParaRPr lang="en-US" sz="1600" dirty="0">
              <a:effectLst/>
            </a:endParaRPr>
          </a:p>
          <a:p>
            <a:pPr marL="342900" lvl="0" indent="-342900">
              <a:spcAft>
                <a:spcPts val="0"/>
              </a:spcAft>
              <a:buFont typeface="+mj-lt"/>
              <a:buAutoNum type="arabicPeriod"/>
            </a:pPr>
            <a:r>
              <a:rPr lang="en-US" sz="1600" kern="1200" baseline="0" dirty="0">
                <a:solidFill>
                  <a:schemeClr val="tx1"/>
                </a:solidFill>
                <a:effectLst/>
                <a:latin typeface="Arial" charset="0"/>
                <a:ea typeface="+mn-ea"/>
                <a:cs typeface="+mn-cs"/>
              </a:rPr>
              <a:t>Loss of joy -You feel defeated</a:t>
            </a:r>
            <a:endParaRPr lang="en-US" sz="1600" dirty="0">
              <a:effectLst/>
            </a:endParaRPr>
          </a:p>
          <a:p>
            <a:pPr marL="342900" lvl="0" indent="-342900">
              <a:spcAft>
                <a:spcPts val="0"/>
              </a:spcAft>
              <a:buFont typeface="+mj-lt"/>
              <a:buAutoNum type="arabicPeriod"/>
            </a:pPr>
            <a:r>
              <a:rPr lang="en-US" sz="1600" kern="1200" baseline="0" dirty="0">
                <a:solidFill>
                  <a:schemeClr val="tx1"/>
                </a:solidFill>
                <a:effectLst/>
                <a:latin typeface="Arial" charset="0"/>
                <a:ea typeface="+mn-ea"/>
                <a:cs typeface="+mn-cs"/>
              </a:rPr>
              <a:t>Loneliness - You don’t have any close friends or confidants</a:t>
            </a:r>
            <a:endParaRPr lang="en-US" sz="1600" dirty="0">
              <a:effectLst/>
            </a:endParaRPr>
          </a:p>
          <a:p>
            <a:pPr marL="342900" lvl="0" indent="-342900">
              <a:spcAft>
                <a:spcPts val="0"/>
              </a:spcAft>
              <a:buFont typeface="+mj-lt"/>
              <a:buAutoNum type="arabicPeriod"/>
            </a:pPr>
            <a:r>
              <a:rPr lang="en-US" sz="1600" kern="1200" baseline="0" dirty="0">
                <a:solidFill>
                  <a:schemeClr val="tx1"/>
                </a:solidFill>
                <a:effectLst/>
                <a:latin typeface="Arial" charset="0"/>
                <a:ea typeface="+mn-ea"/>
                <a:cs typeface="+mn-cs"/>
              </a:rPr>
              <a:t>Bitterness - You feel resentful and cynical towards people</a:t>
            </a:r>
            <a:endParaRPr lang="en-US" sz="1600" dirty="0">
              <a:effectLst/>
            </a:endParaRPr>
          </a:p>
          <a:p>
            <a:pPr marL="342900" lvl="0" indent="-342900">
              <a:spcAft>
                <a:spcPts val="0"/>
              </a:spcAft>
              <a:buFont typeface="+mj-lt"/>
              <a:buAutoNum type="arabicPeriod"/>
            </a:pPr>
            <a:r>
              <a:rPr lang="en-US" sz="1600" kern="1200" baseline="0" dirty="0">
                <a:solidFill>
                  <a:schemeClr val="tx1"/>
                </a:solidFill>
                <a:effectLst/>
                <a:latin typeface="Arial" charset="0"/>
                <a:ea typeface="+mn-ea"/>
                <a:cs typeface="+mn-cs"/>
              </a:rPr>
              <a:t>Anger - You are short with people and speak sarcastically</a:t>
            </a:r>
            <a:endParaRPr lang="en-US" sz="1600" dirty="0">
              <a:effectLst/>
            </a:endParaRPr>
          </a:p>
          <a:p>
            <a:pPr marR="0" algn="l">
              <a:lnSpc>
                <a:spcPct val="115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C. Steps to dealing with Burnout and Depression: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600" dirty="0">
                <a:effectLst/>
                <a:cs typeface="Arial" panose="020B0604020202020204" pitchFamily="34" charset="0"/>
              </a:rPr>
              <a:t>Seek medical help if necessary</a:t>
            </a:r>
            <a:endParaRPr lang="en-US" sz="1600" dirty="0">
              <a:effectLst/>
            </a:endParaRPr>
          </a:p>
          <a:p>
            <a:pPr marL="342900" marR="0" lvl="0" indent="-342900">
              <a:spcBef>
                <a:spcPts val="0"/>
              </a:spcBef>
              <a:spcAft>
                <a:spcPts val="0"/>
              </a:spcAft>
              <a:buFont typeface="+mj-lt"/>
              <a:buAutoNum type="arabicPeriod"/>
            </a:pPr>
            <a:r>
              <a:rPr lang="en-US" sz="1600" dirty="0">
                <a:effectLst/>
                <a:cs typeface="Arial" panose="020B0604020202020204" pitchFamily="34" charset="0"/>
              </a:rPr>
              <a:t>Talk to God and tell Him how you feel</a:t>
            </a:r>
            <a:endParaRPr lang="en-US" sz="1600" dirty="0">
              <a:effectLst/>
            </a:endParaRPr>
          </a:p>
          <a:p>
            <a:pPr marL="342900" marR="0" lvl="0" indent="-342900">
              <a:spcBef>
                <a:spcPts val="0"/>
              </a:spcBef>
              <a:spcAft>
                <a:spcPts val="0"/>
              </a:spcAft>
              <a:buFont typeface="+mj-lt"/>
              <a:buAutoNum type="arabicPeriod"/>
            </a:pPr>
            <a:r>
              <a:rPr lang="en-US" sz="1600" dirty="0">
                <a:effectLst/>
                <a:cs typeface="Arial" panose="020B0604020202020204" pitchFamily="34" charset="0"/>
              </a:rPr>
              <a:t>Learn to say “No” to demands of your church</a:t>
            </a:r>
            <a:endParaRPr lang="en-US" sz="1600" dirty="0">
              <a:effectLst/>
            </a:endParaRPr>
          </a:p>
          <a:p>
            <a:pPr marL="342900" marR="0" lvl="0" indent="-342900">
              <a:spcBef>
                <a:spcPts val="0"/>
              </a:spcBef>
              <a:spcAft>
                <a:spcPts val="0"/>
              </a:spcAft>
              <a:buFont typeface="+mj-lt"/>
              <a:buAutoNum type="arabicPeriod"/>
            </a:pPr>
            <a:r>
              <a:rPr lang="en-US" sz="1600" dirty="0">
                <a:effectLst/>
                <a:cs typeface="Arial" panose="020B0604020202020204" pitchFamily="34" charset="0"/>
              </a:rPr>
              <a:t>Use a calendar to manage your time</a:t>
            </a:r>
            <a:endParaRPr lang="en-US" sz="1600" dirty="0">
              <a:effectLst/>
            </a:endParaRPr>
          </a:p>
          <a:p>
            <a:pPr marL="342900" marR="0" lvl="0" indent="-342900">
              <a:spcBef>
                <a:spcPts val="0"/>
              </a:spcBef>
              <a:spcAft>
                <a:spcPts val="0"/>
              </a:spcAft>
              <a:buFont typeface="+mj-lt"/>
              <a:buAutoNum type="arabicPeriod"/>
            </a:pPr>
            <a:r>
              <a:rPr lang="en-US" sz="1600" dirty="0">
                <a:effectLst/>
                <a:cs typeface="Arial" panose="020B0604020202020204" pitchFamily="34" charset="0"/>
              </a:rPr>
              <a:t>Train your leaders to do some of your work</a:t>
            </a:r>
            <a:endParaRPr lang="en-US" sz="1600" dirty="0">
              <a:effectLst/>
            </a:endParaRPr>
          </a:p>
          <a:p>
            <a:pPr marL="342900" marR="0" lvl="0" indent="-342900">
              <a:spcBef>
                <a:spcPts val="0"/>
              </a:spcBef>
              <a:spcAft>
                <a:spcPts val="0"/>
              </a:spcAft>
              <a:buFont typeface="+mj-lt"/>
              <a:buAutoNum type="arabicPeriod"/>
            </a:pPr>
            <a:r>
              <a:rPr lang="en-US" sz="1600" dirty="0">
                <a:effectLst/>
                <a:cs typeface="Arial" panose="020B0604020202020204" pitchFamily="34" charset="0"/>
              </a:rPr>
              <a:t>Get a hobby outside of church</a:t>
            </a:r>
            <a:endParaRPr lang="en-US" sz="1600" dirty="0">
              <a:effectLst/>
            </a:endParaRPr>
          </a:p>
          <a:p>
            <a:pPr marL="342900" marR="0" lvl="0" indent="-342900">
              <a:spcBef>
                <a:spcPts val="0"/>
              </a:spcBef>
              <a:spcAft>
                <a:spcPts val="0"/>
              </a:spcAft>
              <a:buFont typeface="+mj-lt"/>
              <a:buAutoNum type="arabicPeriod"/>
            </a:pPr>
            <a:r>
              <a:rPr lang="en-US" sz="1600" b="0" dirty="0">
                <a:effectLst/>
                <a:cs typeface="Arial" panose="020B0604020202020204" pitchFamily="34" charset="0"/>
              </a:rPr>
              <a:t>Find someone you can share your challenges with</a:t>
            </a:r>
            <a:endParaRPr lang="en-US" sz="1600" b="0" dirty="0">
              <a:effectLst/>
            </a:endParaRPr>
          </a:p>
          <a:p>
            <a:endParaRPr lang="en-US" sz="1800"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36</a:t>
            </a:fld>
            <a:endParaRPr lang="en-US"/>
          </a:p>
        </p:txBody>
      </p:sp>
    </p:spTree>
    <p:extLst>
      <p:ext uri="{BB962C8B-B14F-4D97-AF65-F5344CB8AC3E}">
        <p14:creationId xmlns:p14="http://schemas.microsoft.com/office/powerpoint/2010/main" val="2101715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7525" y="0"/>
            <a:ext cx="3279775" cy="2459038"/>
          </a:xfrm>
        </p:spPr>
      </p:sp>
      <p:sp>
        <p:nvSpPr>
          <p:cNvPr id="3" name="Notes Placeholder 2"/>
          <p:cNvSpPr>
            <a:spLocks noGrp="1"/>
          </p:cNvSpPr>
          <p:nvPr>
            <p:ph type="body" idx="1"/>
          </p:nvPr>
        </p:nvSpPr>
        <p:spPr>
          <a:xfrm>
            <a:off x="0" y="2459039"/>
            <a:ext cx="6856413" cy="6226176"/>
          </a:xfrm>
        </p:spPr>
        <p:txBody>
          <a:bodyPr/>
          <a:lstStyle/>
          <a:p>
            <a:pPr>
              <a:spcAft>
                <a:spcPts val="0"/>
              </a:spcAft>
            </a:pPr>
            <a:r>
              <a:rPr lang="en-US" b="1" kern="1200" baseline="0" dirty="0">
                <a:solidFill>
                  <a:schemeClr val="tx1"/>
                </a:solidFill>
                <a:effectLst/>
                <a:latin typeface="Arial" charset="0"/>
                <a:ea typeface="+mn-ea"/>
                <a:cs typeface="+mn-cs"/>
              </a:rPr>
              <a:t>II. Expectations</a:t>
            </a:r>
            <a:endParaRPr lang="en-US" kern="1200" baseline="0" dirty="0">
              <a:solidFill>
                <a:schemeClr val="tx1"/>
              </a:solidFill>
              <a:effectLst/>
              <a:latin typeface="Arial" charset="0"/>
              <a:ea typeface="+mn-ea"/>
              <a:cs typeface="+mn-cs"/>
            </a:endParaRPr>
          </a:p>
          <a:p>
            <a:pPr>
              <a:spcAft>
                <a:spcPts val="0"/>
              </a:spcAft>
            </a:pPr>
            <a:r>
              <a:rPr lang="en-US" kern="1200" baseline="0" dirty="0">
                <a:solidFill>
                  <a:schemeClr val="tx1"/>
                </a:solidFill>
                <a:effectLst/>
                <a:latin typeface="Arial" charset="0"/>
                <a:ea typeface="+mn-ea"/>
                <a:cs typeface="+mn-cs"/>
              </a:rPr>
              <a:t>Expectations - How you view what will happen in your ministry</a:t>
            </a:r>
          </a:p>
          <a:p>
            <a:pPr marL="57150">
              <a:spcAft>
                <a:spcPts val="0"/>
              </a:spcAft>
            </a:pPr>
            <a:r>
              <a:rPr lang="en-US" b="1" kern="1200" baseline="0" dirty="0">
                <a:solidFill>
                  <a:schemeClr val="tx1"/>
                </a:solidFill>
                <a:effectLst/>
                <a:latin typeface="Arial" charset="0"/>
                <a:ea typeface="+mn-ea"/>
                <a:cs typeface="+mn-cs"/>
              </a:rPr>
              <a:t>A. Areas in which we have expectations:</a:t>
            </a:r>
            <a:endParaRPr lang="en-US" kern="1200" baseline="0" dirty="0">
              <a:solidFill>
                <a:schemeClr val="tx1"/>
              </a:solidFill>
              <a:effectLst/>
              <a:latin typeface="Arial" charset="0"/>
              <a:ea typeface="+mn-ea"/>
              <a:cs typeface="+mn-cs"/>
            </a:endParaRPr>
          </a:p>
          <a:p>
            <a:pPr marL="342900" lvl="0" indent="-342900">
              <a:spcAft>
                <a:spcPts val="0"/>
              </a:spcAft>
              <a:buFont typeface="+mj-lt"/>
              <a:buAutoNum type="arabicPeriod"/>
            </a:pPr>
            <a:r>
              <a:rPr lang="en-US" kern="1200" baseline="0" dirty="0">
                <a:solidFill>
                  <a:schemeClr val="tx1"/>
                </a:solidFill>
                <a:effectLst/>
                <a:latin typeface="Arial" charset="0"/>
                <a:ea typeface="+mn-ea"/>
                <a:cs typeface="+mn-cs"/>
              </a:rPr>
              <a:t>People - Not everyone will like you, some are very difficult</a:t>
            </a:r>
            <a:endParaRPr lang="en-US" dirty="0">
              <a:effectLst/>
            </a:endParaRPr>
          </a:p>
          <a:p>
            <a:pPr marL="342900" lvl="0" indent="-342900">
              <a:spcAft>
                <a:spcPts val="0"/>
              </a:spcAft>
              <a:buFont typeface="+mj-lt"/>
              <a:buAutoNum type="arabicPeriod"/>
            </a:pPr>
            <a:r>
              <a:rPr lang="en-US" kern="1200" baseline="0" dirty="0">
                <a:solidFill>
                  <a:schemeClr val="tx1"/>
                </a:solidFill>
                <a:effectLst/>
                <a:latin typeface="Arial" charset="0"/>
                <a:ea typeface="+mn-ea"/>
                <a:cs typeface="+mn-cs"/>
              </a:rPr>
              <a:t>Results - In terms of attendance, money, etc.</a:t>
            </a:r>
            <a:endParaRPr lang="en-US" dirty="0">
              <a:effectLst/>
            </a:endParaRPr>
          </a:p>
          <a:p>
            <a:pPr marL="342900" lvl="0" indent="-342900">
              <a:spcAft>
                <a:spcPts val="0"/>
              </a:spcAft>
              <a:buFont typeface="+mj-lt"/>
              <a:buAutoNum type="arabicPeriod"/>
            </a:pPr>
            <a:r>
              <a:rPr lang="en-US" kern="1200" baseline="0" dirty="0">
                <a:solidFill>
                  <a:schemeClr val="tx1"/>
                </a:solidFill>
                <a:effectLst/>
                <a:latin typeface="Arial" charset="0"/>
                <a:ea typeface="+mn-ea"/>
                <a:cs typeface="+mn-cs"/>
              </a:rPr>
              <a:t>Money/salary</a:t>
            </a:r>
            <a:endParaRPr lang="en-US" dirty="0">
              <a:effectLst/>
            </a:endParaRPr>
          </a:p>
          <a:p>
            <a:pPr marL="342900" lvl="0" indent="-342900">
              <a:spcAft>
                <a:spcPts val="0"/>
              </a:spcAft>
              <a:buFont typeface="+mj-lt"/>
              <a:buAutoNum type="arabicPeriod"/>
            </a:pPr>
            <a:r>
              <a:rPr lang="en-US" kern="1200" baseline="0" dirty="0">
                <a:solidFill>
                  <a:schemeClr val="tx1"/>
                </a:solidFill>
                <a:effectLst/>
                <a:latin typeface="Arial" charset="0"/>
                <a:ea typeface="+mn-ea"/>
                <a:cs typeface="+mn-cs"/>
              </a:rPr>
              <a:t>Working conditions</a:t>
            </a:r>
            <a:endParaRPr lang="en-US" dirty="0">
              <a:effectLst/>
            </a:endParaRPr>
          </a:p>
          <a:p>
            <a:pPr marL="114300" marR="0">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B. What happens when people leave your church?</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spcAft>
                <a:spcPts val="0"/>
              </a:spcAft>
              <a:buFont typeface="+mj-lt"/>
              <a:buAutoNum type="arabicPeriod"/>
            </a:pPr>
            <a:r>
              <a:rPr lang="en-US" dirty="0">
                <a:effectLst/>
                <a:cs typeface="Arial" panose="020B0604020202020204" pitchFamily="34" charset="0"/>
              </a:rPr>
              <a:t>People leave churches all the time</a:t>
            </a:r>
            <a:endParaRPr lang="en-US" dirty="0">
              <a:effectLst/>
            </a:endParaRPr>
          </a:p>
          <a:p>
            <a:pPr marL="342900" lvl="0" indent="-342900">
              <a:spcBef>
                <a:spcPts val="0"/>
              </a:spcBef>
              <a:spcAft>
                <a:spcPts val="0"/>
              </a:spcAft>
              <a:buFont typeface="+mj-lt"/>
              <a:buAutoNum type="arabicPeriod"/>
            </a:pPr>
            <a:r>
              <a:rPr lang="en-US" dirty="0">
                <a:effectLst/>
                <a:cs typeface="Arial" panose="020B0604020202020204" pitchFamily="34" charset="0"/>
              </a:rPr>
              <a:t>When they leave, they are usually not coming back</a:t>
            </a:r>
            <a:endParaRPr lang="en-US" dirty="0">
              <a:effectLst/>
            </a:endParaRPr>
          </a:p>
          <a:p>
            <a:pPr marL="342900" lvl="0" indent="-342900">
              <a:spcBef>
                <a:spcPts val="0"/>
              </a:spcBef>
              <a:spcAft>
                <a:spcPts val="0"/>
              </a:spcAft>
              <a:buFont typeface="+mj-lt"/>
              <a:buAutoNum type="arabicPeriod"/>
            </a:pPr>
            <a:r>
              <a:rPr lang="en-US" dirty="0">
                <a:effectLst/>
                <a:cs typeface="Arial" panose="020B0604020202020204" pitchFamily="34" charset="0"/>
              </a:rPr>
              <a:t>Remember the parable of the sower</a:t>
            </a:r>
            <a:endParaRPr lang="en-US" dirty="0">
              <a:effectLst/>
            </a:endParaRPr>
          </a:p>
          <a:p>
            <a:pPr marL="114300">
              <a:spcAft>
                <a:spcPts val="0"/>
              </a:spcAft>
            </a:pPr>
            <a:r>
              <a:rPr lang="en-US" b="1" dirty="0">
                <a:latin typeface="Arial" panose="020B0604020202020204" pitchFamily="34" charset="0"/>
                <a:ea typeface="Calibri" panose="020F0502020204030204" pitchFamily="34" charset="0"/>
                <a:cs typeface="Arial" panose="020B0604020202020204" pitchFamily="34" charset="0"/>
              </a:rPr>
              <a:t>C. What happens when church leaders don’t meet your expectations?</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r>
              <a:rPr lang="en-US" dirty="0">
                <a:cs typeface="Arial" panose="020B0604020202020204" pitchFamily="34" charset="0"/>
              </a:rPr>
              <a:t>Pray for them</a:t>
            </a:r>
            <a:endParaRPr lang="en-US" dirty="0"/>
          </a:p>
          <a:p>
            <a:pPr marL="342900" lvl="0" indent="-342900">
              <a:spcAft>
                <a:spcPts val="0"/>
              </a:spcAft>
              <a:buFont typeface="+mj-lt"/>
              <a:buAutoNum type="arabicPeriod"/>
            </a:pPr>
            <a:r>
              <a:rPr lang="en-US" dirty="0">
                <a:cs typeface="Arial" panose="020B0604020202020204" pitchFamily="34" charset="0"/>
              </a:rPr>
              <a:t>They have different points of view</a:t>
            </a:r>
            <a:endParaRPr lang="en-US" dirty="0"/>
          </a:p>
          <a:p>
            <a:pPr marL="342900" lvl="0" indent="-342900">
              <a:spcAft>
                <a:spcPts val="0"/>
              </a:spcAft>
              <a:buFont typeface="+mj-lt"/>
              <a:buAutoNum type="arabicPeriod"/>
            </a:pPr>
            <a:r>
              <a:rPr lang="en-US" dirty="0">
                <a:cs typeface="Arial" panose="020B0604020202020204" pitchFamily="34" charset="0"/>
              </a:rPr>
              <a:t>Guide them wisely toward a common vision</a:t>
            </a:r>
            <a:endParaRPr lang="en-US" dirty="0"/>
          </a:p>
          <a:p>
            <a:pPr marL="342900" lvl="0" indent="-342900">
              <a:spcAft>
                <a:spcPts val="0"/>
              </a:spcAft>
              <a:buFont typeface="+mj-lt"/>
              <a:buAutoNum type="arabicPeriod"/>
            </a:pPr>
            <a:r>
              <a:rPr lang="en-US" dirty="0">
                <a:cs typeface="Arial" panose="020B0604020202020204" pitchFamily="34" charset="0"/>
              </a:rPr>
              <a:t>Read “How to Manage Change to Become a Disciplemaking Church” at foundationsglobal.com, “Other Discipleship Resources”</a:t>
            </a:r>
            <a:endParaRPr lang="en-US" dirty="0"/>
          </a:p>
          <a:p>
            <a:pPr marL="114300">
              <a:spcAft>
                <a:spcPts val="0"/>
              </a:spcAft>
            </a:pPr>
            <a:r>
              <a:rPr lang="en-US" b="1" dirty="0">
                <a:latin typeface="Arial" panose="020B0604020202020204" pitchFamily="34" charset="0"/>
                <a:ea typeface="Calibri" panose="020F0502020204030204" pitchFamily="34" charset="0"/>
                <a:cs typeface="Arial" panose="020B0604020202020204" pitchFamily="34" charset="0"/>
              </a:rPr>
              <a:t>D. How to have realistic expectations:</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r>
              <a:rPr lang="en-US" dirty="0">
                <a:cs typeface="Arial" panose="020B0604020202020204" pitchFamily="34" charset="0"/>
              </a:rPr>
              <a:t>Should we even have expectations?</a:t>
            </a:r>
            <a:endParaRPr lang="en-US" dirty="0"/>
          </a:p>
          <a:p>
            <a:pPr marL="342900" lvl="0" indent="-342900">
              <a:spcAft>
                <a:spcPts val="0"/>
              </a:spcAft>
              <a:buFont typeface="+mj-lt"/>
              <a:buAutoNum type="arabicPeriod"/>
            </a:pPr>
            <a:r>
              <a:rPr lang="en-US" dirty="0">
                <a:cs typeface="Arial" panose="020B0604020202020204" pitchFamily="34" charset="0"/>
              </a:rPr>
              <a:t>Look at the life of Paul and what he experienced</a:t>
            </a:r>
            <a:endParaRPr lang="en-US" dirty="0"/>
          </a:p>
          <a:p>
            <a:pPr marL="342900" lvl="0" indent="-342900">
              <a:spcAft>
                <a:spcPts val="0"/>
              </a:spcAft>
              <a:buFont typeface="+mj-lt"/>
              <a:buAutoNum type="arabicPeriod"/>
            </a:pPr>
            <a:r>
              <a:rPr lang="en-US" dirty="0">
                <a:cs typeface="Arial" panose="020B0604020202020204" pitchFamily="34" charset="0"/>
              </a:rPr>
              <a:t>It’s not about you</a:t>
            </a:r>
            <a:endParaRPr lang="en-US" dirty="0"/>
          </a:p>
          <a:p>
            <a:pPr marL="342900" lvl="0" indent="-342900">
              <a:spcAft>
                <a:spcPts val="0"/>
              </a:spcAft>
              <a:buFont typeface="+mj-lt"/>
              <a:buAutoNum type="arabicPeriod"/>
            </a:pPr>
            <a:r>
              <a:rPr lang="en-US" dirty="0">
                <a:cs typeface="Arial" panose="020B0604020202020204" pitchFamily="34" charset="0"/>
              </a:rPr>
              <a:t>It’s about Jesus</a:t>
            </a:r>
            <a:endParaRPr lang="en-US" dirty="0"/>
          </a:p>
          <a:p>
            <a:pPr marL="342900" lvl="0" indent="-342900">
              <a:spcAft>
                <a:spcPts val="0"/>
              </a:spcAft>
              <a:buFont typeface="+mj-lt"/>
              <a:buAutoNum type="arabicPeriod"/>
            </a:pPr>
            <a:r>
              <a:rPr lang="en-US" dirty="0">
                <a:cs typeface="Arial" panose="020B0604020202020204" pitchFamily="34" charset="0"/>
              </a:rPr>
              <a:t>Do the best you can and look for areas you can improve your ministry</a:t>
            </a:r>
            <a:endParaRPr lang="en-US" dirty="0"/>
          </a:p>
          <a:p>
            <a:pPr marL="342900" lvl="0" indent="-342900">
              <a:spcAft>
                <a:spcPts val="0"/>
              </a:spcAft>
              <a:buFont typeface="+mj-lt"/>
              <a:buAutoNum type="arabicPeriod"/>
            </a:pPr>
            <a:r>
              <a:rPr lang="en-US" b="0" dirty="0">
                <a:cs typeface="Arial" panose="020B0604020202020204" pitchFamily="34" charset="0"/>
              </a:rPr>
              <a:t>Find another person you can share your expectations with</a:t>
            </a:r>
            <a:endParaRPr lang="en-US" b="0" dirty="0"/>
          </a:p>
          <a:p>
            <a:pPr>
              <a:spcAft>
                <a:spcPts val="0"/>
              </a:spcAft>
            </a:pPr>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37</a:t>
            </a:fld>
            <a:endParaRPr lang="en-US"/>
          </a:p>
        </p:txBody>
      </p:sp>
    </p:spTree>
    <p:extLst>
      <p:ext uri="{BB962C8B-B14F-4D97-AF65-F5344CB8AC3E}">
        <p14:creationId xmlns:p14="http://schemas.microsoft.com/office/powerpoint/2010/main" val="996797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5188" y="0"/>
            <a:ext cx="2587625" cy="1939925"/>
          </a:xfrm>
        </p:spPr>
      </p:sp>
      <p:sp>
        <p:nvSpPr>
          <p:cNvPr id="3" name="Notes Placeholder 2"/>
          <p:cNvSpPr>
            <a:spLocks noGrp="1"/>
          </p:cNvSpPr>
          <p:nvPr>
            <p:ph type="body" idx="1"/>
          </p:nvPr>
        </p:nvSpPr>
        <p:spPr>
          <a:xfrm>
            <a:off x="185351" y="1841158"/>
            <a:ext cx="6671062" cy="6844058"/>
          </a:xfrm>
        </p:spPr>
        <p:txBody>
          <a:bodyPr/>
          <a:lstStyle/>
          <a:p>
            <a:pPr marL="0" marR="0">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III. Marriage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114300" marR="0">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A. In the United States:</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spcAft>
                <a:spcPts val="0"/>
              </a:spcAft>
              <a:buFont typeface="+mj-lt"/>
              <a:buAutoNum type="arabicPeriod"/>
            </a:pPr>
            <a:r>
              <a:rPr lang="en-US" sz="1600" dirty="0">
                <a:effectLst/>
                <a:cs typeface="Arial" panose="020B0604020202020204" pitchFamily="34" charset="0"/>
              </a:rPr>
              <a:t>30-50% of pastors’ marriages end in divorce</a:t>
            </a:r>
            <a:endParaRPr lang="en-US" sz="1600" dirty="0">
              <a:effectLst/>
            </a:endParaRPr>
          </a:p>
          <a:p>
            <a:pPr marL="342900" lvl="0" indent="-342900">
              <a:spcBef>
                <a:spcPts val="0"/>
              </a:spcBef>
              <a:spcAft>
                <a:spcPts val="0"/>
              </a:spcAft>
              <a:buFont typeface="+mj-lt"/>
              <a:buAutoNum type="arabicPeriod"/>
            </a:pPr>
            <a:r>
              <a:rPr lang="en-US" sz="1600" dirty="0">
                <a:effectLst/>
                <a:cs typeface="Arial" panose="020B0604020202020204" pitchFamily="34" charset="0"/>
              </a:rPr>
              <a:t>80% of pastor’s spouses say their spouse is overworked</a:t>
            </a:r>
            <a:endParaRPr lang="en-US" sz="1600" dirty="0">
              <a:effectLst/>
            </a:endParaRPr>
          </a:p>
          <a:p>
            <a:pPr marL="342900" lvl="0" indent="-342900">
              <a:spcBef>
                <a:spcPts val="0"/>
              </a:spcBef>
              <a:spcAft>
                <a:spcPts val="0"/>
              </a:spcAft>
              <a:buFont typeface="+mj-lt"/>
              <a:buAutoNum type="arabicPeriod"/>
            </a:pPr>
            <a:r>
              <a:rPr lang="en-US" sz="1600" dirty="0">
                <a:effectLst/>
                <a:cs typeface="Arial" panose="020B0604020202020204" pitchFamily="34" charset="0"/>
              </a:rPr>
              <a:t>80% of pastor’s spouses wish their spouse had chosen another profession</a:t>
            </a:r>
            <a:endParaRPr lang="en-US" sz="1600" dirty="0">
              <a:effectLst/>
            </a:endParaRPr>
          </a:p>
          <a:p>
            <a:pPr marL="342900" lvl="0" indent="-342900">
              <a:spcBef>
                <a:spcPts val="0"/>
              </a:spcBef>
              <a:spcAft>
                <a:spcPts val="0"/>
              </a:spcAft>
              <a:buFont typeface="+mj-lt"/>
              <a:buAutoNum type="arabicPeriod"/>
            </a:pPr>
            <a:r>
              <a:rPr lang="en-US" sz="1600" dirty="0">
                <a:effectLst/>
                <a:cs typeface="Arial" panose="020B0604020202020204" pitchFamily="34" charset="0"/>
              </a:rPr>
              <a:t>The majority of pastor’s spouses say the most destructive event that occurred in their marriage was the day they entered the ministry</a:t>
            </a:r>
            <a:endParaRPr lang="en-US" sz="1600" dirty="0">
              <a:effectLst/>
            </a:endParaRPr>
          </a:p>
          <a:p>
            <a:pPr marL="342900" lvl="0" indent="-342900">
              <a:spcBef>
                <a:spcPts val="0"/>
              </a:spcBef>
              <a:spcAft>
                <a:spcPts val="0"/>
              </a:spcAft>
              <a:buFont typeface="+mj-lt"/>
              <a:buAutoNum type="arabicPeriod"/>
            </a:pPr>
            <a:r>
              <a:rPr lang="en-US" sz="1600" dirty="0">
                <a:effectLst/>
                <a:cs typeface="Arial" panose="020B0604020202020204" pitchFamily="34" charset="0"/>
              </a:rPr>
              <a:t>40% of pastors surveyed said they have had an extra marital affair since beginning their ministry</a:t>
            </a:r>
            <a:endParaRPr lang="en-US" sz="1600" dirty="0">
              <a:effectLst/>
            </a:endParaRPr>
          </a:p>
          <a:p>
            <a:pPr marL="0" marR="0">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B. How do you know if this is happening or could happen to you?</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spcAft>
                <a:spcPts val="0"/>
              </a:spcAft>
              <a:buFont typeface="+mj-lt"/>
              <a:buAutoNum type="arabicPeriod"/>
            </a:pPr>
            <a:r>
              <a:rPr lang="en-US" sz="1600" dirty="0">
                <a:effectLst/>
                <a:cs typeface="Arial" panose="020B0604020202020204" pitchFamily="34" charset="0"/>
              </a:rPr>
              <a:t>You do not pray with your spouse</a:t>
            </a:r>
            <a:endParaRPr lang="en-US" sz="1600" dirty="0">
              <a:effectLst/>
            </a:endParaRPr>
          </a:p>
          <a:p>
            <a:pPr marL="342900" lvl="0" indent="-342900">
              <a:spcBef>
                <a:spcPts val="0"/>
              </a:spcBef>
              <a:spcAft>
                <a:spcPts val="0"/>
              </a:spcAft>
              <a:buFont typeface="+mj-lt"/>
              <a:buAutoNum type="arabicPeriod"/>
            </a:pPr>
            <a:r>
              <a:rPr lang="en-US" sz="1600" dirty="0">
                <a:effectLst/>
                <a:cs typeface="Arial" panose="020B0604020202020204" pitchFamily="34" charset="0"/>
              </a:rPr>
              <a:t>You do not regularly have sex with your spouse</a:t>
            </a:r>
            <a:endParaRPr lang="en-US" sz="1600" dirty="0">
              <a:effectLst/>
            </a:endParaRPr>
          </a:p>
          <a:p>
            <a:pPr marL="342900" lvl="0" indent="-342900">
              <a:spcBef>
                <a:spcPts val="0"/>
              </a:spcBef>
              <a:spcAft>
                <a:spcPts val="0"/>
              </a:spcAft>
              <a:buFont typeface="+mj-lt"/>
              <a:buAutoNum type="arabicPeriod"/>
            </a:pPr>
            <a:r>
              <a:rPr lang="en-US" sz="1600" dirty="0">
                <a:effectLst/>
                <a:cs typeface="Arial" panose="020B0604020202020204" pitchFamily="34" charset="0"/>
              </a:rPr>
              <a:t>You do not spend any quality time with your spouse</a:t>
            </a:r>
            <a:endParaRPr lang="en-US" sz="1600" dirty="0">
              <a:effectLst/>
            </a:endParaRPr>
          </a:p>
          <a:p>
            <a:pPr marL="342900" lvl="0" indent="-342900">
              <a:spcBef>
                <a:spcPts val="0"/>
              </a:spcBef>
              <a:spcAft>
                <a:spcPts val="0"/>
              </a:spcAft>
              <a:buFont typeface="+mj-lt"/>
              <a:buAutoNum type="arabicPeriod"/>
            </a:pPr>
            <a:r>
              <a:rPr lang="en-US" sz="1600" dirty="0">
                <a:effectLst/>
                <a:cs typeface="Arial" panose="020B0604020202020204" pitchFamily="34" charset="0"/>
              </a:rPr>
              <a:t>You spend inappropriate time with the opposite sex</a:t>
            </a:r>
            <a:endParaRPr lang="en-US" sz="1600" dirty="0">
              <a:effectLst/>
            </a:endParaRPr>
          </a:p>
          <a:p>
            <a:pPr marL="342900" lvl="0" indent="-342900">
              <a:spcBef>
                <a:spcPts val="0"/>
              </a:spcBef>
              <a:spcAft>
                <a:spcPts val="0"/>
              </a:spcAft>
              <a:buFont typeface="+mj-lt"/>
              <a:buAutoNum type="arabicPeriod"/>
            </a:pPr>
            <a:r>
              <a:rPr lang="en-US" sz="1600" dirty="0">
                <a:effectLst/>
                <a:cs typeface="Arial" panose="020B0604020202020204" pitchFamily="34" charset="0"/>
              </a:rPr>
              <a:t>You look for ways to be away from home</a:t>
            </a:r>
            <a:endParaRPr kumimoji="0" lang="en-US" sz="1600" b="0" i="0" u="none" strike="noStrike" kern="1200" cap="none" spc="0" normalizeH="0" baseline="0" dirty="0">
              <a:ln>
                <a:noFill/>
              </a:ln>
              <a:solidFill>
                <a:schemeClr val="tx1"/>
              </a:solidFill>
              <a:effectLst/>
              <a:uLnTx/>
              <a:uFillTx/>
              <a:latin typeface="Arial" charset="0"/>
              <a:ea typeface="+mn-ea"/>
              <a:cs typeface="+mn-cs"/>
            </a:endParaRPr>
          </a:p>
          <a:p>
            <a:pPr marL="0" lvl="0" indent="0">
              <a:spcBef>
                <a:spcPts val="0"/>
              </a:spcBef>
              <a:spcAft>
                <a:spcPts val="0"/>
              </a:spcAft>
              <a:buFont typeface="+mj-lt"/>
              <a:buNone/>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 Some practical solutions: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0" fontAlgn="base" latinLnBrk="0" hangingPunct="0">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Your spouse comes first, not the church</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0" fontAlgn="base" latinLnBrk="0" hangingPunct="0">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Pray with your spouse every day in private</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0" fontAlgn="base" latinLnBrk="0" hangingPunct="0">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Take a day off each week and turn your phone off</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0" fontAlgn="base" latinLnBrk="0" hangingPunct="0">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If you live at the church, consider moving to get some privacy</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0" fontAlgn="base" latinLnBrk="0" hangingPunct="0">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Take your spouse out on a date once a week</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a:p>
            <a:pPr marL="342900" marR="0" lvl="0" indent="-342900" algn="l" defTabSz="914400" rtl="0" eaLnBrk="0" fontAlgn="base" latinLnBrk="0" hangingPunct="0">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Never be alone with the opposite sex for more than a few minutes</a:t>
            </a:r>
          </a:p>
          <a:p>
            <a:pPr marL="342900" marR="0" lvl="0" indent="-342900" algn="l" defTabSz="914400" rtl="0" eaLnBrk="0" fontAlgn="base" latinLnBrk="0" hangingPunct="0">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Do not counsel the opposite sex by yourself</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a:p>
            <a:pPr marL="577850" marR="0" lvl="1"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You risk becoming emotionally attached to them </a:t>
            </a:r>
          </a:p>
          <a:p>
            <a:pPr marL="577850" marR="0" lvl="1"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They might become emotionally attached to you</a:t>
            </a:r>
          </a:p>
          <a:p>
            <a:pPr marL="342900" marR="0" lvl="0" indent="-342900" algn="l" defTabSz="914400" rtl="0" eaLnBrk="0" fontAlgn="base" latinLnBrk="0" hangingPunct="0">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Find a pastor to talk to about your marriage</a:t>
            </a: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spcBef>
                <a:spcPts val="0"/>
              </a:spcBef>
              <a:spcAft>
                <a:spcPts val="0"/>
              </a:spcAft>
              <a:buFont typeface="+mj-lt"/>
              <a:buNone/>
            </a:pPr>
            <a:endParaRPr lang="en-US" sz="1400" dirty="0">
              <a:effectLst/>
            </a:endParaRP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38</a:t>
            </a:fld>
            <a:endParaRPr lang="en-US"/>
          </a:p>
        </p:txBody>
      </p:sp>
    </p:spTree>
    <p:extLst>
      <p:ext uri="{BB962C8B-B14F-4D97-AF65-F5344CB8AC3E}">
        <p14:creationId xmlns:p14="http://schemas.microsoft.com/office/powerpoint/2010/main" val="4127745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1200"/>
              </a:spcAft>
              <a:buClrTx/>
              <a:buSzTx/>
              <a:buFont typeface="Arial" panose="020B0604020202020204" pitchFamily="34" charset="0"/>
              <a:buNone/>
              <a:tabLst/>
              <a:defRPr/>
            </a:pPr>
            <a:r>
              <a:rPr lang="en-US" sz="1400" dirty="0"/>
              <a:t>In your groups:</a:t>
            </a:r>
          </a:p>
          <a:p>
            <a:pPr marL="285750" indent="-285750">
              <a:buFont typeface="Arial" panose="020B0604020202020204" pitchFamily="34" charset="0"/>
              <a:buChar char="•"/>
            </a:pPr>
            <a:r>
              <a:rPr lang="en-US" sz="1400" b="0" dirty="0"/>
              <a:t>Talk about how each of these areas is a struggle </a:t>
            </a:r>
          </a:p>
          <a:p>
            <a:pPr marL="520700" lvl="1" indent="-285750">
              <a:spcAft>
                <a:spcPts val="1200"/>
              </a:spcAft>
              <a:buFont typeface="Arial" panose="020B0604020202020204" pitchFamily="34" charset="0"/>
              <a:buChar char="•"/>
            </a:pPr>
            <a:r>
              <a:rPr lang="en-US" sz="1400" b="0" dirty="0"/>
              <a:t>for many pastors, Christian leaders, and believers.</a:t>
            </a:r>
          </a:p>
          <a:p>
            <a:pPr marL="914400" lvl="1" indent="-457200">
              <a:spcAft>
                <a:spcPts val="1200"/>
              </a:spcAft>
              <a:buFont typeface="Arial" panose="020B0604020202020204" pitchFamily="34" charset="0"/>
              <a:buChar char="•"/>
            </a:pPr>
            <a:r>
              <a:rPr lang="en-US" sz="1400" b="0" dirty="0"/>
              <a:t>Burnout/Depression</a:t>
            </a:r>
          </a:p>
          <a:p>
            <a:pPr marL="914400" lvl="1" indent="-457200">
              <a:spcAft>
                <a:spcPts val="1200"/>
              </a:spcAft>
              <a:buFont typeface="Arial" panose="020B0604020202020204" pitchFamily="34" charset="0"/>
              <a:buChar char="•"/>
            </a:pPr>
            <a:r>
              <a:rPr lang="en-US" sz="1400" b="0" dirty="0"/>
              <a:t>Expectations</a:t>
            </a:r>
          </a:p>
          <a:p>
            <a:pPr marL="914400" lvl="1" indent="-457200">
              <a:spcAft>
                <a:spcPts val="1200"/>
              </a:spcAft>
              <a:buFont typeface="Arial" panose="020B0604020202020204" pitchFamily="34" charset="0"/>
              <a:buChar char="•"/>
            </a:pPr>
            <a:r>
              <a:rPr lang="en-US" sz="1400" b="0" dirty="0"/>
              <a:t>Marriage</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endParaRPr lang="en-US" sz="1400" b="0" dirty="0"/>
          </a:p>
          <a:p>
            <a:pPr marL="285750" indent="-285750">
              <a:spcAft>
                <a:spcPts val="0"/>
              </a:spcAft>
              <a:buFont typeface="Arial" panose="020B0604020202020204" pitchFamily="34" charset="0"/>
              <a:buChar char="•"/>
            </a:pPr>
            <a:r>
              <a:rPr lang="en-US" sz="1400" dirty="0"/>
              <a:t>Ask the participants to share some of the things they talked about</a:t>
            </a: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39</a:t>
            </a:fld>
            <a:endParaRPr lang="en-US"/>
          </a:p>
        </p:txBody>
      </p:sp>
    </p:spTree>
    <p:extLst>
      <p:ext uri="{BB962C8B-B14F-4D97-AF65-F5344CB8AC3E}">
        <p14:creationId xmlns:p14="http://schemas.microsoft.com/office/powerpoint/2010/main" val="2248493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xfrm>
            <a:off x="1600200" y="149225"/>
            <a:ext cx="3657600" cy="2743200"/>
          </a:xfrm>
          <a:prstGeom prst="rect">
            <a:avLst/>
          </a:prstGeom>
          <a:ln/>
        </p:spPr>
      </p:sp>
      <p:sp>
        <p:nvSpPr>
          <p:cNvPr id="206851" name="Rectangle 3"/>
          <p:cNvSpPr>
            <a:spLocks noGrp="1" noChangeArrowheads="1"/>
          </p:cNvSpPr>
          <p:nvPr>
            <p:ph type="body" idx="1"/>
          </p:nvPr>
        </p:nvSpPr>
        <p:spPr>
          <a:xfrm>
            <a:off x="123569" y="3352799"/>
            <a:ext cx="6734431" cy="541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lgn="ctr">
              <a:spcBef>
                <a:spcPts val="0"/>
              </a:spcBef>
            </a:pPr>
            <a:r>
              <a:rPr lang="en-US" b="1" dirty="0">
                <a:latin typeface="Arial" panose="020B0604020202020204" pitchFamily="34" charset="0"/>
                <a:ea typeface="Calibri" panose="020F0502020204030204" pitchFamily="34" charset="0"/>
                <a:cs typeface="Arial" panose="020B0604020202020204" pitchFamily="34" charset="0"/>
              </a:rPr>
              <a:t>Foundations Discipleship Plan</a:t>
            </a: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spcBef>
                <a:spcPts val="0"/>
              </a:spcBef>
              <a:buClrTx/>
              <a:buSzTx/>
              <a:buFontTx/>
              <a:buNone/>
              <a:tabLst>
                <a:tab pos="228600" algn="l"/>
              </a:tabLst>
              <a:defRP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Our Mission </a:t>
            </a:r>
          </a:p>
          <a:p>
            <a:pPr marL="285750" marR="0" indent="-285750">
              <a:spcBef>
                <a:spcPts val="0"/>
              </a:spcBef>
              <a:buFont typeface="Arial" panose="020B0604020202020204" pitchFamily="34" charset="0"/>
              <a:buChar char="•"/>
              <a:tabLst>
                <a:tab pos="228600" algn="l"/>
              </a:tabLs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Our mission is the same mission as Jesus’ mission: To make multiplying disciples.</a:t>
            </a:r>
            <a:endParaRPr lang="en-US"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tabLst>
                <a:tab pos="228600" algn="l"/>
              </a:tabLst>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Definition of a Disciple </a:t>
            </a:r>
          </a:p>
          <a:p>
            <a:pPr marL="285750" marR="0" indent="-285750">
              <a:spcBef>
                <a:spcPts val="0"/>
              </a:spcBef>
              <a:buFont typeface="Arial" panose="020B0604020202020204" pitchFamily="34" charset="0"/>
              <a:buChar char="•"/>
              <a:tabLst>
                <a:tab pos="228600" algn="l"/>
              </a:tabLst>
            </a:pPr>
            <a:r>
              <a:rPr lang="en-US" dirty="0">
                <a:effectLst/>
                <a:latin typeface="Arial" panose="020B0604020202020204" pitchFamily="34" charset="0"/>
                <a:ea typeface="Calibri" panose="020F0502020204030204" pitchFamily="34" charset="0"/>
              </a:rPr>
              <a:t>A  person who is growing spiritually to become more like Jesus </a:t>
            </a:r>
          </a:p>
          <a:p>
            <a:pPr marR="0">
              <a:spcBef>
                <a:spcPts val="0"/>
              </a:spcBef>
              <a:tabLst>
                <a:tab pos="228600" algn="l"/>
              </a:tabLst>
            </a:pPr>
            <a:r>
              <a:rPr lang="en-US" dirty="0">
                <a:solidFill>
                  <a:srgbClr val="000000"/>
                </a:solidFill>
              </a:rPr>
              <a:t>	</a:t>
            </a:r>
            <a:r>
              <a:rPr lang="en-US" dirty="0"/>
              <a:t>	</a:t>
            </a:r>
          </a:p>
          <a:p>
            <a:pPr marL="285750" indent="-285750">
              <a:buFont typeface="Arial" panose="020B0604020202020204" pitchFamily="34" charset="0"/>
              <a:buChar char="•"/>
            </a:pPr>
            <a:r>
              <a:rPr lang="en-US" dirty="0"/>
              <a:t>Discipleship only happens </a:t>
            </a:r>
          </a:p>
          <a:p>
            <a:pPr marL="742950" lvl="1" indent="-285750">
              <a:buFont typeface="Arial" panose="020B0604020202020204" pitchFamily="34" charset="0"/>
              <a:buChar char="•"/>
            </a:pPr>
            <a:r>
              <a:rPr lang="en-US" dirty="0"/>
              <a:t>up close</a:t>
            </a:r>
          </a:p>
          <a:p>
            <a:pPr marL="742950" lvl="1" indent="-285750">
              <a:buFont typeface="Arial" panose="020B0604020202020204" pitchFamily="34" charset="0"/>
              <a:buChar char="•"/>
            </a:pPr>
            <a:r>
              <a:rPr lang="en-US" dirty="0"/>
              <a:t>personal</a:t>
            </a:r>
          </a:p>
          <a:p>
            <a:pPr marL="742950" lvl="1" indent="-285750">
              <a:buFont typeface="Arial" panose="020B0604020202020204" pitchFamily="34" charset="0"/>
              <a:buChar char="•"/>
            </a:pPr>
            <a:r>
              <a:rPr lang="en-US" dirty="0"/>
              <a:t>and over time</a:t>
            </a:r>
          </a:p>
        </p:txBody>
      </p:sp>
      <p:sp>
        <p:nvSpPr>
          <p:cNvPr id="4" name="Rectangle 7">
            <a:extLst>
              <a:ext uri="{FF2B5EF4-FFF2-40B4-BE49-F238E27FC236}">
                <a16:creationId xmlns:a16="http://schemas.microsoft.com/office/drawing/2014/main" id="{83EFFB99-C939-4226-9277-983299C31480}"/>
              </a:ext>
            </a:extLst>
          </p:cNvPr>
          <p:cNvSpPr>
            <a:spLocks noGrp="1" noChangeArrowheads="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DA75720-E3F3-48DB-A05D-7D08F635DA11}" type="slidenum">
              <a:rPr lang="en-US" altLang="en-US" smtClean="0"/>
              <a:pPr eaLnBrk="1" hangingPunct="1">
                <a:spcBef>
                  <a:spcPct val="0"/>
                </a:spcBef>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marR="0" algn="ctr">
              <a:lnSpc>
                <a:spcPct val="115000"/>
              </a:lnSpc>
              <a:spcBef>
                <a:spcPts val="0"/>
              </a:spcBef>
              <a:spcAft>
                <a:spcPts val="0"/>
              </a:spcAft>
            </a:pPr>
            <a:r>
              <a:rPr lang="en-US" b="1" dirty="0"/>
              <a:t>Setting Goals for Personal Development</a:t>
            </a:r>
            <a:br>
              <a:rPr lang="en-US" b="1" dirty="0"/>
            </a:br>
            <a:r>
              <a:rPr lang="en-US" b="1" dirty="0"/>
              <a:t>Lesson 4 </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I. Set Achievable Goals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Now you will learn how to set and achieve goals to get your life in balance. </a:t>
            </a:r>
          </a:p>
          <a:p>
            <a:pPr marL="342900" marR="0" lvl="0" indent="-342900">
              <a:lnSpc>
                <a:spcPct val="115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In order to continue growing and developing, we need to set and accomplish goals for improvement for the rest of our lives. </a:t>
            </a:r>
          </a:p>
          <a:p>
            <a:pPr marL="342900" marR="0" lvl="0" indent="-342900">
              <a:lnSpc>
                <a:spcPct val="115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This is how we continue to grow spiritually and become like Jesus. </a:t>
            </a:r>
          </a:p>
          <a:p>
            <a:pPr marL="577850" marR="0" lvl="1" indent="-342900">
              <a:lnSpc>
                <a:spcPct val="115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Good goals are specific, measurable, and achievable. </a:t>
            </a:r>
          </a:p>
          <a:p>
            <a:pPr marL="577850" marR="0" lvl="1" indent="-342900">
              <a:lnSpc>
                <a:spcPct val="115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Hope is not a strategy</a:t>
            </a:r>
          </a:p>
          <a:p>
            <a:pPr marL="577850" marR="0" lvl="1" indent="-342900">
              <a:lnSpc>
                <a:spcPct val="115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Here are some examples of good goals:</a:t>
            </a:r>
          </a:p>
          <a:p>
            <a:pPr marL="742950" lvl="1" indent="-285750">
              <a:buFont typeface="+mj-lt"/>
              <a:buAutoNum type="alphaLcPeriod"/>
            </a:pPr>
            <a:r>
              <a:rPr lang="en-US" dirty="0">
                <a:effectLst/>
              </a:rPr>
              <a:t>I will have a date with my spouse every Thursday night starting this Thursday.</a:t>
            </a:r>
          </a:p>
          <a:p>
            <a:pPr marL="742950" lvl="1" indent="-285750">
              <a:buFont typeface="+mj-lt"/>
              <a:buAutoNum type="alphaLcPeriod"/>
            </a:pPr>
            <a:r>
              <a:rPr lang="en-US" dirty="0">
                <a:effectLst/>
              </a:rPr>
              <a:t>I will invite seven people to be in my Foundations Group by this Friday.</a:t>
            </a:r>
          </a:p>
          <a:p>
            <a:pPr marL="742950" lvl="1" indent="-285750">
              <a:buFont typeface="+mj-lt"/>
              <a:buAutoNum type="alphaLcPeriod"/>
            </a:pPr>
            <a:r>
              <a:rPr lang="en-US" kern="1200" baseline="0" dirty="0">
                <a:solidFill>
                  <a:schemeClr val="tx1"/>
                </a:solidFill>
                <a:effectLst/>
                <a:latin typeface="Arial" charset="0"/>
                <a:ea typeface="+mn-ea"/>
                <a:cs typeface="+mn-cs"/>
              </a:rPr>
              <a:t>I will finish my Foundations Group preparation by this Tuesday.</a:t>
            </a:r>
          </a:p>
          <a:p>
            <a:pPr marL="742950" lvl="1" indent="-285750">
              <a:buFont typeface="+mj-lt"/>
              <a:buAutoNum type="alphaLcPeriod"/>
            </a:pPr>
            <a:r>
              <a:rPr lang="en-US" kern="1200" baseline="0" dirty="0">
                <a:solidFill>
                  <a:schemeClr val="tx1"/>
                </a:solidFill>
                <a:effectLst/>
                <a:latin typeface="Arial" charset="0"/>
                <a:ea typeface="+mn-ea"/>
                <a:cs typeface="+mn-cs"/>
              </a:rPr>
              <a:t>I will invite three people to attend Church with me by this Wednesday.</a:t>
            </a:r>
            <a:endParaRPr lang="en-US" dirty="0">
              <a:effectLst/>
            </a:endParaRPr>
          </a:p>
          <a:p>
            <a:pPr marL="742950" lvl="1" indent="-285750">
              <a:buFont typeface="+mj-lt"/>
              <a:buAutoNum type="alphaLcPeriod"/>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40</a:t>
            </a:fld>
            <a:endParaRPr lang="en-US"/>
          </a:p>
        </p:txBody>
      </p:sp>
    </p:spTree>
    <p:extLst>
      <p:ext uri="{BB962C8B-B14F-4D97-AF65-F5344CB8AC3E}">
        <p14:creationId xmlns:p14="http://schemas.microsoft.com/office/powerpoint/2010/main" val="598721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marR="0" algn="ctr">
              <a:lnSpc>
                <a:spcPct val="115000"/>
              </a:lnSpc>
              <a:spcBef>
                <a:spcPts val="0"/>
              </a:spcBef>
              <a:spcAft>
                <a:spcPts val="0"/>
              </a:spcAft>
            </a:pPr>
            <a:r>
              <a:rPr lang="en-US" sz="1600" b="1" dirty="0">
                <a:effectLst/>
                <a:latin typeface="Arial" panose="020B0604020202020204" pitchFamily="34" charset="0"/>
                <a:ea typeface="Calibri" panose="020F0502020204030204" pitchFamily="34" charset="0"/>
                <a:cs typeface="Arial" panose="020B0604020202020204" pitchFamily="34" charset="0"/>
              </a:rPr>
              <a:t>II. How to Prioritize Goals</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228600" marR="0" indent="-228600">
              <a:lnSpc>
                <a:spcPct val="115000"/>
              </a:lnSpc>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Circle the one area that is weakest in your life.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577850" lvl="1" indent="-342900">
              <a:lnSpc>
                <a:spcPct val="150000"/>
              </a:lnSpc>
              <a:buFont typeface="+mj-lt"/>
              <a:buAutoNum type="alphaLcPeriod"/>
            </a:pPr>
            <a:r>
              <a:rPr lang="en-US" dirty="0">
                <a:solidFill>
                  <a:srgbClr val="000000"/>
                </a:solidFill>
                <a:effectLst/>
              </a:rPr>
              <a:t>Ministry/Career</a:t>
            </a:r>
            <a:endParaRPr lang="en-US" dirty="0">
              <a:effectLst/>
            </a:endParaRPr>
          </a:p>
          <a:p>
            <a:pPr marL="577850" lvl="1" indent="-342900">
              <a:lnSpc>
                <a:spcPct val="150000"/>
              </a:lnSpc>
              <a:buFont typeface="+mj-lt"/>
              <a:buAutoNum type="alphaLcPeriod"/>
            </a:pPr>
            <a:r>
              <a:rPr lang="en-US" dirty="0">
                <a:solidFill>
                  <a:srgbClr val="000000"/>
                </a:solidFill>
                <a:effectLst/>
              </a:rPr>
              <a:t>Marriage and Family</a:t>
            </a:r>
            <a:endParaRPr lang="en-US" dirty="0">
              <a:effectLst/>
            </a:endParaRPr>
          </a:p>
          <a:p>
            <a:pPr marL="577850" lvl="1" indent="-342900">
              <a:lnSpc>
                <a:spcPct val="150000"/>
              </a:lnSpc>
              <a:buFont typeface="+mj-lt"/>
              <a:buAutoNum type="alphaLcPeriod"/>
            </a:pPr>
            <a:r>
              <a:rPr lang="en-US" dirty="0">
                <a:solidFill>
                  <a:srgbClr val="000000"/>
                </a:solidFill>
                <a:effectLst/>
              </a:rPr>
              <a:t>Spiritual Growth</a:t>
            </a:r>
            <a:endParaRPr lang="en-US" dirty="0">
              <a:effectLst/>
            </a:endParaRPr>
          </a:p>
          <a:p>
            <a:pPr marL="577850" lvl="1" indent="-342900">
              <a:lnSpc>
                <a:spcPct val="150000"/>
              </a:lnSpc>
              <a:spcAft>
                <a:spcPts val="0"/>
              </a:spcAft>
              <a:buFont typeface="+mj-lt"/>
              <a:buAutoNum type="alphaLcPeriod"/>
            </a:pPr>
            <a:r>
              <a:rPr lang="en-US" dirty="0">
                <a:solidFill>
                  <a:srgbClr val="000000"/>
                </a:solidFill>
                <a:effectLst/>
              </a:rPr>
              <a:t>Social Life</a:t>
            </a:r>
          </a:p>
          <a:p>
            <a:pPr marL="577850" lvl="1" indent="-342900">
              <a:lnSpc>
                <a:spcPct val="150000"/>
              </a:lnSpc>
              <a:spcAft>
                <a:spcPts val="0"/>
              </a:spcAft>
              <a:buFont typeface="+mj-lt"/>
              <a:buAutoNum type="alphaLcPeriod"/>
            </a:pPr>
            <a:r>
              <a:rPr lang="en-US" dirty="0">
                <a:solidFill>
                  <a:srgbClr val="000000"/>
                </a:solidFill>
                <a:effectLst/>
              </a:rPr>
              <a:t>Exercise/Health</a:t>
            </a:r>
          </a:p>
          <a:p>
            <a:pPr marL="577850" lvl="1" indent="-342900">
              <a:lnSpc>
                <a:spcPct val="150000"/>
              </a:lnSpc>
              <a:spcAft>
                <a:spcPts val="0"/>
              </a:spcAft>
              <a:buFont typeface="+mj-lt"/>
              <a:buAutoNum type="alphaLcPeriod"/>
            </a:pPr>
            <a:r>
              <a:rPr lang="en-US" dirty="0">
                <a:solidFill>
                  <a:srgbClr val="000000"/>
                </a:solidFill>
                <a:effectLst/>
              </a:rPr>
              <a:t>Personal Growth</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41</a:t>
            </a:fld>
            <a:endParaRPr lang="en-US"/>
          </a:p>
        </p:txBody>
      </p:sp>
    </p:spTree>
    <p:extLst>
      <p:ext uri="{BB962C8B-B14F-4D97-AF65-F5344CB8AC3E}">
        <p14:creationId xmlns:p14="http://schemas.microsoft.com/office/powerpoint/2010/main" val="41849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171450" marR="0" indent="-171450">
              <a:lnSpc>
                <a:spcPct val="115000"/>
              </a:lnSpc>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Examples of setting goals:</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spcAft>
                <a:spcPts val="0"/>
              </a:spcAft>
              <a:buFont typeface="Symbol" panose="05050102010706020507" pitchFamily="18" charset="2"/>
              <a:buChar char=""/>
            </a:pPr>
            <a:r>
              <a:rPr lang="en-US" dirty="0">
                <a:solidFill>
                  <a:srgbClr val="000000"/>
                </a:solidFill>
                <a:effectLst/>
              </a:rPr>
              <a:t>Area needing improvement: Marriage and Family</a:t>
            </a:r>
          </a:p>
          <a:p>
            <a:pPr marL="742950" lvl="1" indent="-285750">
              <a:buFont typeface="Courier New" panose="02070309020205020404" pitchFamily="49" charset="0"/>
              <a:buChar char="o"/>
            </a:pPr>
            <a:r>
              <a:rPr lang="en-US" dirty="0">
                <a:solidFill>
                  <a:srgbClr val="000000"/>
                </a:solidFill>
                <a:effectLst/>
              </a:rPr>
              <a:t>Issue: Need to spend regular, quality time with spouse</a:t>
            </a:r>
            <a:endParaRPr lang="en-US" dirty="0">
              <a:effectLst/>
            </a:endParaRPr>
          </a:p>
          <a:p>
            <a:pPr marL="742950" marR="0" lvl="1" indent="-285750">
              <a:lnSpc>
                <a:spcPct val="115000"/>
              </a:lnSpc>
              <a:spcBef>
                <a:spcPts val="0"/>
              </a:spcBef>
              <a:spcAft>
                <a:spcPts val="0"/>
              </a:spcAft>
              <a:buFont typeface="Courier New" panose="02070309020205020404" pitchFamily="49" charset="0"/>
              <a:buChar char="o"/>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Goal for improvement: I will have a date with my spouse every Thursday night starting this Thursday.</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Area needing improvement: Exercise/Health</a:t>
            </a:r>
          </a:p>
          <a:p>
            <a:pPr marL="800100" marR="0" lvl="2" indent="-342900">
              <a:lnSpc>
                <a:spcPct val="115000"/>
              </a:lnSpc>
              <a:spcBef>
                <a:spcPts val="0"/>
              </a:spcBef>
              <a:spcAft>
                <a:spcPts val="0"/>
              </a:spcAft>
              <a:buFont typeface="Courier New" panose="02070309020205020404" pitchFamily="49" charset="0"/>
              <a:buChar char="o"/>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Issue: Need to be in better physical condition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800100" marR="0" lvl="2" indent="-342900">
              <a:lnSpc>
                <a:spcPct val="115000"/>
              </a:lnSpc>
              <a:spcBef>
                <a:spcPts val="0"/>
              </a:spcBef>
              <a:spcAft>
                <a:spcPts val="0"/>
              </a:spcAft>
              <a:buFont typeface="Courier New" panose="02070309020205020404" pitchFamily="49" charset="0"/>
              <a:buChar char="o"/>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Goal for improvement: I will take a 40-minute walk on Mondays, Wednesdays, and Fridays starting this Monday.</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US" sz="1600" kern="1200" baseline="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42</a:t>
            </a:fld>
            <a:endParaRPr lang="en-US"/>
          </a:p>
        </p:txBody>
      </p:sp>
    </p:spTree>
    <p:extLst>
      <p:ext uri="{BB962C8B-B14F-4D97-AF65-F5344CB8AC3E}">
        <p14:creationId xmlns:p14="http://schemas.microsoft.com/office/powerpoint/2010/main" val="838312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285750" marR="0" indent="-285750">
              <a:lnSpc>
                <a:spcPct val="115000"/>
              </a:lnSpc>
              <a:spcBef>
                <a:spcPts val="0"/>
              </a:spcBef>
              <a:spcAft>
                <a:spcPts val="0"/>
              </a:spcAft>
              <a:buFont typeface="Arial" panose="020B0604020202020204" pitchFamily="34" charset="0"/>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Write down the area that needs the most improvement in your life</a:t>
            </a:r>
          </a:p>
          <a:p>
            <a:pPr marL="285750" marR="0" indent="-285750">
              <a:lnSpc>
                <a:spcPct val="115000"/>
              </a:lnSpc>
              <a:spcBef>
                <a:spcPts val="0"/>
              </a:spcBef>
              <a:spcAft>
                <a:spcPts val="0"/>
              </a:spcAft>
              <a:buFont typeface="Arial" panose="020B0604020202020204" pitchFamily="34" charset="0"/>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Write down the specific issue that needs improvement</a:t>
            </a:r>
          </a:p>
          <a:p>
            <a:pPr marL="285750" marR="0" indent="-285750">
              <a:lnSpc>
                <a:spcPct val="115000"/>
              </a:lnSpc>
              <a:spcBef>
                <a:spcPts val="0"/>
              </a:spcBef>
              <a:spcAft>
                <a:spcPts val="0"/>
              </a:spcAft>
              <a:buFont typeface="Arial" panose="020B0604020202020204" pitchFamily="34" charset="0"/>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Write down a goal for improvement</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 kern="1200" baseline="0" dirty="0">
                <a:solidFill>
                  <a:schemeClr val="tx1"/>
                </a:solidFill>
                <a:effectLst/>
                <a:latin typeface="Arial" charset="0"/>
                <a:ea typeface="+mn-ea"/>
                <a:cs typeface="+mn-cs"/>
              </a:rPr>
              <a:t>Make sure your goal is specific, measurable, and achievable</a:t>
            </a:r>
          </a:p>
          <a:p>
            <a:pPr marL="285750" indent="-285750">
              <a:buFont typeface="Arial" panose="020B0604020202020204" pitchFamily="34" charset="0"/>
              <a:buChar char="•"/>
            </a:pPr>
            <a:endParaRPr lang="en-US" sz="1600" kern="1200" baseline="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43</a:t>
            </a:fld>
            <a:endParaRPr lang="en-US"/>
          </a:p>
        </p:txBody>
      </p:sp>
    </p:spTree>
    <p:extLst>
      <p:ext uri="{BB962C8B-B14F-4D97-AF65-F5344CB8AC3E}">
        <p14:creationId xmlns:p14="http://schemas.microsoft.com/office/powerpoint/2010/main" val="1708845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marR="0" algn="ctr">
              <a:lnSpc>
                <a:spcPct val="115000"/>
              </a:lnSpc>
              <a:spcBef>
                <a:spcPts val="0"/>
              </a:spcBef>
              <a:spcAft>
                <a:spcPts val="0"/>
              </a:spcAft>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Accountability Partner</a:t>
            </a:r>
            <a:endParaRPr lang="en-US" dirty="0">
              <a:effectLst/>
              <a:latin typeface="Arial" panose="020B0604020202020204" pitchFamily="34" charset="0"/>
              <a:ea typeface="Calibri" panose="020F0502020204030204" pitchFamily="34" charset="0"/>
              <a:cs typeface="Arial" panose="020B0604020202020204" pitchFamily="34" charset="0"/>
            </a:endParaRPr>
          </a:p>
          <a:p>
            <a:pPr algn="ctr"/>
            <a:r>
              <a:rPr lang="en-US" b="1" dirty="0">
                <a:solidFill>
                  <a:srgbClr val="000000"/>
                </a:solidFill>
                <a:effectLst/>
                <a:latin typeface="Arial" panose="020B0604020202020204" pitchFamily="34" charset="0"/>
                <a:ea typeface="Calibri" panose="020F0502020204030204" pitchFamily="34" charset="0"/>
              </a:rPr>
              <a:t>Lesson 5</a:t>
            </a:r>
            <a:endParaRPr lang="en-US" dirty="0"/>
          </a:p>
          <a:p>
            <a:pPr marL="0" marR="0">
              <a:lnSpc>
                <a:spcPct val="115000"/>
              </a:lnSpc>
              <a:spcBef>
                <a:spcPts val="0"/>
              </a:spcBef>
              <a:spcAft>
                <a:spcPts val="0"/>
              </a:spcAft>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I. Introduction</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15000"/>
              </a:lnSpc>
              <a:spcBef>
                <a:spcPts val="0"/>
              </a:spcBef>
              <a:spcAft>
                <a:spcPts val="0"/>
              </a:spcAft>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Everyone, regardless of spiritual maturity, needs an accountability partner to consistently achieve their goals. </a:t>
            </a:r>
          </a:p>
          <a:p>
            <a:endParaRPr lang="en-US" dirty="0"/>
          </a:p>
          <a:p>
            <a:pPr marL="0" marR="0" lvl="0" indent="0" algn="l" defTabSz="914400" rtl="0" eaLnBrk="0" fontAlgn="base" latinLnBrk="0" hangingPunct="0">
              <a:lnSpc>
                <a:spcPct val="100000"/>
              </a:lnSpc>
              <a:spcBef>
                <a:spcPts val="0"/>
              </a:spcBef>
              <a:spcAft>
                <a:spcPts val="600"/>
              </a:spcAft>
              <a:buClrTx/>
              <a:buSzTx/>
              <a:buFontTx/>
              <a:buNone/>
              <a:tabLst/>
              <a:defRPr/>
            </a:pPr>
            <a:r>
              <a:rPr lang="en-US" sz="1600" b="0" i="0" u="none" strike="noStrike" kern="1200" baseline="0" dirty="0">
                <a:solidFill>
                  <a:schemeClr val="tx1"/>
                </a:solidFill>
                <a:latin typeface="Arial" charset="0"/>
                <a:ea typeface="+mn-ea"/>
                <a:cs typeface="+mn-cs"/>
              </a:rPr>
              <a:t>Therefore confess your sins to each other and pray for each other so that you may be healed. The prayer of a righteous man is powerful and effective. (James 5:16)</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44</a:t>
            </a:fld>
            <a:endParaRPr lang="en-US"/>
          </a:p>
        </p:txBody>
      </p:sp>
    </p:spTree>
    <p:extLst>
      <p:ext uri="{BB962C8B-B14F-4D97-AF65-F5344CB8AC3E}">
        <p14:creationId xmlns:p14="http://schemas.microsoft.com/office/powerpoint/2010/main" val="4080797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marR="0">
              <a:spcBef>
                <a:spcPts val="0"/>
              </a:spcBef>
              <a:spcAft>
                <a:spcPts val="0"/>
              </a:spcAft>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II. Accountability Guidelines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Here are some recommended guidelines that both accountability partners should agree to.</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spcAft>
                <a:spcPts val="0"/>
              </a:spcAft>
              <a:buFont typeface="+mj-lt"/>
              <a:buAutoNum type="arabicPeriod"/>
            </a:pPr>
            <a:r>
              <a:rPr lang="en-US" dirty="0">
                <a:solidFill>
                  <a:srgbClr val="000000"/>
                </a:solidFill>
                <a:effectLst/>
              </a:rPr>
              <a:t>We will hold each other accountable for reaching our goals</a:t>
            </a:r>
          </a:p>
          <a:p>
            <a:pPr marL="342900" lvl="0" indent="-342900">
              <a:spcBef>
                <a:spcPts val="0"/>
              </a:spcBef>
              <a:spcAft>
                <a:spcPts val="0"/>
              </a:spcAft>
              <a:buFont typeface="+mj-lt"/>
              <a:buAutoNum type="arabicPeriod"/>
            </a:pPr>
            <a:r>
              <a:rPr lang="en-US" dirty="0">
                <a:solidFill>
                  <a:srgbClr val="000000"/>
                </a:solidFill>
                <a:effectLst/>
              </a:rPr>
              <a:t>We will meet every two weeks</a:t>
            </a:r>
          </a:p>
          <a:p>
            <a:pPr marL="342900" lvl="0" indent="-342900">
              <a:spcBef>
                <a:spcPts val="0"/>
              </a:spcBef>
              <a:spcAft>
                <a:spcPts val="0"/>
              </a:spcAft>
              <a:buFont typeface="+mj-lt"/>
              <a:buAutoNum type="arabicPeriod"/>
            </a:pPr>
            <a:r>
              <a:rPr lang="en-US" dirty="0">
                <a:solidFill>
                  <a:srgbClr val="000000"/>
                </a:solidFill>
                <a:effectLst/>
              </a:rPr>
              <a:t>We will make our meetings a top priority and meet on time</a:t>
            </a:r>
          </a:p>
          <a:p>
            <a:pPr marL="342900" lvl="0" indent="-342900">
              <a:spcBef>
                <a:spcPts val="0"/>
              </a:spcBef>
              <a:spcAft>
                <a:spcPts val="0"/>
              </a:spcAft>
              <a:buFont typeface="+mj-lt"/>
              <a:buAutoNum type="arabicPeriod"/>
            </a:pPr>
            <a:r>
              <a:rPr lang="en-US" dirty="0">
                <a:solidFill>
                  <a:srgbClr val="000000"/>
                </a:solidFill>
                <a:effectLst/>
              </a:rPr>
              <a:t>We will maintain strict confidentiality</a:t>
            </a:r>
          </a:p>
          <a:p>
            <a:pPr marL="342900" marR="0" lvl="0" indent="-342900">
              <a:lnSpc>
                <a:spcPct val="115000"/>
              </a:lnSpc>
              <a:spcBef>
                <a:spcPts val="0"/>
              </a:spcBef>
              <a:spcAft>
                <a:spcPts val="0"/>
              </a:spcAft>
              <a:buFont typeface="+mj-lt"/>
              <a:buAutoNum type="arabicPeriod"/>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Help each other see blind spots. </a:t>
            </a:r>
          </a:p>
          <a:p>
            <a:pPr marL="519113" marR="0" lvl="1" indent="-285750">
              <a:lnSpc>
                <a:spcPct val="115000"/>
              </a:lnSpc>
              <a:spcBef>
                <a:spcPts val="0"/>
              </a:spcBef>
              <a:spcAft>
                <a:spcPts val="0"/>
              </a:spcAft>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blind spot is an area of needed improvement that we don’t see in ourselves.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519113" marR="0" lvl="1" indent="-285750">
              <a:lnSpc>
                <a:spcPct val="115000"/>
              </a:lnSpc>
              <a:spcBef>
                <a:spcPts val="0"/>
              </a:spcBef>
              <a:spcAft>
                <a:spcPts val="0"/>
              </a:spcAft>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If you see that your accountability partner is overlooking issues that they really need to work on, point this out to them and encourage them to set goals and develop plans to deal with these issues.</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Challenge each other</a:t>
            </a:r>
          </a:p>
          <a:p>
            <a:pPr marL="577850" lvl="1" indent="-342900">
              <a:lnSpc>
                <a:spcPct val="115000"/>
              </a:lnSpc>
              <a:spcAft>
                <a:spcPts val="0"/>
              </a:spcAft>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Sometimes it is appropriate to challenge your accountability partner (and yourself) to make a commitment to achieve a goal that will stretch their faith.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spcAft>
                <a:spcPts val="0"/>
              </a:spcAft>
              <a:buFont typeface="+mj-lt"/>
              <a:buAutoNum type="arabicPeriod" startAt="7"/>
            </a:pPr>
            <a:r>
              <a:rPr lang="en-US" dirty="0">
                <a:solidFill>
                  <a:srgbClr val="000000"/>
                </a:solidFill>
                <a:effectLst/>
              </a:rPr>
              <a:t>We will periodically evaluate the accountability partnership and end it in a friendly manner if that is the best thing to do.</a:t>
            </a:r>
            <a:r>
              <a:rPr lang="en-US" dirty="0">
                <a:solidFill>
                  <a:srgbClr val="000000"/>
                </a:solidFill>
                <a:effectLst/>
                <a:cs typeface="Arial" panose="020B0604020202020204" pitchFamily="34" charset="0"/>
              </a:rPr>
              <a:t> </a:t>
            </a:r>
          </a:p>
          <a:p>
            <a:pPr marL="577850" lvl="1" indent="-342900">
              <a:spcBef>
                <a:spcPts val="0"/>
              </a:spcBef>
              <a:spcAft>
                <a:spcPts val="0"/>
              </a:spcAft>
              <a:buFont typeface="Arial" panose="020B0604020202020204" pitchFamily="34" charset="0"/>
              <a:buChar char="•"/>
            </a:pPr>
            <a:r>
              <a:rPr lang="en-US" dirty="0">
                <a:solidFill>
                  <a:srgbClr val="000000"/>
                </a:solidFill>
                <a:effectLst/>
                <a:cs typeface="Arial" panose="020B0604020202020204" pitchFamily="34" charset="0"/>
              </a:rPr>
              <a:t>Then you must find another person to hold you accountable.</a:t>
            </a:r>
            <a:endParaRPr lang="en-US" dirty="0">
              <a:solidFill>
                <a:srgbClr val="000000"/>
              </a:solidFill>
              <a:effectLst/>
            </a:endParaRPr>
          </a:p>
          <a:p>
            <a:pPr>
              <a:spcAft>
                <a:spcPts val="0"/>
              </a:spcAft>
            </a:pPr>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45</a:t>
            </a:fld>
            <a:endParaRPr lang="en-US"/>
          </a:p>
        </p:txBody>
      </p:sp>
    </p:spTree>
    <p:extLst>
      <p:ext uri="{BB962C8B-B14F-4D97-AF65-F5344CB8AC3E}">
        <p14:creationId xmlns:p14="http://schemas.microsoft.com/office/powerpoint/2010/main" val="933142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III. Accountability Meetings</a:t>
            </a:r>
          </a:p>
          <a:p>
            <a:pPr marL="171450" marR="0" indent="-171450">
              <a:lnSpc>
                <a:spcPct val="115000"/>
              </a:lnSpc>
              <a:spcBef>
                <a:spcPts val="0"/>
              </a:spcBef>
              <a:spcAft>
                <a:spcPts val="0"/>
              </a:spcAft>
              <a:buFont typeface="Arial" panose="020B0604020202020204" pitchFamily="34" charset="0"/>
              <a:buChar char="•"/>
            </a:pPr>
            <a:r>
              <a:rPr lang="en-US" b="0" dirty="0">
                <a:solidFill>
                  <a:srgbClr val="000000"/>
                </a:solidFill>
                <a:effectLst/>
                <a:latin typeface="Arial" panose="020B0604020202020204" pitchFamily="34" charset="0"/>
                <a:ea typeface="Calibri" panose="020F0502020204030204" pitchFamily="34" charset="0"/>
                <a:cs typeface="Arial" panose="020B0604020202020204" pitchFamily="34" charset="0"/>
              </a:rPr>
              <a:t>Pair off and practice having an accountability meeting</a:t>
            </a:r>
          </a:p>
          <a:p>
            <a:pPr marL="406400" marR="0" lvl="1" indent="-171450">
              <a:lnSpc>
                <a:spcPct val="115000"/>
              </a:lnSpc>
              <a:spcBef>
                <a:spcPts val="0"/>
              </a:spcBef>
              <a:spcAft>
                <a:spcPts val="0"/>
              </a:spcAft>
              <a:buFont typeface="Arial" panose="020B0604020202020204" pitchFamily="34" charset="0"/>
              <a:buChar char="•"/>
            </a:pPr>
            <a:r>
              <a:rPr lang="en-US" b="0" dirty="0">
                <a:solidFill>
                  <a:srgbClr val="000000"/>
                </a:solidFill>
                <a:effectLst/>
                <a:latin typeface="Arial" panose="020B0604020202020204" pitchFamily="34" charset="0"/>
                <a:ea typeface="Calibri" panose="020F0502020204030204" pitchFamily="34" charset="0"/>
                <a:cs typeface="Arial" panose="020B0604020202020204" pitchFamily="34" charset="0"/>
              </a:rPr>
              <a:t>Use the goal you have set</a:t>
            </a:r>
          </a:p>
          <a:p>
            <a:pPr marL="406400" marR="0" lvl="1" indent="-171450">
              <a:lnSpc>
                <a:spcPct val="115000"/>
              </a:lnSpc>
              <a:spcBef>
                <a:spcPts val="0"/>
              </a:spcBef>
              <a:spcAft>
                <a:spcPts val="0"/>
              </a:spcAft>
              <a:buFont typeface="Arial" panose="020B0604020202020204" pitchFamily="34" charset="0"/>
              <a:buChar char="•"/>
            </a:pPr>
            <a:endParaRPr lang="en-US"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15000"/>
              </a:lnSpc>
              <a:spcBef>
                <a:spcPts val="0"/>
              </a:spcBef>
              <a:spcAft>
                <a:spcPts val="0"/>
              </a:spcAft>
              <a:buFont typeface="Arial" panose="020B0604020202020204" pitchFamily="34" charset="0"/>
              <a:buChar char="•"/>
            </a:pPr>
            <a:r>
              <a:rPr lang="en-US" b="0" dirty="0">
                <a:solidFill>
                  <a:srgbClr val="000000"/>
                </a:solidFill>
                <a:effectLst/>
                <a:latin typeface="Arial" panose="020B0604020202020204" pitchFamily="34" charset="0"/>
                <a:ea typeface="Calibri" panose="020F0502020204030204" pitchFamily="34" charset="0"/>
                <a:cs typeface="Arial" panose="020B0604020202020204" pitchFamily="34" charset="0"/>
              </a:rPr>
              <a:t>Ask participants to share some of their experience</a:t>
            </a:r>
          </a:p>
          <a:p>
            <a:pPr marL="171450" marR="0" indent="-171450">
              <a:lnSpc>
                <a:spcPct val="115000"/>
              </a:lnSpc>
              <a:spcBef>
                <a:spcPts val="0"/>
              </a:spcBef>
              <a:spcAft>
                <a:spcPts val="0"/>
              </a:spcAft>
              <a:buFont typeface="Arial" panose="020B0604020202020204" pitchFamily="34" charset="0"/>
              <a:buChar char="•"/>
            </a:pPr>
            <a:endParaRPr lang="en-US"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tabLst>
                <a:tab pos="457200" algn="l"/>
              </a:tabLs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each meeting we will:</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Bef>
                <a:spcPts val="0"/>
              </a:spcBef>
              <a:buFont typeface="+mj-lt"/>
              <a:buAutoNum type="arabicPeriod"/>
              <a:tabLst>
                <a:tab pos="457200" algn="l"/>
              </a:tabLs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Share our specific, measurable goals</a:t>
            </a:r>
          </a:p>
          <a:p>
            <a:pPr marL="342900" marR="0" lvl="0" indent="-342900">
              <a:lnSpc>
                <a:spcPct val="115000"/>
              </a:lnSpc>
              <a:spcBef>
                <a:spcPts val="0"/>
              </a:spcBef>
              <a:buFont typeface="+mj-lt"/>
              <a:buAutoNum type="arabicPeriod"/>
              <a:tabLst>
                <a:tab pos="457200" algn="l"/>
              </a:tabLs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Share our plan for achieving our goals</a:t>
            </a:r>
          </a:p>
          <a:p>
            <a:pPr marL="342900" marR="0" lvl="0" indent="-342900">
              <a:lnSpc>
                <a:spcPct val="115000"/>
              </a:lnSpc>
              <a:spcBef>
                <a:spcPts val="0"/>
              </a:spcBef>
              <a:buFont typeface="+mj-lt"/>
              <a:buAutoNum type="arabicPeriod"/>
              <a:tabLst>
                <a:tab pos="457200" algn="l"/>
              </a:tabLs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Share our progress for achieving our goals</a:t>
            </a:r>
          </a:p>
          <a:p>
            <a:pPr marL="342900" marR="0" lvl="0" indent="-342900">
              <a:lnSpc>
                <a:spcPct val="115000"/>
              </a:lnSpc>
              <a:spcBef>
                <a:spcPts val="0"/>
              </a:spcBef>
              <a:buFont typeface="+mj-lt"/>
              <a:buAutoNum type="arabicPeriod"/>
              <a:tabLst>
                <a:tab pos="457200" algn="l"/>
              </a:tabLs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Discuss solutions to problems achieving goals and develop new plans </a:t>
            </a:r>
          </a:p>
          <a:p>
            <a:pPr marL="342900" marR="0" lvl="0" indent="-342900">
              <a:lnSpc>
                <a:spcPct val="115000"/>
              </a:lnSpc>
              <a:spcBef>
                <a:spcPts val="0"/>
              </a:spcBef>
              <a:buFont typeface="+mj-lt"/>
              <a:buAutoNum type="arabicPeriod"/>
              <a:tabLst>
                <a:tab pos="457200" algn="l"/>
              </a:tabLs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Encourage each other to complete our goals</a:t>
            </a:r>
          </a:p>
          <a:p>
            <a:pPr marL="342900" marR="0" lvl="0" indent="-342900">
              <a:lnSpc>
                <a:spcPct val="115000"/>
              </a:lnSpc>
              <a:spcBef>
                <a:spcPts val="0"/>
              </a:spcBef>
              <a:spcAft>
                <a:spcPts val="0"/>
              </a:spcAft>
              <a:buFont typeface="+mj-lt"/>
              <a:buAutoNum type="arabicPeriod"/>
              <a:tabLst>
                <a:tab pos="457200" algn="l"/>
              </a:tabLs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Pray for each other</a:t>
            </a:r>
            <a:endParaRPr lang="en-US"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46</a:t>
            </a:fld>
            <a:endParaRPr lang="en-US"/>
          </a:p>
        </p:txBody>
      </p:sp>
    </p:spTree>
    <p:extLst>
      <p:ext uri="{BB962C8B-B14F-4D97-AF65-F5344CB8AC3E}">
        <p14:creationId xmlns:p14="http://schemas.microsoft.com/office/powerpoint/2010/main" val="1612116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8300" y="0"/>
            <a:ext cx="3578225" cy="2682875"/>
          </a:xfrm>
        </p:spPr>
      </p:sp>
      <p:sp>
        <p:nvSpPr>
          <p:cNvPr id="3" name="Notes Placeholder 2"/>
          <p:cNvSpPr>
            <a:spLocks noGrp="1"/>
          </p:cNvSpPr>
          <p:nvPr>
            <p:ph type="body" idx="1"/>
          </p:nvPr>
        </p:nvSpPr>
        <p:spPr>
          <a:xfrm>
            <a:off x="0" y="2682875"/>
            <a:ext cx="6856413" cy="6459537"/>
          </a:xfrm>
        </p:spPr>
        <p:txBody>
          <a:bodyPr/>
          <a:lstStyle/>
          <a:p>
            <a:pPr marL="0" marR="0">
              <a:spcBef>
                <a:spcPts val="0"/>
              </a:spcBef>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IV. Important Qualities for an Accountability Partner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14300" marR="0" indent="-114300">
              <a:spcBef>
                <a:spcPts val="0"/>
              </a:spcBef>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“Practice what you preach”.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We must be implementing goals and making progress toward our goals if we expect others to do this.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114300" marR="0" indent="-114300">
              <a:spcBef>
                <a:spcPts val="0"/>
              </a:spcBef>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Give and receive grace.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Treat your accountability partner with the same grace you receive from God.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Accomplishing goals and God’s mission can turn into legalism</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Use encouragement as a motivator, not criticism</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114300" marR="0" indent="-114300">
              <a:spcBef>
                <a:spcPts val="0"/>
              </a:spcBef>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Balance grace with discipline.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If your accountability partner will not respond to encouragement and grace, you must hold them accountable to meet their goals.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If the person is unwilling to follow through on commitments, stop the accountability relationship until the person is willing to follow through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114300" marR="0" indent="-114300">
              <a:spcBef>
                <a:spcPts val="0"/>
              </a:spcBef>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4. Do the loving thing.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loving thing can be to forgive something without saying anything or a stern rebuke and anything in between.</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spcAft>
                <a:spcPts val="0"/>
              </a:spcAft>
              <a:buFont typeface="Symbol" panose="05050102010706020507" pitchFamily="18" charset="2"/>
              <a:buNone/>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47</a:t>
            </a:fld>
            <a:endParaRPr lang="en-US" dirty="0"/>
          </a:p>
        </p:txBody>
      </p:sp>
    </p:spTree>
    <p:extLst>
      <p:ext uri="{BB962C8B-B14F-4D97-AF65-F5344CB8AC3E}">
        <p14:creationId xmlns:p14="http://schemas.microsoft.com/office/powerpoint/2010/main" val="5786316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a:xfrm>
            <a:off x="185351" y="2965622"/>
            <a:ext cx="6671062" cy="5719591"/>
          </a:xfrm>
        </p:spPr>
        <p:txBody>
          <a:bodyPr/>
          <a:lstStyle/>
          <a:p>
            <a:pPr marL="457200" indent="-457200">
              <a:spcAft>
                <a:spcPts val="1200"/>
              </a:spcAft>
              <a:buFont typeface="Arial" panose="020B0604020202020204" pitchFamily="34" charset="0"/>
              <a:buChar char="•"/>
            </a:pPr>
            <a:r>
              <a:rPr lang="en-US" sz="1600" b="0" dirty="0"/>
              <a:t>Write names of potential accountability partners</a:t>
            </a:r>
          </a:p>
          <a:p>
            <a:pPr marL="457200" indent="-457200">
              <a:spcAft>
                <a:spcPts val="1200"/>
              </a:spcAft>
              <a:buFont typeface="Arial" panose="020B0604020202020204" pitchFamily="34" charset="0"/>
              <a:buChar char="•"/>
            </a:pPr>
            <a:r>
              <a:rPr lang="en-US" sz="1600" b="0" dirty="0"/>
              <a:t>Circle one name that you will contact</a:t>
            </a:r>
          </a:p>
          <a:p>
            <a:pPr marL="457200" indent="-457200">
              <a:spcAft>
                <a:spcPts val="1200"/>
              </a:spcAft>
              <a:buFont typeface="Arial" panose="020B0604020202020204" pitchFamily="34" charset="0"/>
              <a:buChar char="•"/>
            </a:pPr>
            <a:r>
              <a:rPr lang="en-US" sz="1600" b="0" dirty="0"/>
              <a:t>Write in the date when you make contact </a:t>
            </a: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48</a:t>
            </a:fld>
            <a:endParaRPr lang="en-US"/>
          </a:p>
        </p:txBody>
      </p:sp>
    </p:spTree>
    <p:extLst>
      <p:ext uri="{BB962C8B-B14F-4D97-AF65-F5344CB8AC3E}">
        <p14:creationId xmlns:p14="http://schemas.microsoft.com/office/powerpoint/2010/main" val="31370205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r>
              <a:rPr lang="en-US" b="1" dirty="0"/>
              <a:t>Closing Summary</a:t>
            </a:r>
          </a:p>
          <a:p>
            <a:pPr marL="342900" indent="-342900">
              <a:buAutoNum type="arabicPeriod"/>
            </a:pPr>
            <a:r>
              <a:rPr lang="en-US" dirty="0"/>
              <a:t>Own your journey</a:t>
            </a:r>
          </a:p>
          <a:p>
            <a:pPr marL="577850" lvl="1" indent="-342900">
              <a:buFont typeface="Arial" panose="020B0604020202020204" pitchFamily="34" charset="0"/>
              <a:buChar char="•"/>
            </a:pPr>
            <a:r>
              <a:rPr lang="en-US" dirty="0"/>
              <a:t>Continue to mature as a disciple of Jesus</a:t>
            </a:r>
          </a:p>
          <a:p>
            <a:pPr marL="342900" lvl="0" indent="-342900">
              <a:buFont typeface="+mj-lt"/>
              <a:buAutoNum type="arabicPeriod"/>
            </a:pPr>
            <a:r>
              <a:rPr lang="en-US" dirty="0"/>
              <a:t>Discover your calling</a:t>
            </a:r>
          </a:p>
          <a:p>
            <a:pPr marL="577850" lvl="1" indent="-342900">
              <a:buFont typeface="Arial" panose="020B0604020202020204" pitchFamily="34" charset="0"/>
              <a:buChar char="•"/>
            </a:pPr>
            <a:r>
              <a:rPr lang="en-US" dirty="0"/>
              <a:t>Make multiplying disciples</a:t>
            </a:r>
          </a:p>
          <a:p>
            <a:pPr marL="342900" lvl="0" indent="-342900">
              <a:buFont typeface="+mj-lt"/>
              <a:buAutoNum type="arabicPeriod"/>
            </a:pPr>
            <a:r>
              <a:rPr lang="en-US" dirty="0"/>
              <a:t>Impact your world by obeying the Great Commission</a:t>
            </a:r>
          </a:p>
          <a:p>
            <a:pPr marL="577850" lvl="1" indent="-342900">
              <a:buFont typeface="Arial" panose="020B0604020202020204" pitchFamily="34" charset="0"/>
              <a:buChar char="•"/>
            </a:pPr>
            <a:r>
              <a:rPr lang="en-US" dirty="0"/>
              <a:t>This is the mission of every church and every believer</a:t>
            </a:r>
          </a:p>
          <a:p>
            <a:pPr marL="577850" lvl="1" indent="-342900">
              <a:buFont typeface="Arial" panose="020B0604020202020204" pitchFamily="34" charset="0"/>
              <a:buChar char="•"/>
            </a:pPr>
            <a:r>
              <a:rPr lang="en-US" dirty="0"/>
              <a:t>Jesus gave us this mission 5 times after His death and resurrection</a:t>
            </a: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49</a:t>
            </a:fld>
            <a:endParaRPr lang="en-US"/>
          </a:p>
        </p:txBody>
      </p:sp>
    </p:spTree>
    <p:extLst>
      <p:ext uri="{BB962C8B-B14F-4D97-AF65-F5344CB8AC3E}">
        <p14:creationId xmlns:p14="http://schemas.microsoft.com/office/powerpoint/2010/main" val="1744361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1600200" y="149225"/>
            <a:ext cx="3657600" cy="2743200"/>
          </a:xfrm>
          <a:prstGeom prst="rect">
            <a:avLst/>
          </a:prstGeom>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lgn="ctr">
              <a:spcBef>
                <a:spcPts val="0"/>
              </a:spcBef>
            </a:pPr>
            <a:r>
              <a:rPr lang="en-US" altLang="en-US" b="1" kern="0" dirty="0">
                <a:latin typeface="Arial"/>
                <a:ea typeface="+mj-ea"/>
                <a:cs typeface="+mj-cs"/>
              </a:rPr>
              <a:t>Great Commission Timeline</a:t>
            </a:r>
            <a:endParaRPr lang="en-US" dirty="0"/>
          </a:p>
          <a:p>
            <a:pPr marL="285750" lvl="0" indent="-285750">
              <a:spcBef>
                <a:spcPts val="0"/>
              </a:spcBef>
              <a:buFont typeface="Arial" panose="020B0604020202020204" pitchFamily="34" charset="0"/>
              <a:buChar char="•"/>
            </a:pPr>
            <a:r>
              <a:rPr lang="en-US" dirty="0"/>
              <a:t>Jesus gave the Great Commission</a:t>
            </a:r>
          </a:p>
          <a:p>
            <a:pPr marL="742950" lvl="1" indent="-285750">
              <a:spcBef>
                <a:spcPts val="0"/>
              </a:spcBef>
              <a:buFont typeface="Courier New" panose="02070309020205020404" pitchFamily="49" charset="0"/>
              <a:buChar char="o"/>
            </a:pPr>
            <a:r>
              <a:rPr lang="en-US" dirty="0"/>
              <a:t>during the 40 day period after His Crucifixion and Resurrection </a:t>
            </a:r>
          </a:p>
          <a:p>
            <a:pPr marL="742950" lvl="0" indent="-285750">
              <a:buFont typeface="Courier New" panose="02070309020205020404" pitchFamily="49" charset="0"/>
              <a:buChar char="o"/>
            </a:pPr>
            <a:r>
              <a:rPr lang="en-US" dirty="0"/>
              <a:t>and during His Ascension into heaven. </a:t>
            </a:r>
          </a:p>
          <a:p>
            <a:pPr marL="742950" lvl="1" indent="-285750">
              <a:spcBef>
                <a:spcPts val="0"/>
              </a:spcBef>
              <a:buFont typeface="Courier New" panose="02070309020205020404" pitchFamily="49" charset="0"/>
              <a:buChar char="o"/>
            </a:pPr>
            <a:r>
              <a:rPr lang="en-US" dirty="0"/>
              <a:t>five times </a:t>
            </a:r>
          </a:p>
          <a:p>
            <a:pPr marL="742950" lvl="1" indent="-285750">
              <a:spcBef>
                <a:spcPts val="0"/>
              </a:spcBef>
              <a:buFont typeface="Courier New" panose="02070309020205020404" pitchFamily="49" charset="0"/>
              <a:buChar char="o"/>
            </a:pPr>
            <a:r>
              <a:rPr lang="en-US" dirty="0"/>
              <a:t>to different groups of people </a:t>
            </a:r>
          </a:p>
          <a:p>
            <a:pPr marL="742950" lvl="1" indent="-285750">
              <a:spcBef>
                <a:spcPts val="0"/>
              </a:spcBef>
              <a:buFont typeface="Courier New" panose="02070309020205020404" pitchFamily="49" charset="0"/>
              <a:buChar char="o"/>
            </a:pPr>
            <a:r>
              <a:rPr lang="en-US" dirty="0"/>
              <a:t>at different locations </a:t>
            </a:r>
          </a:p>
          <a:p>
            <a:pPr marL="742950" lvl="1" indent="-285750">
              <a:spcBef>
                <a:spcPts val="0"/>
              </a:spcBef>
              <a:buFont typeface="Courier New" panose="02070309020205020404" pitchFamily="49" charset="0"/>
              <a:buChar char="o"/>
            </a:pPr>
            <a:r>
              <a:rPr lang="en-US" dirty="0"/>
              <a:t>at different times</a:t>
            </a:r>
          </a:p>
          <a:p>
            <a:pPr marL="285750" lvl="0" indent="-285750">
              <a:spcBef>
                <a:spcPts val="0"/>
              </a:spcBef>
              <a:buFont typeface="Arial" panose="020B0604020202020204" pitchFamily="34" charset="0"/>
              <a:buChar char="•"/>
            </a:pPr>
            <a:r>
              <a:rPr lang="en-US" dirty="0"/>
              <a:t>Whatever Jesus said after His death and resurrection with such repetition</a:t>
            </a:r>
          </a:p>
          <a:p>
            <a:pPr marL="742950" lvl="1" indent="-285750">
              <a:spcBef>
                <a:spcPts val="0"/>
              </a:spcBef>
              <a:buFont typeface="Courier New" panose="02070309020205020404" pitchFamily="49" charset="0"/>
              <a:buChar char="o"/>
            </a:pPr>
            <a:r>
              <a:rPr lang="en-US" dirty="0"/>
              <a:t> must motivate us to obedience.</a:t>
            </a:r>
          </a:p>
          <a:p>
            <a:endParaRPr lang="en-US" altLang="en-US" sz="1600" dirty="0"/>
          </a:p>
        </p:txBody>
      </p:sp>
      <p:sp>
        <p:nvSpPr>
          <p:cNvPr id="4" name="Rectangle 7">
            <a:extLst>
              <a:ext uri="{FF2B5EF4-FFF2-40B4-BE49-F238E27FC236}">
                <a16:creationId xmlns:a16="http://schemas.microsoft.com/office/drawing/2014/main" id="{A4BD392E-8C9E-40F8-8EAD-31524077D1C1}"/>
              </a:ext>
            </a:extLst>
          </p:cNvPr>
          <p:cNvSpPr>
            <a:spLocks noGrp="1" noChangeArrowheads="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DA75720-E3F3-48DB-A05D-7D08F635DA11}" type="slidenum">
              <a:rPr lang="en-US" altLang="en-US" smtClean="0"/>
              <a:pPr eaLnBrk="1" hangingPunct="1">
                <a:spcBef>
                  <a:spcPct val="0"/>
                </a:spcBef>
              </a:pPr>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algn="ctr"/>
            <a:r>
              <a:rPr lang="en-US" b="1" dirty="0"/>
              <a:t>Questions and Comments</a:t>
            </a:r>
          </a:p>
          <a:p>
            <a:pPr marL="0" marR="0" indent="0" algn="l">
              <a:lnSpc>
                <a:spcPct val="115000"/>
              </a:lnSpc>
              <a:spcBef>
                <a:spcPts val="0"/>
              </a:spcBef>
              <a:spcAft>
                <a:spcPts val="0"/>
              </a:spcAft>
              <a:buFont typeface="+mj-lt"/>
              <a:buNone/>
            </a:pPr>
            <a:r>
              <a:rPr lang="en-US" dirty="0">
                <a:effectLst/>
                <a:latin typeface="Arial" panose="020B0604020202020204" pitchFamily="34" charset="0"/>
                <a:ea typeface="Calibri" panose="020F0502020204030204" pitchFamily="34" charset="0"/>
                <a:cs typeface="Arial" panose="020B0604020202020204" pitchFamily="34" charset="0"/>
              </a:rPr>
              <a:t>What questions and comments do you have for these lessons:</a:t>
            </a:r>
          </a:p>
          <a:p>
            <a:pPr marL="514350" marR="0" indent="-514350" algn="l">
              <a:lnSpc>
                <a:spcPct val="115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Our Mission</a:t>
            </a:r>
          </a:p>
          <a:p>
            <a:pPr marL="514350" marR="0" indent="-514350" algn="l">
              <a:lnSpc>
                <a:spcPct val="115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Leading a Balanced Christian Life</a:t>
            </a:r>
          </a:p>
          <a:p>
            <a:pPr marL="514350" marR="0" indent="-514350" algn="l">
              <a:lnSpc>
                <a:spcPct val="115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Personal Challenges</a:t>
            </a:r>
          </a:p>
          <a:p>
            <a:pPr marL="514350" marR="0" indent="-514350" algn="l">
              <a:lnSpc>
                <a:spcPct val="115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Setting Goals for Personal Development</a:t>
            </a:r>
          </a:p>
          <a:p>
            <a:pPr marL="514350" marR="0" indent="-514350" algn="l">
              <a:lnSpc>
                <a:spcPct val="115000"/>
              </a:lnSpc>
              <a:spcBef>
                <a:spcPts val="0"/>
              </a:spcBef>
              <a:spcAft>
                <a:spcPts val="0"/>
              </a:spcAft>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Accountability Partner</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50</a:t>
            </a:fld>
            <a:endParaRPr lang="en-US"/>
          </a:p>
        </p:txBody>
      </p:sp>
    </p:spTree>
    <p:extLst>
      <p:ext uri="{BB962C8B-B14F-4D97-AF65-F5344CB8AC3E}">
        <p14:creationId xmlns:p14="http://schemas.microsoft.com/office/powerpoint/2010/main" val="3554777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algn="ctr"/>
            <a:r>
              <a:rPr lang="en-US" b="1" dirty="0"/>
              <a:t>Implementation</a:t>
            </a:r>
          </a:p>
          <a:p>
            <a:pPr marL="514350" lvl="2" indent="-514350">
              <a:lnSpc>
                <a:spcPct val="115000"/>
              </a:lnSpc>
              <a:spcBef>
                <a:spcPts val="0"/>
              </a:spcBef>
              <a:spcAft>
                <a:spcPts val="1200"/>
              </a:spcAft>
              <a:buAutoNum type="arabicPeriod"/>
            </a:pPr>
            <a:r>
              <a:rPr lang="en-US" sz="1600" b="0" dirty="0">
                <a:solidFill>
                  <a:schemeClr val="tx1"/>
                </a:solidFill>
                <a:latin typeface="Arial"/>
                <a:ea typeface="Calibri"/>
              </a:rPr>
              <a:t>Continue making disciples with Foundations</a:t>
            </a:r>
          </a:p>
          <a:p>
            <a:pPr marL="514350" lvl="2" indent="-514350">
              <a:lnSpc>
                <a:spcPct val="115000"/>
              </a:lnSpc>
              <a:spcBef>
                <a:spcPts val="0"/>
              </a:spcBef>
              <a:spcAft>
                <a:spcPts val="1200"/>
              </a:spcAft>
              <a:buAutoNum type="arabicPeriod"/>
            </a:pPr>
            <a:r>
              <a:rPr lang="en-US" sz="1600" b="0" dirty="0">
                <a:solidFill>
                  <a:schemeClr val="tx1"/>
                </a:solidFill>
                <a:latin typeface="Arial"/>
                <a:ea typeface="Calibri"/>
              </a:rPr>
              <a:t>Identify and train Foundations apprentices</a:t>
            </a:r>
          </a:p>
          <a:p>
            <a:pPr marL="514350" lvl="2" indent="-514350">
              <a:lnSpc>
                <a:spcPct val="115000"/>
              </a:lnSpc>
              <a:spcBef>
                <a:spcPts val="0"/>
              </a:spcBef>
              <a:spcAft>
                <a:spcPts val="1200"/>
              </a:spcAft>
              <a:buFont typeface="+mj-lt"/>
              <a:buAutoNum type="arabicPeriod" startAt="3"/>
            </a:pPr>
            <a:r>
              <a:rPr lang="en-US" sz="1600" b="0" dirty="0">
                <a:solidFill>
                  <a:schemeClr val="tx1"/>
                </a:solidFill>
                <a:latin typeface="Arial"/>
                <a:ea typeface="Calibri"/>
              </a:rPr>
              <a:t>Work on your personal goal</a:t>
            </a:r>
          </a:p>
          <a:p>
            <a:pPr marL="514350" lvl="2" indent="-514350">
              <a:lnSpc>
                <a:spcPct val="115000"/>
              </a:lnSpc>
              <a:spcBef>
                <a:spcPts val="0"/>
              </a:spcBef>
              <a:spcAft>
                <a:spcPts val="1200"/>
              </a:spcAft>
              <a:buFont typeface="+mj-lt"/>
              <a:buAutoNum type="arabicPeriod" startAt="3"/>
            </a:pPr>
            <a:r>
              <a:rPr lang="en-US" sz="1600" b="0" dirty="0">
                <a:solidFill>
                  <a:schemeClr val="tx1"/>
                </a:solidFill>
                <a:latin typeface="Arial"/>
                <a:ea typeface="Calibri"/>
              </a:rPr>
              <a:t>Start meeting with your accountability partner</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51</a:t>
            </a:fld>
            <a:endParaRPr lang="en-US"/>
          </a:p>
        </p:txBody>
      </p:sp>
    </p:spTree>
    <p:extLst>
      <p:ext uri="{BB962C8B-B14F-4D97-AF65-F5344CB8AC3E}">
        <p14:creationId xmlns:p14="http://schemas.microsoft.com/office/powerpoint/2010/main" val="25047250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xfrm>
            <a:off x="1639888" y="123825"/>
            <a:ext cx="3578225" cy="2682875"/>
          </a:xfrm>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marR="0" lvl="0"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altLang="en-US" b="0" dirty="0"/>
              <a:t>Thank them for their participation</a:t>
            </a:r>
          </a:p>
          <a:p>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1639888" y="123825"/>
            <a:ext cx="3578225" cy="2682875"/>
          </a:xfrm>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Aft>
                <a:spcPts val="0"/>
              </a:spcAft>
            </a:pPr>
            <a:r>
              <a:rPr lang="en-US" altLang="en-US" b="1" dirty="0"/>
              <a:t>Workshop 3</a:t>
            </a:r>
          </a:p>
          <a:p>
            <a:pPr algn="ctr" eaLnBrk="1" hangingPunct="1">
              <a:spcAft>
                <a:spcPts val="0"/>
              </a:spcAft>
            </a:pPr>
            <a:r>
              <a:rPr lang="en-US" altLang="en-US" b="1" dirty="0"/>
              <a:t>How to Understand and Apply the Bible</a:t>
            </a:r>
          </a:p>
          <a:p>
            <a:pPr algn="ctr" eaLnBrk="1" hangingPunct="1">
              <a:spcAft>
                <a:spcPts val="0"/>
              </a:spcAft>
            </a:pPr>
            <a:r>
              <a:rPr lang="en-US" altLang="en-US" b="0" dirty="0"/>
              <a:t>How to Preach Effectively</a:t>
            </a:r>
          </a:p>
          <a:p>
            <a:pPr algn="ctr" eaLnBrk="1" hangingPunct="1"/>
            <a:endParaRPr lang="en-US" altLang="en-US" b="1" dirty="0"/>
          </a:p>
          <a:p>
            <a:pPr marL="285750" indent="-285750" algn="l">
              <a:buFont typeface="Arial" panose="020B0604020202020204" pitchFamily="34" charset="0"/>
              <a:buChar char="•"/>
            </a:pPr>
            <a:r>
              <a:rPr lang="en-US" altLang="en-US" b="0" dirty="0"/>
              <a:t>Talk about when the next workshop will be</a:t>
            </a:r>
          </a:p>
          <a:p>
            <a:pPr marL="285750" indent="-285750" algn="l">
              <a:buFont typeface="Arial" panose="020B0604020202020204" pitchFamily="34" charset="0"/>
              <a:buChar char="•"/>
            </a:pPr>
            <a:r>
              <a:rPr lang="en-US" altLang="en-US" b="0" dirty="0"/>
              <a:t>Ask the host to close in prayer</a:t>
            </a:r>
          </a:p>
          <a:p>
            <a:pPr marL="285750" indent="-285750" algn="l">
              <a:buFont typeface="Arial" panose="020B0604020202020204" pitchFamily="34" charset="0"/>
              <a:buChar char="•"/>
            </a:pPr>
            <a:r>
              <a:rPr lang="en-US" altLang="en-US" b="0" dirty="0"/>
              <a:t>Take a group photo</a:t>
            </a:r>
          </a:p>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2"/>
          <p:cNvSpPr>
            <a:spLocks noGrp="1" noRot="1" noChangeAspect="1" noChangeArrowheads="1" noTextEdit="1"/>
          </p:cNvSpPr>
          <p:nvPr>
            <p:ph type="sldImg"/>
          </p:nvPr>
        </p:nvSpPr>
        <p:spPr>
          <a:xfrm>
            <a:off x="1600200" y="149225"/>
            <a:ext cx="3657600" cy="2743200"/>
          </a:xfrm>
          <a:prstGeom prst="rect">
            <a:avLst/>
          </a:prstGeom>
          <a:ln/>
        </p:spPr>
      </p:sp>
      <p:sp>
        <p:nvSpPr>
          <p:cNvPr id="131076" name="Rectangle 3"/>
          <p:cNvSpPr>
            <a:spLocks noGrp="1" noChangeArrowheads="1"/>
          </p:cNvSpPr>
          <p:nvPr>
            <p:ph type="body" idx="1"/>
          </p:nvPr>
        </p:nvSpPr>
        <p:spPr>
          <a:xfrm>
            <a:off x="395415" y="3188043"/>
            <a:ext cx="6190735" cy="52701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After His resurrection and before his ascension Jesus told his disciples in John 20:21, </a:t>
            </a:r>
          </a:p>
          <a:p>
            <a:pPr marL="234950" marR="0" lvl="1">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“As the Father has sent me, I am sending you.” </a:t>
            </a:r>
          </a:p>
          <a:p>
            <a:pPr marL="342900" lvl="0" indent="-342900" eaLnBrk="0" fontAlgn="base" hangingPunct="0">
              <a:buFont typeface="Symbol" panose="05050102010706020507" pitchFamily="18" charset="2"/>
              <a:buChar char=""/>
            </a:pPr>
            <a:r>
              <a:rPr lang="en-US" kern="1200" dirty="0">
                <a:solidFill>
                  <a:srgbClr val="000000"/>
                </a:solidFill>
                <a:effectLst/>
                <a:ea typeface="Calibri" panose="020F0502020204030204" pitchFamily="34" charset="0"/>
                <a:cs typeface="Arial" panose="020B0604020202020204" pitchFamily="34" charset="0"/>
              </a:rPr>
              <a:t>He told them to make disciples just as He did </a:t>
            </a:r>
            <a:endParaRPr lang="en-US" dirty="0">
              <a:effectLst/>
            </a:endParaRPr>
          </a:p>
          <a:p>
            <a:pPr marL="685800" lvl="0" indent="-228600" eaLnBrk="0" fontAlgn="base" hangingPunct="0">
              <a:buFont typeface="Courier New" panose="02070309020205020404" pitchFamily="49" charset="0"/>
              <a:buChar char="o"/>
            </a:pPr>
            <a:r>
              <a:rPr lang="en-US" kern="1200" dirty="0">
                <a:solidFill>
                  <a:srgbClr val="000000"/>
                </a:solidFill>
                <a:effectLst/>
                <a:ea typeface="Calibri" panose="020F0502020204030204" pitchFamily="34" charset="0"/>
                <a:cs typeface="Arial" panose="020B0604020202020204" pitchFamily="34" charset="0"/>
              </a:rPr>
              <a:t>and reach all nations</a:t>
            </a:r>
            <a:endParaRPr lang="en-US" dirty="0">
              <a:effectLst/>
            </a:endParaRPr>
          </a:p>
          <a:p>
            <a:pPr marL="0" marR="0">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Paul is an example of obeying the Great Commission </a:t>
            </a:r>
          </a:p>
          <a:p>
            <a:pPr marL="342900" marR="0" lvl="0" indent="-342900">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as he trained Timothy </a:t>
            </a:r>
          </a:p>
          <a:p>
            <a:pPr marL="342900" marR="0" lvl="0" indent="-342900">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to train faithful men </a:t>
            </a:r>
          </a:p>
          <a:p>
            <a:pPr marL="342900" marR="0" lvl="0" indent="-342900">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who would teach others also </a:t>
            </a:r>
          </a:p>
          <a:p>
            <a:pPr marL="342900" marR="0" lvl="0" indent="-342900">
              <a:spcBef>
                <a:spcPts val="0"/>
              </a:spcBef>
              <a:buFont typeface="Symbol" panose="05050102010706020507" pitchFamily="18" charset="2"/>
              <a:buChar char=""/>
            </a:pPr>
            <a:r>
              <a:rPr lang="en-US" dirty="0">
                <a:effectLst/>
                <a:latin typeface="Arial" panose="020B0604020202020204" pitchFamily="34" charset="0"/>
                <a:ea typeface="Calibri" panose="020F0502020204030204" pitchFamily="34" charset="0"/>
                <a:cs typeface="Arial" panose="020B0604020202020204" pitchFamily="34" charset="0"/>
              </a:rPr>
              <a:t>and finish the Great Commission.</a:t>
            </a:r>
          </a:p>
          <a:p>
            <a:pPr eaLnBrk="1" hangingPunct="1"/>
            <a:endParaRPr lang="en-US" altLang="en-US" dirty="0"/>
          </a:p>
        </p:txBody>
      </p:sp>
      <p:sp>
        <p:nvSpPr>
          <p:cNvPr id="4" name="Rectangle 7">
            <a:extLst>
              <a:ext uri="{FF2B5EF4-FFF2-40B4-BE49-F238E27FC236}">
                <a16:creationId xmlns:a16="http://schemas.microsoft.com/office/drawing/2014/main" id="{4E1698F4-4BCB-41B6-A862-C20A5124DCEC}"/>
              </a:ext>
            </a:extLst>
          </p:cNvPr>
          <p:cNvSpPr>
            <a:spLocks noGrp="1" noChangeArrowheads="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DA75720-E3F3-48DB-A05D-7D08F635DA11}" type="slidenum">
              <a:rPr lang="en-US" altLang="en-US" smtClean="0"/>
              <a:pPr eaLnBrk="1" hangingPunct="1">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xfrm>
            <a:off x="1600200" y="149225"/>
            <a:ext cx="3657600" cy="2743200"/>
          </a:xfrm>
          <a:prstGeom prst="rect">
            <a:avLst/>
          </a:prstGeom>
          <a:ln/>
        </p:spPr>
      </p:sp>
      <p:sp>
        <p:nvSpPr>
          <p:cNvPr id="209923" name="Rectangle 3"/>
          <p:cNvSpPr>
            <a:spLocks noGrp="1" noChangeArrowheads="1"/>
          </p:cNvSpPr>
          <p:nvPr>
            <p:ph type="body" idx="1"/>
          </p:nvPr>
        </p:nvSpPr>
        <p:spPr>
          <a:xfrm>
            <a:off x="197708" y="3083011"/>
            <a:ext cx="6660292" cy="56022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spcBef>
                <a:spcPts val="0"/>
              </a:spcBef>
              <a:buClrTx/>
              <a:buSzTx/>
              <a:buFontTx/>
              <a:buNone/>
              <a:tabLst/>
              <a:defRPr/>
            </a:pPr>
            <a:r>
              <a:rPr lang="en-US" kern="1200" dirty="0">
                <a:solidFill>
                  <a:schemeClr val="tx1"/>
                </a:solidFill>
                <a:effectLst/>
              </a:rPr>
              <a:t>Ingredients of a disciple of Jesus:</a:t>
            </a:r>
          </a:p>
          <a:p>
            <a:pPr marL="520700" marR="0" lvl="1" indent="-285750">
              <a:spcBef>
                <a:spcPts val="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Worship, Fellowship, God’s Word, Prayer, Service, and Outreach</a:t>
            </a:r>
          </a:p>
          <a:p>
            <a:pPr marL="0" marR="0" lvl="0" indent="0">
              <a:spcBef>
                <a:spcPts val="0"/>
              </a:spcBef>
              <a:buFont typeface="Arial" panose="020B0604020202020204" pitchFamily="34" charset="0"/>
              <a:buNone/>
            </a:pP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buFont typeface="Arial" panose="020B0604020202020204" pitchFamily="34" charset="0"/>
              <a:buNone/>
            </a:pPr>
            <a:r>
              <a:rPr lang="en-US" kern="1200" dirty="0">
                <a:solidFill>
                  <a:schemeClr val="tx1"/>
                </a:solidFill>
                <a:effectLst/>
              </a:rPr>
              <a:t>These ingredients provide a summary of all of Jesus’ commands</a:t>
            </a:r>
            <a:endParaRPr lang="en-US" dirty="0">
              <a:latin typeface="Arial" panose="020B0604020202020204" pitchFamily="34" charset="0"/>
              <a:ea typeface="Calibri" panose="020F0502020204030204" pitchFamily="34" charset="0"/>
              <a:cs typeface="Arial" panose="020B0604020202020204" pitchFamily="34" charset="0"/>
            </a:endParaRPr>
          </a:p>
          <a:p>
            <a:pPr marL="520700" marR="0" lvl="1" indent="-285750">
              <a:spcBef>
                <a:spcPts val="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The Bible is not a menu that we use to choose what areas we want to obey.</a:t>
            </a:r>
          </a:p>
          <a:p>
            <a:pPr marL="520700" marR="0" lvl="1" indent="-285750">
              <a:spcBef>
                <a:spcPts val="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A disciple needs to grow spiritually in all these areas</a:t>
            </a:r>
          </a:p>
          <a:p>
            <a:pPr marL="0" marR="0">
              <a:spcBef>
                <a:spcPts val="0"/>
              </a:spcBef>
            </a:pPr>
            <a:endParaRPr lang="en-US" b="1"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b="1" dirty="0">
                <a:latin typeface="Arial" panose="020B0604020202020204" pitchFamily="34" charset="0"/>
                <a:ea typeface="Calibri" panose="020F0502020204030204" pitchFamily="34" charset="0"/>
                <a:cs typeface="Arial" panose="020B0604020202020204" pitchFamily="34" charset="0"/>
              </a:rPr>
              <a:t>Foundations Discipleship Process</a:t>
            </a:r>
          </a:p>
          <a:p>
            <a:pPr marL="342900" marR="0" lvl="0" indent="-342900">
              <a:spcBef>
                <a:spcPts val="0"/>
              </a:spcBef>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Jesus used four distinct training phases to make His disciples and we do the same thing.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buFont typeface="Courier New" panose="02070309020205020404" pitchFamily="49" charset="0"/>
              <a:buChar char="o"/>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We follow a process of Come-Grow-Serve-Go.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This figure shows how all of the ingredients of a disciple are included in the Foundations discipleship process.</a:t>
            </a:r>
          </a:p>
          <a:p>
            <a:pPr marL="342900" marR="0" lvl="0" indent="-342900">
              <a:spcBef>
                <a:spcPts val="0"/>
              </a:spcBef>
              <a:buFont typeface="Symbol" panose="05050102010706020507" pitchFamily="18" charset="2"/>
              <a:buChar char=""/>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buFont typeface="Symbol" panose="05050102010706020507" pitchFamily="18" charset="2"/>
              <a:buChar cha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7">
            <a:extLst>
              <a:ext uri="{FF2B5EF4-FFF2-40B4-BE49-F238E27FC236}">
                <a16:creationId xmlns:a16="http://schemas.microsoft.com/office/drawing/2014/main" id="{6F6CF6DE-9B08-40CC-912C-724A3EFD8D71}"/>
              </a:ext>
            </a:extLst>
          </p:cNvPr>
          <p:cNvSpPr>
            <a:spLocks noGrp="1" noChangeArrowheads="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DA75720-E3F3-48DB-A05D-7D08F635DA11}" type="slidenum">
              <a:rPr lang="en-US" altLang="en-US" smtClean="0"/>
              <a:pPr eaLnBrk="1" hangingPunct="1">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xfrm>
            <a:off x="1600200" y="149225"/>
            <a:ext cx="3657600" cy="2743200"/>
          </a:xfrm>
          <a:prstGeom prst="rect">
            <a:avLst/>
          </a:prstGeom>
          <a:ln/>
        </p:spPr>
      </p:sp>
      <p:sp>
        <p:nvSpPr>
          <p:cNvPr id="164867" name="Rectangle 3"/>
          <p:cNvSpPr>
            <a:spLocks noGrp="1" noChangeArrowheads="1"/>
          </p:cNvSpPr>
          <p:nvPr>
            <p:ph type="body" idx="1"/>
          </p:nvPr>
        </p:nvSpPr>
        <p:spPr>
          <a:xfrm>
            <a:off x="271849" y="3028350"/>
            <a:ext cx="6586152" cy="55657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t>Pre-Meeting Reminders</a:t>
            </a:r>
          </a:p>
          <a:p>
            <a:pPr marL="342900" lvl="0" indent="-342900">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Don’t talk too much</a:t>
            </a:r>
          </a:p>
          <a:p>
            <a:pPr marL="342900" lvl="0" indent="-342900">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Remember that God is the teacher</a:t>
            </a:r>
          </a:p>
          <a:p>
            <a:pPr marL="342900" lvl="0" indent="-342900">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Ask questions and listen</a:t>
            </a:r>
          </a:p>
          <a:p>
            <a:pPr marL="577850" lvl="1" indent="-34290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Help people self-discover</a:t>
            </a:r>
          </a:p>
          <a:p>
            <a:pPr marL="342900" lvl="0" indent="-342900">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Keep it simple for unbelievers and new believers. </a:t>
            </a:r>
          </a:p>
          <a:p>
            <a:pPr marL="342900" lvl="0" indent="-342900">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Make sure everyone participates</a:t>
            </a:r>
          </a:p>
          <a:p>
            <a:pPr marL="342900" lvl="0" indent="-342900">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Give positive feedback to every answer</a:t>
            </a:r>
          </a:p>
          <a:p>
            <a:pPr marL="342900" lvl="0" indent="-342900">
              <a:buFont typeface="+mj-lt"/>
              <a:buAutoNum type="arabicPeriod"/>
            </a:pPr>
            <a:endParaRPr lang="en-US"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US" altLang="en-US" b="1" dirty="0"/>
          </a:p>
        </p:txBody>
      </p:sp>
      <p:sp>
        <p:nvSpPr>
          <p:cNvPr id="4" name="Slide Number Placeholder 3">
            <a:extLst>
              <a:ext uri="{FF2B5EF4-FFF2-40B4-BE49-F238E27FC236}">
                <a16:creationId xmlns:a16="http://schemas.microsoft.com/office/drawing/2014/main" id="{2893B156-4983-4E9B-B768-740E272F38C7}"/>
              </a:ext>
            </a:extLst>
          </p:cNvPr>
          <p:cNvSpPr>
            <a:spLocks noGrp="1"/>
          </p:cNvSpPr>
          <p:nvPr>
            <p:ph type="sldNum" sz="quarter" idx="5"/>
          </p:nvPr>
        </p:nvSpPr>
        <p:spPr>
          <a:xfrm>
            <a:off x="3884613" y="8685213"/>
            <a:ext cx="2971800" cy="458787"/>
          </a:xfrm>
          <a:prstGeom prst="rect">
            <a:avLst/>
          </a:prstGeom>
        </p:spPr>
        <p:txBody>
          <a:bodyPr/>
          <a:lstStyle/>
          <a:p>
            <a:fld id="{9E644A76-BDF8-4AA5-9129-3B203D0D6F0A}"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0200" y="149225"/>
            <a:ext cx="3657600" cy="2743200"/>
          </a:xfrm>
          <a:prstGeom prst="rect">
            <a:avLst/>
          </a:prstGeom>
        </p:spPr>
      </p:sp>
      <p:sp>
        <p:nvSpPr>
          <p:cNvPr id="3" name="Notes Placeholder 2"/>
          <p:cNvSpPr>
            <a:spLocks noGrp="1"/>
          </p:cNvSpPr>
          <p:nvPr>
            <p:ph type="body" idx="1"/>
          </p:nvPr>
        </p:nvSpPr>
        <p:spPr>
          <a:xfrm>
            <a:off x="185351" y="3163330"/>
            <a:ext cx="6671062" cy="5659394"/>
          </a:xfrm>
        </p:spPr>
        <p:txBody>
          <a:bodyPr/>
          <a:lstStyle/>
          <a:p>
            <a:pPr marL="285750" indent="-285750">
              <a:buFont typeface="Arial" panose="020B0604020202020204" pitchFamily="34" charset="0"/>
              <a:buChar char="•"/>
            </a:pPr>
            <a:r>
              <a:rPr lang="en-US" altLang="en-US" dirty="0"/>
              <a:t>Trainer leads 4 volunteers through first 2 questions</a:t>
            </a:r>
          </a:p>
          <a:p>
            <a:pPr marL="342900" lvl="0" indent="-342900">
              <a:spcAft>
                <a:spcPts val="300"/>
              </a:spcAft>
              <a:buFont typeface="Arial" panose="020B0604020202020204" pitchFamily="34" charset="0"/>
              <a:buChar char="•"/>
            </a:pPr>
            <a:endParaRPr lang="en-US" altLang="en-US" sz="1600" kern="0" dirty="0">
              <a:latin typeface="Arial"/>
            </a:endParaRPr>
          </a:p>
          <a:p>
            <a:pPr marL="342900" lvl="0" indent="-342900">
              <a:spcAft>
                <a:spcPts val="300"/>
              </a:spcAft>
              <a:buFont typeface="Arial" panose="020B0604020202020204" pitchFamily="34" charset="0"/>
              <a:buChar char="•"/>
            </a:pPr>
            <a:endParaRPr lang="en-US" altLang="en-US" sz="1600" kern="0" dirty="0">
              <a:latin typeface="Arial"/>
            </a:endParaRPr>
          </a:p>
          <a:p>
            <a:pPr>
              <a:spcAft>
                <a:spcPts val="300"/>
              </a:spcAft>
            </a:pPr>
            <a:endParaRPr lang="en-US" sz="160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a:defRPr/>
            </a:pPr>
            <a:fld id="{BF0BD165-D115-47E5-B1A1-E3C12FE467A9}" type="slidenum">
              <a:rPr lang="en-US" smtClean="0"/>
              <a:pPr>
                <a:defRPr/>
              </a:pPr>
              <a:t>9</a:t>
            </a:fld>
            <a:endParaRPr lang="en-US"/>
          </a:p>
        </p:txBody>
      </p:sp>
    </p:spTree>
    <p:extLst>
      <p:ext uri="{BB962C8B-B14F-4D97-AF65-F5344CB8AC3E}">
        <p14:creationId xmlns:p14="http://schemas.microsoft.com/office/powerpoint/2010/main" val="92180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BE39E3-2680-44CE-A119-58D3E85DDF37}" type="slidenum">
              <a:rPr lang="en-US"/>
              <a:pPr>
                <a:defRPr/>
              </a:pPr>
              <a:t>‹#›</a:t>
            </a:fld>
            <a:endParaRPr lang="en-US"/>
          </a:p>
        </p:txBody>
      </p:sp>
    </p:spTree>
    <p:extLst>
      <p:ext uri="{BB962C8B-B14F-4D97-AF65-F5344CB8AC3E}">
        <p14:creationId xmlns:p14="http://schemas.microsoft.com/office/powerpoint/2010/main" val="528284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C33B93-7BAE-4CEE-B8E6-1D3E906CFC7D}" type="slidenum">
              <a:rPr lang="en-US"/>
              <a:pPr>
                <a:defRPr/>
              </a:pPr>
              <a:t>‹#›</a:t>
            </a:fld>
            <a:endParaRPr lang="en-US"/>
          </a:p>
        </p:txBody>
      </p:sp>
    </p:spTree>
    <p:extLst>
      <p:ext uri="{BB962C8B-B14F-4D97-AF65-F5344CB8AC3E}">
        <p14:creationId xmlns:p14="http://schemas.microsoft.com/office/powerpoint/2010/main" val="4270460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6C82F6-5D00-4CE6-9055-3226E271EAB6}" type="slidenum">
              <a:rPr lang="en-US"/>
              <a:pPr>
                <a:defRPr/>
              </a:pPr>
              <a:t>‹#›</a:t>
            </a:fld>
            <a:endParaRPr lang="en-US"/>
          </a:p>
        </p:txBody>
      </p:sp>
    </p:spTree>
    <p:extLst>
      <p:ext uri="{BB962C8B-B14F-4D97-AF65-F5344CB8AC3E}">
        <p14:creationId xmlns:p14="http://schemas.microsoft.com/office/powerpoint/2010/main" val="999028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4AB66E-B05F-4117-81E0-9092446BF063}" type="slidenum">
              <a:rPr lang="en-US"/>
              <a:pPr>
                <a:defRPr/>
              </a:pPr>
              <a:t>‹#›</a:t>
            </a:fld>
            <a:endParaRPr lang="en-US"/>
          </a:p>
        </p:txBody>
      </p:sp>
    </p:spTree>
    <p:extLst>
      <p:ext uri="{BB962C8B-B14F-4D97-AF65-F5344CB8AC3E}">
        <p14:creationId xmlns:p14="http://schemas.microsoft.com/office/powerpoint/2010/main" val="3711366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171700" cy="6400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62700" cy="640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6495DB-82F3-4860-A445-60CAB9A44920}" type="slidenum">
              <a:rPr lang="en-US"/>
              <a:pPr>
                <a:defRPr/>
              </a:pPr>
              <a:t>‹#›</a:t>
            </a:fld>
            <a:endParaRPr lang="en-US"/>
          </a:p>
        </p:txBody>
      </p:sp>
    </p:spTree>
    <p:extLst>
      <p:ext uri="{BB962C8B-B14F-4D97-AF65-F5344CB8AC3E}">
        <p14:creationId xmlns:p14="http://schemas.microsoft.com/office/powerpoint/2010/main" val="3423617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a:t>Click to edit Master title style</a:t>
            </a:r>
          </a:p>
        </p:txBody>
      </p:sp>
      <p:sp>
        <p:nvSpPr>
          <p:cNvPr id="3" name="Chart Placeholder 2"/>
          <p:cNvSpPr>
            <a:spLocks noGrp="1"/>
          </p:cNvSpPr>
          <p:nvPr>
            <p:ph type="chart" idx="1"/>
          </p:nvPr>
        </p:nvSpPr>
        <p:spPr>
          <a:xfrm>
            <a:off x="228600" y="1371600"/>
            <a:ext cx="8686800" cy="5181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66C806-5D5A-4139-B441-43734CC98CE0}" type="slidenum">
              <a:rPr lang="en-US"/>
              <a:pPr>
                <a:defRPr/>
              </a:pPr>
              <a:t>‹#›</a:t>
            </a:fld>
            <a:endParaRPr lang="en-US"/>
          </a:p>
        </p:txBody>
      </p:sp>
    </p:spTree>
    <p:extLst>
      <p:ext uri="{BB962C8B-B14F-4D97-AF65-F5344CB8AC3E}">
        <p14:creationId xmlns:p14="http://schemas.microsoft.com/office/powerpoint/2010/main" val="3908444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C557F4-E352-47C4-A5BB-BD95FBBA0194}" type="slidenum">
              <a:rPr lang="en-US"/>
              <a:pPr>
                <a:defRPr/>
              </a:pPr>
              <a:t>‹#›</a:t>
            </a:fld>
            <a:endParaRPr lang="en-US"/>
          </a:p>
        </p:txBody>
      </p:sp>
    </p:spTree>
    <p:extLst>
      <p:ext uri="{BB962C8B-B14F-4D97-AF65-F5344CB8AC3E}">
        <p14:creationId xmlns:p14="http://schemas.microsoft.com/office/powerpoint/2010/main" val="3414038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8664B3-FE00-41FB-B3E5-F90179C8E2F8}" type="slidenum">
              <a:rPr lang="en-US"/>
              <a:pPr>
                <a:defRPr/>
              </a:pPr>
              <a:t>‹#›</a:t>
            </a:fld>
            <a:endParaRPr lang="en-US"/>
          </a:p>
        </p:txBody>
      </p:sp>
    </p:spTree>
    <p:extLst>
      <p:ext uri="{BB962C8B-B14F-4D97-AF65-F5344CB8AC3E}">
        <p14:creationId xmlns:p14="http://schemas.microsoft.com/office/powerpoint/2010/main" val="3575699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AA44DF-79FB-48C7-88EF-CAA80E1EDE41}" type="slidenum">
              <a:rPr lang="en-US"/>
              <a:pPr>
                <a:defRPr/>
              </a:pPr>
              <a:t>‹#›</a:t>
            </a:fld>
            <a:endParaRPr lang="en-US"/>
          </a:p>
        </p:txBody>
      </p:sp>
    </p:spTree>
    <p:extLst>
      <p:ext uri="{BB962C8B-B14F-4D97-AF65-F5344CB8AC3E}">
        <p14:creationId xmlns:p14="http://schemas.microsoft.com/office/powerpoint/2010/main" val="3411636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98AAD-6119-4653-8245-D4A184DFC899}" type="slidenum">
              <a:rPr lang="en-US"/>
              <a:pPr>
                <a:defRPr/>
              </a:pPr>
              <a:t>‹#›</a:t>
            </a:fld>
            <a:endParaRPr lang="en-US"/>
          </a:p>
        </p:txBody>
      </p:sp>
    </p:spTree>
    <p:extLst>
      <p:ext uri="{BB962C8B-B14F-4D97-AF65-F5344CB8AC3E}">
        <p14:creationId xmlns:p14="http://schemas.microsoft.com/office/powerpoint/2010/main" val="3063658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49810ED-D539-4B20-9114-09CA5A5B56ED}" type="slidenum">
              <a:rPr lang="en-US"/>
              <a:pPr>
                <a:defRPr/>
              </a:pPr>
              <a:t>‹#›</a:t>
            </a:fld>
            <a:endParaRPr lang="en-US"/>
          </a:p>
        </p:txBody>
      </p:sp>
    </p:spTree>
    <p:extLst>
      <p:ext uri="{BB962C8B-B14F-4D97-AF65-F5344CB8AC3E}">
        <p14:creationId xmlns:p14="http://schemas.microsoft.com/office/powerpoint/2010/main" val="1993412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9B9CB1-A073-45C1-9019-4AEF47B2006D}" type="slidenum">
              <a:rPr lang="en-US"/>
              <a:pPr>
                <a:defRPr/>
              </a:pPr>
              <a:t>‹#›</a:t>
            </a:fld>
            <a:endParaRPr lang="en-US"/>
          </a:p>
        </p:txBody>
      </p:sp>
    </p:spTree>
    <p:extLst>
      <p:ext uri="{BB962C8B-B14F-4D97-AF65-F5344CB8AC3E}">
        <p14:creationId xmlns:p14="http://schemas.microsoft.com/office/powerpoint/2010/main" val="383523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72BC91-BBA2-4D9C-BD0F-79317C0FEEC3}" type="slidenum">
              <a:rPr lang="en-US"/>
              <a:pPr>
                <a:defRPr/>
              </a:pPr>
              <a:t>‹#›</a:t>
            </a:fld>
            <a:endParaRPr lang="en-US"/>
          </a:p>
        </p:txBody>
      </p:sp>
    </p:spTree>
    <p:extLst>
      <p:ext uri="{BB962C8B-B14F-4D97-AF65-F5344CB8AC3E}">
        <p14:creationId xmlns:p14="http://schemas.microsoft.com/office/powerpoint/2010/main" val="3256201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B9F362C-6837-4476-B963-4F745C38A552}" type="slidenum">
              <a:rPr lang="en-US"/>
              <a:pPr>
                <a:defRPr/>
              </a:pPr>
              <a:t>‹#›</a:t>
            </a:fld>
            <a:endParaRPr lang="en-US"/>
          </a:p>
        </p:txBody>
      </p:sp>
    </p:spTree>
    <p:extLst>
      <p:ext uri="{BB962C8B-B14F-4D97-AF65-F5344CB8AC3E}">
        <p14:creationId xmlns:p14="http://schemas.microsoft.com/office/powerpoint/2010/main" val="69911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57180C-BCB5-4D14-A7AC-0F01091BB2EB}" type="slidenum">
              <a:rPr lang="en-US"/>
              <a:pPr>
                <a:defRPr/>
              </a:pPr>
              <a:t>‹#›</a:t>
            </a:fld>
            <a:endParaRPr lang="en-US"/>
          </a:p>
        </p:txBody>
      </p:sp>
    </p:spTree>
    <p:extLst>
      <p:ext uri="{BB962C8B-B14F-4D97-AF65-F5344CB8AC3E}">
        <p14:creationId xmlns:p14="http://schemas.microsoft.com/office/powerpoint/2010/main" val="3597979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E8EC9B-432A-4AC1-8B2E-08EBB72A463B}" type="slidenum">
              <a:rPr lang="en-US"/>
              <a:pPr>
                <a:defRPr/>
              </a:pPr>
              <a:t>‹#›</a:t>
            </a:fld>
            <a:endParaRPr lang="en-US"/>
          </a:p>
        </p:txBody>
      </p:sp>
    </p:spTree>
    <p:extLst>
      <p:ext uri="{BB962C8B-B14F-4D97-AF65-F5344CB8AC3E}">
        <p14:creationId xmlns:p14="http://schemas.microsoft.com/office/powerpoint/2010/main" val="3200545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B3C54B-C6A2-4287-B55A-80F8A823E46B}" type="slidenum">
              <a:rPr lang="en-US"/>
              <a:pPr>
                <a:defRPr/>
              </a:pPr>
              <a:t>‹#›</a:t>
            </a:fld>
            <a:endParaRPr lang="en-US"/>
          </a:p>
        </p:txBody>
      </p:sp>
    </p:spTree>
    <p:extLst>
      <p:ext uri="{BB962C8B-B14F-4D97-AF65-F5344CB8AC3E}">
        <p14:creationId xmlns:p14="http://schemas.microsoft.com/office/powerpoint/2010/main" val="1691978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852913-3427-4387-BF43-A3BFF62F37F5}" type="slidenum">
              <a:rPr lang="en-US"/>
              <a:pPr>
                <a:defRPr/>
              </a:pPr>
              <a:t>‹#›</a:t>
            </a:fld>
            <a:endParaRPr lang="en-US"/>
          </a:p>
        </p:txBody>
      </p:sp>
    </p:spTree>
    <p:extLst>
      <p:ext uri="{BB962C8B-B14F-4D97-AF65-F5344CB8AC3E}">
        <p14:creationId xmlns:p14="http://schemas.microsoft.com/office/powerpoint/2010/main" val="1459618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BFDA1D-B788-4FF5-93EC-6937002FEA1B}" type="slidenum">
              <a:rPr lang="en-US"/>
              <a:pPr>
                <a:defRPr/>
              </a:pPr>
              <a:t>‹#›</a:t>
            </a:fld>
            <a:endParaRPr lang="en-US"/>
          </a:p>
        </p:txBody>
      </p:sp>
    </p:spTree>
    <p:extLst>
      <p:ext uri="{BB962C8B-B14F-4D97-AF65-F5344CB8AC3E}">
        <p14:creationId xmlns:p14="http://schemas.microsoft.com/office/powerpoint/2010/main" val="2731205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70CD3F-4944-4D39-B500-99B1D4EB556C}" type="slidenum">
              <a:rPr lang="en-US"/>
              <a:pPr>
                <a:defRPr/>
              </a:pPr>
              <a:t>‹#›</a:t>
            </a:fld>
            <a:endParaRPr lang="en-US"/>
          </a:p>
        </p:txBody>
      </p:sp>
    </p:spTree>
    <p:extLst>
      <p:ext uri="{BB962C8B-B14F-4D97-AF65-F5344CB8AC3E}">
        <p14:creationId xmlns:p14="http://schemas.microsoft.com/office/powerpoint/2010/main" val="471401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91D79-C1F9-41D7-911E-55E62ABA40C8}" type="slidenum">
              <a:rPr lang="en-US"/>
              <a:pPr>
                <a:defRPr/>
              </a:pPr>
              <a:t>‹#›</a:t>
            </a:fld>
            <a:endParaRPr lang="en-US"/>
          </a:p>
        </p:txBody>
      </p:sp>
    </p:spTree>
    <p:extLst>
      <p:ext uri="{BB962C8B-B14F-4D97-AF65-F5344CB8AC3E}">
        <p14:creationId xmlns:p14="http://schemas.microsoft.com/office/powerpoint/2010/main" val="2413499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FC3738-9EDA-417C-885C-58345F2AC010}" type="slidenum">
              <a:rPr lang="en-US"/>
              <a:pPr>
                <a:defRPr/>
              </a:pPr>
              <a:t>‹#›</a:t>
            </a:fld>
            <a:endParaRPr lang="en-US"/>
          </a:p>
        </p:txBody>
      </p:sp>
    </p:spTree>
    <p:extLst>
      <p:ext uri="{BB962C8B-B14F-4D97-AF65-F5344CB8AC3E}">
        <p14:creationId xmlns:p14="http://schemas.microsoft.com/office/powerpoint/2010/main" val="3623725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053047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F5563F1-6517-4741-B86E-A8CB2D0DB8BE}" type="slidenum">
              <a:rPr lang="en-US"/>
              <a:pPr>
                <a:defRPr/>
              </a:pPr>
              <a:t>‹#›</a:t>
            </a:fld>
            <a:endParaRPr lang="en-US"/>
          </a:p>
        </p:txBody>
      </p:sp>
    </p:spTree>
    <p:extLst>
      <p:ext uri="{BB962C8B-B14F-4D97-AF65-F5344CB8AC3E}">
        <p14:creationId xmlns:p14="http://schemas.microsoft.com/office/powerpoint/2010/main" val="12862034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47C01ED-6A49-4284-B8D8-D9FA10F56CA9}" type="slidenum">
              <a:rPr lang="en-US"/>
              <a:pPr>
                <a:defRPr/>
              </a:pPr>
              <a:t>‹#›</a:t>
            </a:fld>
            <a:endParaRPr lang="en-US"/>
          </a:p>
        </p:txBody>
      </p:sp>
    </p:spTree>
    <p:extLst>
      <p:ext uri="{BB962C8B-B14F-4D97-AF65-F5344CB8AC3E}">
        <p14:creationId xmlns:p14="http://schemas.microsoft.com/office/powerpoint/2010/main" val="6904221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E210C97-9A22-4FCF-8370-C4CFE3EBFD4F}" type="slidenum">
              <a:rPr lang="en-US"/>
              <a:pPr>
                <a:defRPr/>
              </a:pPr>
              <a:t>‹#›</a:t>
            </a:fld>
            <a:endParaRPr lang="en-US"/>
          </a:p>
        </p:txBody>
      </p:sp>
    </p:spTree>
    <p:extLst>
      <p:ext uri="{BB962C8B-B14F-4D97-AF65-F5344CB8AC3E}">
        <p14:creationId xmlns:p14="http://schemas.microsoft.com/office/powerpoint/2010/main" val="2163864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4F6F03-7135-4FCF-8FCB-8A27E00F17EE}" type="slidenum">
              <a:rPr lang="en-US"/>
              <a:pPr>
                <a:defRPr/>
              </a:pPr>
              <a:t>‹#›</a:t>
            </a:fld>
            <a:endParaRPr lang="en-US"/>
          </a:p>
        </p:txBody>
      </p:sp>
    </p:spTree>
    <p:extLst>
      <p:ext uri="{BB962C8B-B14F-4D97-AF65-F5344CB8AC3E}">
        <p14:creationId xmlns:p14="http://schemas.microsoft.com/office/powerpoint/2010/main" val="33584055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AF578A-3E87-4D17-B510-FC836E2E7AB6}" type="slidenum">
              <a:rPr lang="en-US"/>
              <a:pPr>
                <a:defRPr/>
              </a:pPr>
              <a:t>‹#›</a:t>
            </a:fld>
            <a:endParaRPr lang="en-US"/>
          </a:p>
        </p:txBody>
      </p:sp>
    </p:spTree>
    <p:extLst>
      <p:ext uri="{BB962C8B-B14F-4D97-AF65-F5344CB8AC3E}">
        <p14:creationId xmlns:p14="http://schemas.microsoft.com/office/powerpoint/2010/main" val="639754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14E1F-C4FB-4A9A-9B3D-A9D7569F3623}" type="slidenum">
              <a:rPr lang="en-US"/>
              <a:pPr>
                <a:defRPr/>
              </a:pPr>
              <a:t>‹#›</a:t>
            </a:fld>
            <a:endParaRPr lang="en-US"/>
          </a:p>
        </p:txBody>
      </p:sp>
    </p:spTree>
    <p:extLst>
      <p:ext uri="{BB962C8B-B14F-4D97-AF65-F5344CB8AC3E}">
        <p14:creationId xmlns:p14="http://schemas.microsoft.com/office/powerpoint/2010/main" val="14393864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612814-49FE-45B6-A7D6-194150FD19B0}" type="slidenum">
              <a:rPr lang="en-US"/>
              <a:pPr>
                <a:defRPr/>
              </a:pPr>
              <a:t>‹#›</a:t>
            </a:fld>
            <a:endParaRPr lang="en-US"/>
          </a:p>
        </p:txBody>
      </p:sp>
    </p:spTree>
    <p:extLst>
      <p:ext uri="{BB962C8B-B14F-4D97-AF65-F5344CB8AC3E}">
        <p14:creationId xmlns:p14="http://schemas.microsoft.com/office/powerpoint/2010/main" val="62703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7C8B79-703C-41EC-80D8-E364FABF575C}" type="slidenum">
              <a:rPr lang="en-US"/>
              <a:pPr>
                <a:defRPr/>
              </a:pPr>
              <a:t>‹#›</a:t>
            </a:fld>
            <a:endParaRPr lang="en-US"/>
          </a:p>
        </p:txBody>
      </p:sp>
    </p:spTree>
    <p:extLst>
      <p:ext uri="{BB962C8B-B14F-4D97-AF65-F5344CB8AC3E}">
        <p14:creationId xmlns:p14="http://schemas.microsoft.com/office/powerpoint/2010/main" val="1762784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27471D-36DC-4476-9008-509B453218E6}" type="slidenum">
              <a:rPr lang="en-US"/>
              <a:pPr>
                <a:defRPr/>
              </a:pPr>
              <a:t>‹#›</a:t>
            </a:fld>
            <a:endParaRPr lang="en-US"/>
          </a:p>
        </p:txBody>
      </p:sp>
    </p:spTree>
    <p:extLst>
      <p:ext uri="{BB962C8B-B14F-4D97-AF65-F5344CB8AC3E}">
        <p14:creationId xmlns:p14="http://schemas.microsoft.com/office/powerpoint/2010/main" val="3508407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E3B6AF-D19C-4E72-AF45-D010D4403950}" type="slidenum">
              <a:rPr lang="en-US"/>
              <a:pPr>
                <a:defRPr/>
              </a:pPr>
              <a:t>‹#›</a:t>
            </a:fld>
            <a:endParaRPr lang="en-US"/>
          </a:p>
        </p:txBody>
      </p:sp>
    </p:spTree>
    <p:extLst>
      <p:ext uri="{BB962C8B-B14F-4D97-AF65-F5344CB8AC3E}">
        <p14:creationId xmlns:p14="http://schemas.microsoft.com/office/powerpoint/2010/main" val="1086125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234224-0E36-4D16-BE49-B21294DB8452}" type="slidenum">
              <a:rPr lang="en-US"/>
              <a:pPr>
                <a:defRPr/>
              </a:pPr>
              <a:t>‹#›</a:t>
            </a:fld>
            <a:endParaRPr lang="en-US"/>
          </a:p>
        </p:txBody>
      </p:sp>
    </p:spTree>
    <p:extLst>
      <p:ext uri="{BB962C8B-B14F-4D97-AF65-F5344CB8AC3E}">
        <p14:creationId xmlns:p14="http://schemas.microsoft.com/office/powerpoint/2010/main" val="13899645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941334-BBB7-4C89-87A6-94A11EC9311B}" type="slidenum">
              <a:rPr lang="en-US"/>
              <a:pPr>
                <a:defRPr/>
              </a:pPr>
              <a:t>‹#›</a:t>
            </a:fld>
            <a:endParaRPr lang="en-US"/>
          </a:p>
        </p:txBody>
      </p:sp>
    </p:spTree>
    <p:extLst>
      <p:ext uri="{BB962C8B-B14F-4D97-AF65-F5344CB8AC3E}">
        <p14:creationId xmlns:p14="http://schemas.microsoft.com/office/powerpoint/2010/main" val="38166796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DCA4682-7C54-4C2B-AAA3-0AFCD876BAFE}" type="slidenum">
              <a:rPr lang="en-US"/>
              <a:pPr>
                <a:defRPr/>
              </a:pPr>
              <a:t>‹#›</a:t>
            </a:fld>
            <a:endParaRPr lang="en-US"/>
          </a:p>
        </p:txBody>
      </p:sp>
    </p:spTree>
    <p:extLst>
      <p:ext uri="{BB962C8B-B14F-4D97-AF65-F5344CB8AC3E}">
        <p14:creationId xmlns:p14="http://schemas.microsoft.com/office/powerpoint/2010/main" val="1319358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D28A05-BCA8-4519-9237-EBF295F55839}" type="slidenum">
              <a:rPr lang="en-US"/>
              <a:pPr>
                <a:defRPr/>
              </a:pPr>
              <a:t>‹#›</a:t>
            </a:fld>
            <a:endParaRPr lang="en-US"/>
          </a:p>
        </p:txBody>
      </p:sp>
    </p:spTree>
    <p:extLst>
      <p:ext uri="{BB962C8B-B14F-4D97-AF65-F5344CB8AC3E}">
        <p14:creationId xmlns:p14="http://schemas.microsoft.com/office/powerpoint/2010/main" val="241104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ADBE04F-4ABE-4C1F-8CC3-AA5E04C37229}" type="slidenum">
              <a:rPr lang="en-US"/>
              <a:pPr>
                <a:defRPr/>
              </a:pPr>
              <a:t>‹#›</a:t>
            </a:fld>
            <a:endParaRPr lang="en-US"/>
          </a:p>
        </p:txBody>
      </p:sp>
    </p:spTree>
    <p:extLst>
      <p:ext uri="{BB962C8B-B14F-4D97-AF65-F5344CB8AC3E}">
        <p14:creationId xmlns:p14="http://schemas.microsoft.com/office/powerpoint/2010/main" val="3777291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360EE6-F319-4800-AB70-D2E4D3213B7D}" type="slidenum">
              <a:rPr lang="en-US"/>
              <a:pPr>
                <a:defRPr/>
              </a:pPr>
              <a:t>‹#›</a:t>
            </a:fld>
            <a:endParaRPr lang="en-US"/>
          </a:p>
        </p:txBody>
      </p:sp>
    </p:spTree>
    <p:extLst>
      <p:ext uri="{BB962C8B-B14F-4D97-AF65-F5344CB8AC3E}">
        <p14:creationId xmlns:p14="http://schemas.microsoft.com/office/powerpoint/2010/main" val="11773963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DF5A102-1CC5-4EBA-AE52-5214CA5733C9}" type="slidenum">
              <a:rPr lang="en-US"/>
              <a:pPr>
                <a:defRPr/>
              </a:pPr>
              <a:t>‹#›</a:t>
            </a:fld>
            <a:endParaRPr lang="en-US"/>
          </a:p>
        </p:txBody>
      </p:sp>
    </p:spTree>
    <p:extLst>
      <p:ext uri="{BB962C8B-B14F-4D97-AF65-F5344CB8AC3E}">
        <p14:creationId xmlns:p14="http://schemas.microsoft.com/office/powerpoint/2010/main" val="2398897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6484B8-4366-4BF5-B06C-251DE83B3A17}" type="slidenum">
              <a:rPr lang="en-US"/>
              <a:pPr>
                <a:defRPr/>
              </a:pPr>
              <a:t>‹#›</a:t>
            </a:fld>
            <a:endParaRPr lang="en-US"/>
          </a:p>
        </p:txBody>
      </p:sp>
    </p:spTree>
    <p:extLst>
      <p:ext uri="{BB962C8B-B14F-4D97-AF65-F5344CB8AC3E}">
        <p14:creationId xmlns:p14="http://schemas.microsoft.com/office/powerpoint/2010/main" val="1605314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B756A0-B4B2-4C0C-978B-D9EB11CED68C}" type="slidenum">
              <a:rPr lang="en-US"/>
              <a:pPr>
                <a:defRPr/>
              </a:pPr>
              <a:t>‹#›</a:t>
            </a:fld>
            <a:endParaRPr lang="en-US"/>
          </a:p>
        </p:txBody>
      </p:sp>
    </p:spTree>
    <p:extLst>
      <p:ext uri="{BB962C8B-B14F-4D97-AF65-F5344CB8AC3E}">
        <p14:creationId xmlns:p14="http://schemas.microsoft.com/office/powerpoint/2010/main" val="38552251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C2DCE0-487F-47A1-9D43-D6D1225F8894}" type="slidenum">
              <a:rPr lang="en-US"/>
              <a:pPr>
                <a:defRPr/>
              </a:pPr>
              <a:t>‹#›</a:t>
            </a:fld>
            <a:endParaRPr lang="en-US"/>
          </a:p>
        </p:txBody>
      </p:sp>
    </p:spTree>
    <p:extLst>
      <p:ext uri="{BB962C8B-B14F-4D97-AF65-F5344CB8AC3E}">
        <p14:creationId xmlns:p14="http://schemas.microsoft.com/office/powerpoint/2010/main" val="24776333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C6D969-B96E-4E19-82A1-E20BA0D3DFA2}" type="slidenum">
              <a:rPr lang="en-US"/>
              <a:pPr>
                <a:defRPr/>
              </a:pPr>
              <a:t>‹#›</a:t>
            </a:fld>
            <a:endParaRPr lang="en-US"/>
          </a:p>
        </p:txBody>
      </p:sp>
    </p:spTree>
    <p:extLst>
      <p:ext uri="{BB962C8B-B14F-4D97-AF65-F5344CB8AC3E}">
        <p14:creationId xmlns:p14="http://schemas.microsoft.com/office/powerpoint/2010/main" val="44667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13EB5E-731F-4F37-877D-0A035C1F79F5}" type="slidenum">
              <a:rPr lang="en-US"/>
              <a:pPr>
                <a:defRPr/>
              </a:pPr>
              <a:t>‹#›</a:t>
            </a:fld>
            <a:endParaRPr lang="en-US"/>
          </a:p>
        </p:txBody>
      </p:sp>
    </p:spTree>
    <p:extLst>
      <p:ext uri="{BB962C8B-B14F-4D97-AF65-F5344CB8AC3E}">
        <p14:creationId xmlns:p14="http://schemas.microsoft.com/office/powerpoint/2010/main" val="4350058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A252AC-D579-450C-A759-0A54B2DF3EBE}" type="slidenum">
              <a:rPr lang="en-US"/>
              <a:pPr>
                <a:defRPr/>
              </a:pPr>
              <a:t>‹#›</a:t>
            </a:fld>
            <a:endParaRPr lang="en-US"/>
          </a:p>
        </p:txBody>
      </p:sp>
    </p:spTree>
    <p:extLst>
      <p:ext uri="{BB962C8B-B14F-4D97-AF65-F5344CB8AC3E}">
        <p14:creationId xmlns:p14="http://schemas.microsoft.com/office/powerpoint/2010/main" val="353731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77864EE-1C44-4EED-9D16-C889CD103E49}" type="slidenum">
              <a:rPr lang="en-US"/>
              <a:pPr>
                <a:defRPr/>
              </a:pPr>
              <a:t>‹#›</a:t>
            </a:fld>
            <a:endParaRPr lang="en-US"/>
          </a:p>
        </p:txBody>
      </p:sp>
    </p:spTree>
    <p:extLst>
      <p:ext uri="{BB962C8B-B14F-4D97-AF65-F5344CB8AC3E}">
        <p14:creationId xmlns:p14="http://schemas.microsoft.com/office/powerpoint/2010/main" val="5503410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E378F7B-04E9-4432-B047-9CBC9672D792}" type="slidenum">
              <a:rPr lang="en-US"/>
              <a:pPr>
                <a:defRPr/>
              </a:pPr>
              <a:t>‹#›</a:t>
            </a:fld>
            <a:endParaRPr lang="en-US"/>
          </a:p>
        </p:txBody>
      </p:sp>
    </p:spTree>
    <p:extLst>
      <p:ext uri="{BB962C8B-B14F-4D97-AF65-F5344CB8AC3E}">
        <p14:creationId xmlns:p14="http://schemas.microsoft.com/office/powerpoint/2010/main" val="22769147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87A39AA-9BD6-4D00-AED7-DDB9317720BA}" type="slidenum">
              <a:rPr lang="en-US"/>
              <a:pPr>
                <a:defRPr/>
              </a:pPr>
              <a:t>‹#›</a:t>
            </a:fld>
            <a:endParaRPr lang="en-US"/>
          </a:p>
        </p:txBody>
      </p:sp>
    </p:spTree>
    <p:extLst>
      <p:ext uri="{BB962C8B-B14F-4D97-AF65-F5344CB8AC3E}">
        <p14:creationId xmlns:p14="http://schemas.microsoft.com/office/powerpoint/2010/main" val="18359402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FE3A84A-5B2C-4F5F-86BF-E6544DDFED0F}" type="slidenum">
              <a:rPr lang="en-US"/>
              <a:pPr>
                <a:defRPr/>
              </a:pPr>
              <a:t>‹#›</a:t>
            </a:fld>
            <a:endParaRPr lang="en-US"/>
          </a:p>
        </p:txBody>
      </p:sp>
    </p:spTree>
    <p:extLst>
      <p:ext uri="{BB962C8B-B14F-4D97-AF65-F5344CB8AC3E}">
        <p14:creationId xmlns:p14="http://schemas.microsoft.com/office/powerpoint/2010/main" val="1091295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2C7AD7-E634-4B76-AB2C-9E6CF8B057DC}" type="slidenum">
              <a:rPr lang="en-US"/>
              <a:pPr>
                <a:defRPr/>
              </a:pPr>
              <a:t>‹#›</a:t>
            </a:fld>
            <a:endParaRPr lang="en-US"/>
          </a:p>
        </p:txBody>
      </p:sp>
    </p:spTree>
    <p:extLst>
      <p:ext uri="{BB962C8B-B14F-4D97-AF65-F5344CB8AC3E}">
        <p14:creationId xmlns:p14="http://schemas.microsoft.com/office/powerpoint/2010/main" val="25497329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6908B4-E98E-49AD-B7FC-CEBF1D48418C}" type="slidenum">
              <a:rPr lang="en-US"/>
              <a:pPr>
                <a:defRPr/>
              </a:pPr>
              <a:t>‹#›</a:t>
            </a:fld>
            <a:endParaRPr lang="en-US"/>
          </a:p>
        </p:txBody>
      </p:sp>
    </p:spTree>
    <p:extLst>
      <p:ext uri="{BB962C8B-B14F-4D97-AF65-F5344CB8AC3E}">
        <p14:creationId xmlns:p14="http://schemas.microsoft.com/office/powerpoint/2010/main" val="33336463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956C0C-B2A8-44E5-952C-7995B8E74958}" type="slidenum">
              <a:rPr lang="en-US"/>
              <a:pPr>
                <a:defRPr/>
              </a:pPr>
              <a:t>‹#›</a:t>
            </a:fld>
            <a:endParaRPr lang="en-US"/>
          </a:p>
        </p:txBody>
      </p:sp>
    </p:spTree>
    <p:extLst>
      <p:ext uri="{BB962C8B-B14F-4D97-AF65-F5344CB8AC3E}">
        <p14:creationId xmlns:p14="http://schemas.microsoft.com/office/powerpoint/2010/main" val="35334192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5557BA-EC80-4CBA-890F-3900CC09629C}" type="slidenum">
              <a:rPr lang="en-US"/>
              <a:pPr>
                <a:defRPr/>
              </a:pPr>
              <a:t>‹#›</a:t>
            </a:fld>
            <a:endParaRPr lang="en-US"/>
          </a:p>
        </p:txBody>
      </p:sp>
    </p:spTree>
    <p:extLst>
      <p:ext uri="{BB962C8B-B14F-4D97-AF65-F5344CB8AC3E}">
        <p14:creationId xmlns:p14="http://schemas.microsoft.com/office/powerpoint/2010/main" val="370331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FEC800-079A-4D46-AE99-7DA7F6DEB789}" type="slidenum">
              <a:rPr lang="en-US"/>
              <a:pPr>
                <a:defRPr/>
              </a:pPr>
              <a:t>‹#›</a:t>
            </a:fld>
            <a:endParaRPr lang="en-US"/>
          </a:p>
        </p:txBody>
      </p:sp>
    </p:spTree>
    <p:extLst>
      <p:ext uri="{BB962C8B-B14F-4D97-AF65-F5344CB8AC3E}">
        <p14:creationId xmlns:p14="http://schemas.microsoft.com/office/powerpoint/2010/main" val="556182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672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2672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CA5076-8B2C-40C6-BD64-0B9A49E22E3B}" type="slidenum">
              <a:rPr lang="en-US"/>
              <a:pPr>
                <a:defRPr/>
              </a:pPr>
              <a:t>‹#›</a:t>
            </a:fld>
            <a:endParaRPr lang="en-US"/>
          </a:p>
        </p:txBody>
      </p:sp>
    </p:spTree>
    <p:extLst>
      <p:ext uri="{BB962C8B-B14F-4D97-AF65-F5344CB8AC3E}">
        <p14:creationId xmlns:p14="http://schemas.microsoft.com/office/powerpoint/2010/main" val="757153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B0D987-DD2B-4126-A7E7-E95F0787F3E5}" type="slidenum">
              <a:rPr lang="en-US"/>
              <a:pPr>
                <a:defRPr/>
              </a:pPr>
              <a:t>‹#›</a:t>
            </a:fld>
            <a:endParaRPr lang="en-US"/>
          </a:p>
        </p:txBody>
      </p:sp>
    </p:spTree>
    <p:extLst>
      <p:ext uri="{BB962C8B-B14F-4D97-AF65-F5344CB8AC3E}">
        <p14:creationId xmlns:p14="http://schemas.microsoft.com/office/powerpoint/2010/main" val="1036618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C16B4F-1F73-42A1-9784-815EE03B8CCB}" type="slidenum">
              <a:rPr lang="en-US"/>
              <a:pPr>
                <a:defRPr/>
              </a:pPr>
              <a:t>‹#›</a:t>
            </a:fld>
            <a:endParaRPr lang="en-US"/>
          </a:p>
        </p:txBody>
      </p:sp>
    </p:spTree>
    <p:extLst>
      <p:ext uri="{BB962C8B-B14F-4D97-AF65-F5344CB8AC3E}">
        <p14:creationId xmlns:p14="http://schemas.microsoft.com/office/powerpoint/2010/main" val="25240869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D95E7A-2C63-4EF1-850A-DE7F379CCC00}" type="slidenum">
              <a:rPr lang="en-US"/>
              <a:pPr>
                <a:defRPr/>
              </a:pPr>
              <a:t>‹#›</a:t>
            </a:fld>
            <a:endParaRPr lang="en-US"/>
          </a:p>
        </p:txBody>
      </p:sp>
    </p:spTree>
    <p:extLst>
      <p:ext uri="{BB962C8B-B14F-4D97-AF65-F5344CB8AC3E}">
        <p14:creationId xmlns:p14="http://schemas.microsoft.com/office/powerpoint/2010/main" val="6682667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C9105A0-FE3B-4DDF-92C8-74D08638F615}" type="slidenum">
              <a:rPr lang="en-US"/>
              <a:pPr>
                <a:defRPr/>
              </a:pPr>
              <a:t>‹#›</a:t>
            </a:fld>
            <a:endParaRPr lang="en-US"/>
          </a:p>
        </p:txBody>
      </p:sp>
    </p:spTree>
    <p:extLst>
      <p:ext uri="{BB962C8B-B14F-4D97-AF65-F5344CB8AC3E}">
        <p14:creationId xmlns:p14="http://schemas.microsoft.com/office/powerpoint/2010/main" val="35465457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4BC01CD-813E-40EA-B51D-2C58A17316D5}" type="slidenum">
              <a:rPr lang="en-US"/>
              <a:pPr>
                <a:defRPr/>
              </a:pPr>
              <a:t>‹#›</a:t>
            </a:fld>
            <a:endParaRPr lang="en-US"/>
          </a:p>
        </p:txBody>
      </p:sp>
    </p:spTree>
    <p:extLst>
      <p:ext uri="{BB962C8B-B14F-4D97-AF65-F5344CB8AC3E}">
        <p14:creationId xmlns:p14="http://schemas.microsoft.com/office/powerpoint/2010/main" val="35407996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30C11EF-F848-4AF4-B07E-86977047EE74}" type="slidenum">
              <a:rPr lang="en-US"/>
              <a:pPr>
                <a:defRPr/>
              </a:pPr>
              <a:t>‹#›</a:t>
            </a:fld>
            <a:endParaRPr lang="en-US"/>
          </a:p>
        </p:txBody>
      </p:sp>
    </p:spTree>
    <p:extLst>
      <p:ext uri="{BB962C8B-B14F-4D97-AF65-F5344CB8AC3E}">
        <p14:creationId xmlns:p14="http://schemas.microsoft.com/office/powerpoint/2010/main" val="32083291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C825CE-E6EF-41E6-BB2E-FCB403351D71}" type="slidenum">
              <a:rPr lang="en-US"/>
              <a:pPr>
                <a:defRPr/>
              </a:pPr>
              <a:t>‹#›</a:t>
            </a:fld>
            <a:endParaRPr lang="en-US"/>
          </a:p>
        </p:txBody>
      </p:sp>
    </p:spTree>
    <p:extLst>
      <p:ext uri="{BB962C8B-B14F-4D97-AF65-F5344CB8AC3E}">
        <p14:creationId xmlns:p14="http://schemas.microsoft.com/office/powerpoint/2010/main" val="42943673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E2B473F-9237-4A30-9E7C-AD3BF36DADE5}" type="slidenum">
              <a:rPr lang="en-US"/>
              <a:pPr>
                <a:defRPr/>
              </a:pPr>
              <a:t>‹#›</a:t>
            </a:fld>
            <a:endParaRPr lang="en-US"/>
          </a:p>
        </p:txBody>
      </p:sp>
    </p:spTree>
    <p:extLst>
      <p:ext uri="{BB962C8B-B14F-4D97-AF65-F5344CB8AC3E}">
        <p14:creationId xmlns:p14="http://schemas.microsoft.com/office/powerpoint/2010/main" val="13128495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A6CFA3-56FA-42A0-A979-45FC9AE4B5E3}" type="slidenum">
              <a:rPr lang="en-US"/>
              <a:pPr>
                <a:defRPr/>
              </a:pPr>
              <a:t>‹#›</a:t>
            </a:fld>
            <a:endParaRPr lang="en-US"/>
          </a:p>
        </p:txBody>
      </p:sp>
    </p:spTree>
    <p:extLst>
      <p:ext uri="{BB962C8B-B14F-4D97-AF65-F5344CB8AC3E}">
        <p14:creationId xmlns:p14="http://schemas.microsoft.com/office/powerpoint/2010/main" val="24214621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BFBA99-F4D7-4295-A611-0B4C6F248615}" type="slidenum">
              <a:rPr lang="en-US"/>
              <a:pPr>
                <a:defRPr/>
              </a:pPr>
              <a:t>‹#›</a:t>
            </a:fld>
            <a:endParaRPr lang="en-US"/>
          </a:p>
        </p:txBody>
      </p:sp>
    </p:spTree>
    <p:extLst>
      <p:ext uri="{BB962C8B-B14F-4D97-AF65-F5344CB8AC3E}">
        <p14:creationId xmlns:p14="http://schemas.microsoft.com/office/powerpoint/2010/main" val="3163107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0248301-CD1C-420C-BD1A-988C50C53B0B}" type="slidenum">
              <a:rPr lang="en-US"/>
              <a:pPr>
                <a:defRPr/>
              </a:pPr>
              <a:t>‹#›</a:t>
            </a:fld>
            <a:endParaRPr lang="en-US"/>
          </a:p>
        </p:txBody>
      </p:sp>
    </p:spTree>
    <p:extLst>
      <p:ext uri="{BB962C8B-B14F-4D97-AF65-F5344CB8AC3E}">
        <p14:creationId xmlns:p14="http://schemas.microsoft.com/office/powerpoint/2010/main" val="2795834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7A1A98-B864-4A24-AF82-AF14FC80811B}" type="slidenum">
              <a:rPr lang="en-US"/>
              <a:pPr>
                <a:defRPr/>
              </a:pPr>
              <a:t>‹#›</a:t>
            </a:fld>
            <a:endParaRPr lang="en-US"/>
          </a:p>
        </p:txBody>
      </p:sp>
    </p:spTree>
    <p:extLst>
      <p:ext uri="{BB962C8B-B14F-4D97-AF65-F5344CB8AC3E}">
        <p14:creationId xmlns:p14="http://schemas.microsoft.com/office/powerpoint/2010/main" val="34081044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D65441-CFF1-40D3-8A28-D0D216F2F0B6}" type="slidenum">
              <a:rPr lang="en-US"/>
              <a:pPr>
                <a:defRPr/>
              </a:pPr>
              <a:t>‹#›</a:t>
            </a:fld>
            <a:endParaRPr lang="en-US"/>
          </a:p>
        </p:txBody>
      </p:sp>
    </p:spTree>
    <p:extLst>
      <p:ext uri="{BB962C8B-B14F-4D97-AF65-F5344CB8AC3E}">
        <p14:creationId xmlns:p14="http://schemas.microsoft.com/office/powerpoint/2010/main" val="40316695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9FE962-3AC6-4686-A5F3-C1BAB8C573A5}" type="slidenum">
              <a:rPr lang="en-US"/>
              <a:pPr>
                <a:defRPr/>
              </a:pPr>
              <a:t>‹#›</a:t>
            </a:fld>
            <a:endParaRPr lang="en-US"/>
          </a:p>
        </p:txBody>
      </p:sp>
    </p:spTree>
    <p:extLst>
      <p:ext uri="{BB962C8B-B14F-4D97-AF65-F5344CB8AC3E}">
        <p14:creationId xmlns:p14="http://schemas.microsoft.com/office/powerpoint/2010/main" val="37008031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AEB501-19BD-47A1-9860-20F03C64D268}" type="slidenum">
              <a:rPr lang="en-US"/>
              <a:pPr>
                <a:defRPr/>
              </a:pPr>
              <a:t>‹#›</a:t>
            </a:fld>
            <a:endParaRPr lang="en-US"/>
          </a:p>
        </p:txBody>
      </p:sp>
    </p:spTree>
    <p:extLst>
      <p:ext uri="{BB962C8B-B14F-4D97-AF65-F5344CB8AC3E}">
        <p14:creationId xmlns:p14="http://schemas.microsoft.com/office/powerpoint/2010/main" val="10115975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C2666EF-E4C6-4E0F-8FFD-5372A1191B86}" type="slidenum">
              <a:rPr lang="en-US"/>
              <a:pPr>
                <a:defRPr/>
              </a:pPr>
              <a:t>‹#›</a:t>
            </a:fld>
            <a:endParaRPr lang="en-US"/>
          </a:p>
        </p:txBody>
      </p:sp>
    </p:spTree>
    <p:extLst>
      <p:ext uri="{BB962C8B-B14F-4D97-AF65-F5344CB8AC3E}">
        <p14:creationId xmlns:p14="http://schemas.microsoft.com/office/powerpoint/2010/main" val="29507899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6D65BA2-311B-449D-8F1A-56A7F161D0FC}" type="slidenum">
              <a:rPr lang="en-US"/>
              <a:pPr>
                <a:defRPr/>
              </a:pPr>
              <a:t>‹#›</a:t>
            </a:fld>
            <a:endParaRPr lang="en-US"/>
          </a:p>
        </p:txBody>
      </p:sp>
    </p:spTree>
    <p:extLst>
      <p:ext uri="{BB962C8B-B14F-4D97-AF65-F5344CB8AC3E}">
        <p14:creationId xmlns:p14="http://schemas.microsoft.com/office/powerpoint/2010/main" val="31074233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915F23F-6DFC-4F66-9BD7-5F7719E17E5D}" type="slidenum">
              <a:rPr lang="en-US"/>
              <a:pPr>
                <a:defRPr/>
              </a:pPr>
              <a:t>‹#›</a:t>
            </a:fld>
            <a:endParaRPr lang="en-US"/>
          </a:p>
        </p:txBody>
      </p:sp>
    </p:spTree>
    <p:extLst>
      <p:ext uri="{BB962C8B-B14F-4D97-AF65-F5344CB8AC3E}">
        <p14:creationId xmlns:p14="http://schemas.microsoft.com/office/powerpoint/2010/main" val="10733665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B1EE7A-DCA4-4B0F-A4EE-040C6231851E}" type="slidenum">
              <a:rPr lang="en-US"/>
              <a:pPr>
                <a:defRPr/>
              </a:pPr>
              <a:t>‹#›</a:t>
            </a:fld>
            <a:endParaRPr lang="en-US"/>
          </a:p>
        </p:txBody>
      </p:sp>
    </p:spTree>
    <p:extLst>
      <p:ext uri="{BB962C8B-B14F-4D97-AF65-F5344CB8AC3E}">
        <p14:creationId xmlns:p14="http://schemas.microsoft.com/office/powerpoint/2010/main" val="13364344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70114D-E2B0-48E1-9D78-C362709C8B24}" type="slidenum">
              <a:rPr lang="en-US"/>
              <a:pPr>
                <a:defRPr/>
              </a:pPr>
              <a:t>‹#›</a:t>
            </a:fld>
            <a:endParaRPr lang="en-US"/>
          </a:p>
        </p:txBody>
      </p:sp>
    </p:spTree>
    <p:extLst>
      <p:ext uri="{BB962C8B-B14F-4D97-AF65-F5344CB8AC3E}">
        <p14:creationId xmlns:p14="http://schemas.microsoft.com/office/powerpoint/2010/main" val="29055245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61C948-E8C3-45B5-A524-35A78F53F15F}" type="slidenum">
              <a:rPr lang="en-US"/>
              <a:pPr>
                <a:defRPr/>
              </a:pPr>
              <a:t>‹#›</a:t>
            </a:fld>
            <a:endParaRPr lang="en-US"/>
          </a:p>
        </p:txBody>
      </p:sp>
    </p:spTree>
    <p:extLst>
      <p:ext uri="{BB962C8B-B14F-4D97-AF65-F5344CB8AC3E}">
        <p14:creationId xmlns:p14="http://schemas.microsoft.com/office/powerpoint/2010/main" val="2749713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6849BE-4991-4E75-B1EA-08DCDEFF858C}" type="slidenum">
              <a:rPr lang="en-US"/>
              <a:pPr>
                <a:defRPr/>
              </a:pPr>
              <a:t>‹#›</a:t>
            </a:fld>
            <a:endParaRPr lang="en-US"/>
          </a:p>
        </p:txBody>
      </p:sp>
    </p:spTree>
    <p:extLst>
      <p:ext uri="{BB962C8B-B14F-4D97-AF65-F5344CB8AC3E}">
        <p14:creationId xmlns:p14="http://schemas.microsoft.com/office/powerpoint/2010/main" val="8481933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25508B-9A98-46C3-A1F3-66DE3D1FF435}" type="slidenum">
              <a:rPr lang="en-US"/>
              <a:pPr>
                <a:defRPr/>
              </a:pPr>
              <a:t>‹#›</a:t>
            </a:fld>
            <a:endParaRPr lang="en-US"/>
          </a:p>
        </p:txBody>
      </p:sp>
    </p:spTree>
    <p:extLst>
      <p:ext uri="{BB962C8B-B14F-4D97-AF65-F5344CB8AC3E}">
        <p14:creationId xmlns:p14="http://schemas.microsoft.com/office/powerpoint/2010/main" val="2521386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B8E7B5-E8E7-44F7-AB42-C114A9D0CBDC}" type="slidenum">
              <a:rPr lang="en-US"/>
              <a:pPr>
                <a:defRPr/>
              </a:pPr>
              <a:t>‹#›</a:t>
            </a:fld>
            <a:endParaRPr lang="en-US"/>
          </a:p>
        </p:txBody>
      </p:sp>
    </p:spTree>
    <p:extLst>
      <p:ext uri="{BB962C8B-B14F-4D97-AF65-F5344CB8AC3E}">
        <p14:creationId xmlns:p14="http://schemas.microsoft.com/office/powerpoint/2010/main" val="4293597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524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228600" y="1371600"/>
            <a:ext cx="8686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bg1"/>
                </a:solidFill>
                <a:latin typeface="Arial" charset="0"/>
                <a:cs typeface="+mn-cs"/>
              </a:defRPr>
            </a:lvl1pPr>
          </a:lstStyle>
          <a:p>
            <a:pPr>
              <a:defRPr/>
            </a:pPr>
            <a:fld id="{9FADCB23-E0C0-4523-8AD6-7DFD0D7DE3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75" r:id="rId1"/>
    <p:sldLayoutId id="2147486176" r:id="rId2"/>
    <p:sldLayoutId id="2147486261" r:id="rId3"/>
    <p:sldLayoutId id="2147486181" r:id="rId4"/>
    <p:sldLayoutId id="2147486182" r:id="rId5"/>
    <p:sldLayoutId id="2147486183" r:id="rId6"/>
    <p:sldLayoutId id="2147486184" r:id="rId7"/>
    <p:sldLayoutId id="2147486185" r:id="rId8"/>
    <p:sldLayoutId id="2147486186" r:id="rId9"/>
    <p:sldLayoutId id="2147486187" r:id="rId10"/>
    <p:sldLayoutId id="2147486188" r:id="rId11"/>
    <p:sldLayoutId id="2147486189" r:id="rId12"/>
    <p:sldLayoutId id="2147486190" r:id="rId13"/>
    <p:sldLayoutId id="2147486191" r:id="rId14"/>
  </p:sldLayoutIdLst>
  <p:hf hdr="0" ftr="0" dt="0"/>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Arial" charset="0"/>
        </a:defRPr>
      </a:lvl2pPr>
      <a:lvl3pPr algn="ctr" rtl="0" eaLnBrk="0" fontAlgn="base" hangingPunct="0">
        <a:spcBef>
          <a:spcPct val="0"/>
        </a:spcBef>
        <a:spcAft>
          <a:spcPct val="0"/>
        </a:spcAft>
        <a:defRPr sz="3600" b="1">
          <a:solidFill>
            <a:schemeClr val="bg1"/>
          </a:solidFill>
          <a:latin typeface="Arial" charset="0"/>
        </a:defRPr>
      </a:lvl3pPr>
      <a:lvl4pPr algn="ctr" rtl="0" eaLnBrk="0" fontAlgn="base" hangingPunct="0">
        <a:spcBef>
          <a:spcPct val="0"/>
        </a:spcBef>
        <a:spcAft>
          <a:spcPct val="0"/>
        </a:spcAft>
        <a:defRPr sz="3600" b="1">
          <a:solidFill>
            <a:schemeClr val="bg1"/>
          </a:solidFill>
          <a:latin typeface="Arial" charset="0"/>
        </a:defRPr>
      </a:lvl4pPr>
      <a:lvl5pPr algn="ctr" rtl="0" eaLnBrk="0" fontAlgn="base" hangingPunct="0">
        <a:spcBef>
          <a:spcPct val="0"/>
        </a:spcBef>
        <a:spcAft>
          <a:spcPct val="0"/>
        </a:spcAft>
        <a:defRPr sz="3600" b="1">
          <a:solidFill>
            <a:schemeClr val="bg1"/>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3200">
          <a:solidFill>
            <a:schemeClr val="bg1"/>
          </a:solidFill>
          <a:latin typeface="+mn-lt"/>
        </a:defRPr>
      </a:lvl2pPr>
      <a:lvl3pPr marL="1143000" indent="-228600" algn="l" rtl="0" eaLnBrk="0" fontAlgn="base" hangingPunct="0">
        <a:spcBef>
          <a:spcPct val="20000"/>
        </a:spcBef>
        <a:spcAft>
          <a:spcPct val="0"/>
        </a:spcAft>
        <a:buChar char="•"/>
        <a:defRPr sz="3200">
          <a:solidFill>
            <a:schemeClr val="bg1"/>
          </a:solidFill>
          <a:latin typeface="+mn-lt"/>
        </a:defRPr>
      </a:lvl3pPr>
      <a:lvl4pPr marL="1600200" indent="-228600" algn="l" rtl="0" eaLnBrk="0" fontAlgn="base" hangingPunct="0">
        <a:spcBef>
          <a:spcPct val="20000"/>
        </a:spcBef>
        <a:spcAft>
          <a:spcPct val="0"/>
        </a:spcAft>
        <a:buChar char="–"/>
        <a:defRPr sz="3200">
          <a:solidFill>
            <a:schemeClr val="bg1"/>
          </a:solidFill>
          <a:latin typeface="+mn-lt"/>
        </a:defRPr>
      </a:lvl4pPr>
      <a:lvl5pPr marL="2057400" indent="-228600" algn="l" rtl="0" eaLnBrk="0" fontAlgn="base" hangingPunct="0">
        <a:spcBef>
          <a:spcPct val="20000"/>
        </a:spcBef>
        <a:spcAft>
          <a:spcPct val="0"/>
        </a:spcAft>
        <a:buChar char="»"/>
        <a:defRPr sz="3200">
          <a:solidFill>
            <a:schemeClr val="bg1"/>
          </a:solidFill>
          <a:latin typeface="+mn-lt"/>
        </a:defRPr>
      </a:lvl5pPr>
      <a:lvl6pPr marL="2514600" indent="-228600" algn="l" rtl="0" fontAlgn="base">
        <a:spcBef>
          <a:spcPct val="20000"/>
        </a:spcBef>
        <a:spcAft>
          <a:spcPct val="0"/>
        </a:spcAft>
        <a:buChar char="»"/>
        <a:defRPr sz="2800">
          <a:solidFill>
            <a:schemeClr val="tx1"/>
          </a:solidFill>
          <a:latin typeface="+mn-lt"/>
        </a:defRPr>
      </a:lvl6pPr>
      <a:lvl7pPr marL="2971800" indent="-228600" algn="l" rtl="0" fontAlgn="base">
        <a:spcBef>
          <a:spcPct val="20000"/>
        </a:spcBef>
        <a:spcAft>
          <a:spcPct val="0"/>
        </a:spcAft>
        <a:buChar char="»"/>
        <a:defRPr sz="2800">
          <a:solidFill>
            <a:schemeClr val="tx1"/>
          </a:solidFill>
          <a:latin typeface="+mn-lt"/>
        </a:defRPr>
      </a:lvl7pPr>
      <a:lvl8pPr marL="3429000" indent="-228600" algn="l" rtl="0" fontAlgn="base">
        <a:spcBef>
          <a:spcPct val="20000"/>
        </a:spcBef>
        <a:spcAft>
          <a:spcPct val="0"/>
        </a:spcAft>
        <a:buChar char="»"/>
        <a:defRPr sz="2800">
          <a:solidFill>
            <a:schemeClr val="tx1"/>
          </a:solidFill>
          <a:latin typeface="+mn-lt"/>
        </a:defRPr>
      </a:lvl8pPr>
      <a:lvl9pPr marL="3886200" indent="-228600" algn="l" rtl="0" fontAlgn="base">
        <a:spcBef>
          <a:spcPct val="20000"/>
        </a:spcBef>
        <a:spcAft>
          <a:spcPct val="0"/>
        </a:spcAft>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D3F50CA4-8375-4F95-B9B9-3EC55BD867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95" r:id="rId1"/>
    <p:sldLayoutId id="2147486196" r:id="rId2"/>
    <p:sldLayoutId id="2147486197" r:id="rId3"/>
    <p:sldLayoutId id="2147486198" r:id="rId4"/>
    <p:sldLayoutId id="2147486199" r:id="rId5"/>
    <p:sldLayoutId id="2147486200" r:id="rId6"/>
    <p:sldLayoutId id="2147486201" r:id="rId7"/>
    <p:sldLayoutId id="2147486202" r:id="rId8"/>
    <p:sldLayoutId id="2147486203" r:id="rId9"/>
    <p:sldLayoutId id="2147486204" r:id="rId10"/>
    <p:sldLayoutId id="214748620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280F6B08-FE8A-4E7B-AA1B-10B97DEC76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06" r:id="rId1"/>
    <p:sldLayoutId id="2147486207" r:id="rId2"/>
    <p:sldLayoutId id="2147486208" r:id="rId3"/>
    <p:sldLayoutId id="2147486209" r:id="rId4"/>
    <p:sldLayoutId id="2147486210" r:id="rId5"/>
    <p:sldLayoutId id="2147486211" r:id="rId6"/>
    <p:sldLayoutId id="2147486212" r:id="rId7"/>
    <p:sldLayoutId id="2147486213" r:id="rId8"/>
    <p:sldLayoutId id="2147486214" r:id="rId9"/>
    <p:sldLayoutId id="2147486215" r:id="rId10"/>
    <p:sldLayoutId id="214748621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9E63EDFA-3EDA-43FD-B787-66E58692E9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17" r:id="rId1"/>
    <p:sldLayoutId id="2147486218" r:id="rId2"/>
    <p:sldLayoutId id="2147486219" r:id="rId3"/>
    <p:sldLayoutId id="2147486220" r:id="rId4"/>
    <p:sldLayoutId id="2147486221" r:id="rId5"/>
    <p:sldLayoutId id="2147486222" r:id="rId6"/>
    <p:sldLayoutId id="2147486223" r:id="rId7"/>
    <p:sldLayoutId id="2147486224" r:id="rId8"/>
    <p:sldLayoutId id="2147486225" r:id="rId9"/>
    <p:sldLayoutId id="2147486226" r:id="rId10"/>
    <p:sldLayoutId id="214748622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8A8E2016-D548-4EE1-B50A-697DD5007E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28" r:id="rId1"/>
    <p:sldLayoutId id="2147486229" r:id="rId2"/>
    <p:sldLayoutId id="2147486230" r:id="rId3"/>
    <p:sldLayoutId id="2147486231" r:id="rId4"/>
    <p:sldLayoutId id="2147486232" r:id="rId5"/>
    <p:sldLayoutId id="2147486233" r:id="rId6"/>
    <p:sldLayoutId id="2147486234" r:id="rId7"/>
    <p:sldLayoutId id="2147486235" r:id="rId8"/>
    <p:sldLayoutId id="2147486236" r:id="rId9"/>
    <p:sldLayoutId id="2147486237" r:id="rId10"/>
    <p:sldLayoutId id="214748623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919AE136-B74E-49CA-92E7-6985372EBA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39" r:id="rId1"/>
    <p:sldLayoutId id="2147486240" r:id="rId2"/>
    <p:sldLayoutId id="2147486241" r:id="rId3"/>
    <p:sldLayoutId id="2147486242" r:id="rId4"/>
    <p:sldLayoutId id="2147486243" r:id="rId5"/>
    <p:sldLayoutId id="2147486244" r:id="rId6"/>
    <p:sldLayoutId id="2147486245" r:id="rId7"/>
    <p:sldLayoutId id="2147486246" r:id="rId8"/>
    <p:sldLayoutId id="2147486247" r:id="rId9"/>
    <p:sldLayoutId id="2147486248" r:id="rId10"/>
    <p:sldLayoutId id="21474862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D62E6AC1-4130-42E8-A533-A340D9BEC12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50" r:id="rId1"/>
    <p:sldLayoutId id="2147486251" r:id="rId2"/>
    <p:sldLayoutId id="2147486252" r:id="rId3"/>
    <p:sldLayoutId id="2147486253" r:id="rId4"/>
    <p:sldLayoutId id="2147486254" r:id="rId5"/>
    <p:sldLayoutId id="2147486255" r:id="rId6"/>
    <p:sldLayoutId id="2147486256" r:id="rId7"/>
    <p:sldLayoutId id="2147486257" r:id="rId8"/>
    <p:sldLayoutId id="2147486258" r:id="rId9"/>
    <p:sldLayoutId id="2147486259" r:id="rId10"/>
    <p:sldLayoutId id="214748626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endParaRPr lang="en-US" altLang="en-US" sz="1800">
              <a:solidFill>
                <a:schemeClr val="tx1"/>
              </a:solidFill>
            </a:endParaRPr>
          </a:p>
        </p:txBody>
      </p:sp>
      <p:sp>
        <p:nvSpPr>
          <p:cNvPr id="10243" name="TextBox 10"/>
          <p:cNvSpPr txBox="1">
            <a:spLocks noChangeArrowheads="1"/>
          </p:cNvSpPr>
          <p:nvPr/>
        </p:nvSpPr>
        <p:spPr bwMode="auto">
          <a:xfrm>
            <a:off x="245326" y="3441033"/>
            <a:ext cx="8577831"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sz="2400" dirty="0"/>
              <a:t>WORKSHOP 2</a:t>
            </a:r>
          </a:p>
          <a:p>
            <a:pPr algn="ctr" eaLnBrk="1" hangingPunct="1">
              <a:spcBef>
                <a:spcPct val="0"/>
              </a:spcBef>
              <a:buFontTx/>
              <a:buNone/>
            </a:pPr>
            <a:r>
              <a:rPr lang="en-US" altLang="en-US" sz="2800" dirty="0" err="1">
                <a:solidFill>
                  <a:srgbClr val="FFC000"/>
                </a:solidFill>
              </a:rPr>
              <a:t>Warsha</a:t>
            </a:r>
            <a:r>
              <a:rPr lang="en-US" altLang="en-US" sz="2800" dirty="0">
                <a:solidFill>
                  <a:srgbClr val="FFC000"/>
                </a:solidFill>
              </a:rPr>
              <a:t> </a:t>
            </a:r>
            <a:r>
              <a:rPr lang="en-US" altLang="en-US" sz="2800" dirty="0" err="1">
                <a:solidFill>
                  <a:srgbClr val="FFC000"/>
                </a:solidFill>
              </a:rPr>
              <a:t>ya</a:t>
            </a:r>
            <a:r>
              <a:rPr lang="en-US" altLang="en-US" sz="2800" dirty="0">
                <a:solidFill>
                  <a:srgbClr val="FFC000"/>
                </a:solidFill>
              </a:rPr>
              <a:t> </a:t>
            </a:r>
            <a:r>
              <a:rPr lang="en-US" altLang="en-US" sz="2800" dirty="0" err="1">
                <a:solidFill>
                  <a:srgbClr val="FFC000"/>
                </a:solidFill>
              </a:rPr>
              <a:t>pili</a:t>
            </a:r>
            <a:endParaRPr lang="en-US" altLang="en-US" sz="2800" dirty="0">
              <a:solidFill>
                <a:srgbClr val="FFC000"/>
              </a:solidFill>
            </a:endParaRPr>
          </a:p>
          <a:p>
            <a:pPr algn="ctr" eaLnBrk="1" hangingPunct="1">
              <a:spcBef>
                <a:spcPct val="0"/>
              </a:spcBef>
              <a:buFontTx/>
              <a:buNone/>
            </a:pPr>
            <a:r>
              <a:rPr lang="en-US" altLang="en-US" sz="3600" dirty="0"/>
              <a:t>How to Balance Personal Life </a:t>
            </a:r>
          </a:p>
          <a:p>
            <a:pPr algn="ctr" eaLnBrk="1" hangingPunct="1">
              <a:spcBef>
                <a:spcPct val="0"/>
              </a:spcBef>
              <a:buFontTx/>
              <a:buNone/>
            </a:pPr>
            <a:r>
              <a:rPr lang="en-US" altLang="en-US" sz="3600" dirty="0"/>
              <a:t>and Ministry</a:t>
            </a:r>
          </a:p>
          <a:p>
            <a:pPr algn="ctr" eaLnBrk="1" hangingPunct="1">
              <a:spcBef>
                <a:spcPct val="0"/>
              </a:spcBef>
              <a:buFontTx/>
              <a:buNone/>
            </a:pPr>
            <a:r>
              <a:rPr lang="en-US" altLang="en-US" dirty="0" err="1">
                <a:solidFill>
                  <a:srgbClr val="FFC000"/>
                </a:solidFill>
              </a:rPr>
              <a:t>Jinsi</a:t>
            </a:r>
            <a:r>
              <a:rPr lang="en-US" altLang="en-US" dirty="0">
                <a:solidFill>
                  <a:srgbClr val="FFC000"/>
                </a:solidFill>
              </a:rPr>
              <a:t> </a:t>
            </a:r>
            <a:r>
              <a:rPr lang="en-US" altLang="en-US" dirty="0" err="1">
                <a:solidFill>
                  <a:srgbClr val="FFC000"/>
                </a:solidFill>
              </a:rPr>
              <a:t>ya</a:t>
            </a:r>
            <a:r>
              <a:rPr lang="en-US" altLang="en-US" dirty="0">
                <a:solidFill>
                  <a:srgbClr val="FFC000"/>
                </a:solidFill>
              </a:rPr>
              <a:t> </a:t>
            </a:r>
            <a:r>
              <a:rPr lang="en-US" altLang="en-US" dirty="0" err="1">
                <a:solidFill>
                  <a:srgbClr val="FFC000"/>
                </a:solidFill>
              </a:rPr>
              <a:t>kuzawazisha</a:t>
            </a:r>
            <a:r>
              <a:rPr lang="en-US" altLang="en-US" dirty="0">
                <a:solidFill>
                  <a:srgbClr val="FFC000"/>
                </a:solidFill>
              </a:rPr>
              <a:t> </a:t>
            </a:r>
            <a:r>
              <a:rPr lang="en-US" altLang="en-US" dirty="0" err="1">
                <a:solidFill>
                  <a:srgbClr val="FFC000"/>
                </a:solidFill>
              </a:rPr>
              <a:t>maisha</a:t>
            </a:r>
            <a:r>
              <a:rPr lang="en-US" altLang="en-US" dirty="0">
                <a:solidFill>
                  <a:srgbClr val="FFC000"/>
                </a:solidFill>
              </a:rPr>
              <a:t> </a:t>
            </a:r>
            <a:r>
              <a:rPr lang="en-US" altLang="en-US" dirty="0" err="1">
                <a:solidFill>
                  <a:srgbClr val="FFC000"/>
                </a:solidFill>
              </a:rPr>
              <a:t>ya</a:t>
            </a:r>
            <a:r>
              <a:rPr lang="en-US" altLang="en-US" dirty="0">
                <a:solidFill>
                  <a:srgbClr val="FFC000"/>
                </a:solidFill>
              </a:rPr>
              <a:t> </a:t>
            </a:r>
            <a:r>
              <a:rPr lang="en-US" altLang="en-US" dirty="0" err="1">
                <a:solidFill>
                  <a:srgbClr val="FFC000"/>
                </a:solidFill>
              </a:rPr>
              <a:t>kawaida</a:t>
            </a:r>
            <a:r>
              <a:rPr lang="en-US" altLang="en-US" dirty="0">
                <a:solidFill>
                  <a:srgbClr val="FFC000"/>
                </a:solidFill>
              </a:rPr>
              <a:t> </a:t>
            </a:r>
            <a:r>
              <a:rPr lang="en-US" altLang="en-US" dirty="0" err="1">
                <a:solidFill>
                  <a:srgbClr val="FFC000"/>
                </a:solidFill>
              </a:rPr>
              <a:t>na</a:t>
            </a:r>
            <a:r>
              <a:rPr lang="en-US" altLang="en-US" dirty="0">
                <a:solidFill>
                  <a:srgbClr val="FFC000"/>
                </a:solidFill>
              </a:rPr>
              <a:t> </a:t>
            </a:r>
            <a:r>
              <a:rPr lang="en-US" altLang="en-US" dirty="0" err="1">
                <a:solidFill>
                  <a:srgbClr val="FFC000"/>
                </a:solidFill>
              </a:rPr>
              <a:t>ya</a:t>
            </a:r>
            <a:r>
              <a:rPr lang="en-US" altLang="en-US" dirty="0">
                <a:solidFill>
                  <a:srgbClr val="FFC000"/>
                </a:solidFill>
              </a:rPr>
              <a:t> </a:t>
            </a:r>
            <a:r>
              <a:rPr lang="en-US" altLang="en-US" dirty="0" err="1">
                <a:solidFill>
                  <a:srgbClr val="FFC000"/>
                </a:solidFill>
              </a:rPr>
              <a:t>huduma</a:t>
            </a:r>
            <a:endParaRPr lang="en-US" altLang="en-US" dirty="0">
              <a:solidFill>
                <a:srgbClr val="FFC000"/>
              </a:solidFill>
            </a:endParaRPr>
          </a:p>
        </p:txBody>
      </p:sp>
      <p:sp>
        <p:nvSpPr>
          <p:cNvPr id="2" name="TextBox 1"/>
          <p:cNvSpPr txBox="1"/>
          <p:nvPr/>
        </p:nvSpPr>
        <p:spPr>
          <a:xfrm>
            <a:off x="245327" y="6434254"/>
            <a:ext cx="1483112" cy="369332"/>
          </a:xfrm>
          <a:prstGeom prst="rect">
            <a:avLst/>
          </a:prstGeom>
          <a:noFill/>
        </p:spPr>
        <p:txBody>
          <a:bodyPr wrap="square" rtlCol="0">
            <a:spAutoFit/>
          </a:bodyPr>
          <a:lstStyle/>
          <a:p>
            <a:r>
              <a:rPr lang="en-US" b="0" dirty="0">
                <a:solidFill>
                  <a:schemeClr val="bg1"/>
                </a:solidFill>
              </a:rPr>
              <a:t>9-13-19</a:t>
            </a:r>
          </a:p>
        </p:txBody>
      </p:sp>
      <p:pic>
        <p:nvPicPr>
          <p:cNvPr id="6" name="Picture 5">
            <a:extLst>
              <a:ext uri="{FF2B5EF4-FFF2-40B4-BE49-F238E27FC236}">
                <a16:creationId xmlns:a16="http://schemas.microsoft.com/office/drawing/2014/main" id="{071BE4AF-8F7E-4F1E-9EA1-DBC37A21E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979" y="297734"/>
            <a:ext cx="5715404" cy="2349214"/>
          </a:xfrm>
          <a:prstGeom prst="rect">
            <a:avLst/>
          </a:prstGeom>
        </p:spPr>
      </p:pic>
    </p:spTree>
    <p:extLst>
      <p:ext uri="{BB962C8B-B14F-4D97-AF65-F5344CB8AC3E}">
        <p14:creationId xmlns:p14="http://schemas.microsoft.com/office/powerpoint/2010/main" val="1105071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BECF6A-127A-4335-814A-6AF379D84842}"/>
              </a:ext>
            </a:extLst>
          </p:cNvPr>
          <p:cNvSpPr>
            <a:spLocks noGrp="1"/>
          </p:cNvSpPr>
          <p:nvPr>
            <p:ph type="sldNum" sz="quarter" idx="12"/>
          </p:nvPr>
        </p:nvSpPr>
        <p:spPr/>
        <p:txBody>
          <a:bodyPr/>
          <a:lstStyle/>
          <a:p>
            <a:pPr>
              <a:defRPr/>
            </a:pPr>
            <a:fld id="{D6B8E7B5-E8E7-44F7-AB42-C114A9D0CBDC}" type="slidenum">
              <a:rPr lang="en-US" smtClean="0"/>
              <a:pPr>
                <a:defRPr/>
              </a:pPr>
              <a:t>10</a:t>
            </a:fld>
            <a:endParaRPr lang="en-US"/>
          </a:p>
        </p:txBody>
      </p:sp>
      <p:pic>
        <p:nvPicPr>
          <p:cNvPr id="4" name="Picture 3" descr="A group of people in a room&#10;&#10;Description automatically generated">
            <a:extLst>
              <a:ext uri="{FF2B5EF4-FFF2-40B4-BE49-F238E27FC236}">
                <a16:creationId xmlns:a16="http://schemas.microsoft.com/office/drawing/2014/main" id="{3D6E1541-EC76-4334-801A-BDEA0F813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5" name="Group 4">
            <a:extLst>
              <a:ext uri="{FF2B5EF4-FFF2-40B4-BE49-F238E27FC236}">
                <a16:creationId xmlns:a16="http://schemas.microsoft.com/office/drawing/2014/main" id="{2EE97A76-8B13-41A8-9003-9E9779C29921}"/>
              </a:ext>
            </a:extLst>
          </p:cNvPr>
          <p:cNvGrpSpPr/>
          <p:nvPr/>
        </p:nvGrpSpPr>
        <p:grpSpPr>
          <a:xfrm>
            <a:off x="2958353" y="4565812"/>
            <a:ext cx="6060141" cy="1703294"/>
            <a:chOff x="2779294" y="0"/>
            <a:chExt cx="4090737" cy="2162643"/>
          </a:xfrm>
        </p:grpSpPr>
        <p:sp>
          <p:nvSpPr>
            <p:cNvPr id="6" name="Rounded Rectangle 2928">
              <a:extLst>
                <a:ext uri="{FF2B5EF4-FFF2-40B4-BE49-F238E27FC236}">
                  <a16:creationId xmlns:a16="http://schemas.microsoft.com/office/drawing/2014/main" id="{24D997C4-1595-4008-964B-EEB8523820DB}"/>
                </a:ext>
              </a:extLst>
            </p:cNvPr>
            <p:cNvSpPr/>
            <p:nvPr/>
          </p:nvSpPr>
          <p:spPr>
            <a:xfrm>
              <a:off x="2779294" y="0"/>
              <a:ext cx="4090737" cy="2162643"/>
            </a:xfrm>
            <a:prstGeom prst="roundRect">
              <a:avLst>
                <a:gd name="adj" fmla="val 2688"/>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600"/>
                </a:spcBef>
                <a:spcAft>
                  <a:spcPts val="0"/>
                </a:spcAft>
              </a:pPr>
              <a:r>
                <a:rPr lang="en-US" sz="3200">
                  <a:latin typeface="Arial" panose="020B0604020202020204" pitchFamily="34" charset="0"/>
                  <a:ea typeface="Calibri" panose="020F0502020204030204" pitchFamily="34" charset="0"/>
                  <a:cs typeface="Arial" panose="020B0604020202020204" pitchFamily="34" charset="0"/>
                </a:rPr>
                <a:t> </a:t>
              </a:r>
              <a:endParaRPr lang="en-US" sz="11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6D14278-A93D-4A65-A633-82C13EE81748}"/>
                </a:ext>
              </a:extLst>
            </p:cNvPr>
            <p:cNvSpPr/>
            <p:nvPr/>
          </p:nvSpPr>
          <p:spPr>
            <a:xfrm>
              <a:off x="2779294" y="85097"/>
              <a:ext cx="3947300" cy="2002740"/>
            </a:xfrm>
            <a:prstGeom prst="rect">
              <a:avLst/>
            </a:prstGeom>
          </p:spPr>
          <p:txBody>
            <a:bodyPr wrap="square">
              <a:spAutoFit/>
            </a:bodyPr>
            <a:lstStyle/>
            <a:p>
              <a:pPr marL="285750" lvl="0" indent="-285750">
                <a:spcAft>
                  <a:spcPts val="300"/>
                </a:spcAft>
                <a:buFont typeface="Arial" panose="020B0604020202020204" pitchFamily="34" charset="0"/>
                <a:buChar char="•"/>
              </a:pPr>
              <a:r>
                <a:rPr lang="en-US" altLang="en-US" sz="1400" b="0" kern="0" dirty="0">
                  <a:latin typeface="Arial"/>
                </a:rPr>
                <a:t>Form groups of 2-5 people </a:t>
              </a:r>
            </a:p>
            <a:p>
              <a:pPr marL="285750" lvl="0" indent="-285750">
                <a:spcAft>
                  <a:spcPts val="300"/>
                </a:spcAft>
                <a:buFont typeface="Arial" panose="020B0604020202020204" pitchFamily="34" charset="0"/>
                <a:buChar char="•"/>
              </a:pPr>
              <a:r>
                <a:rPr lang="en-US" altLang="en-US" sz="1400" b="0" kern="0" dirty="0" err="1">
                  <a:solidFill>
                    <a:srgbClr val="FFC000"/>
                  </a:solidFill>
                  <a:latin typeface="Arial"/>
                </a:rPr>
                <a:t>fomu</a:t>
              </a:r>
              <a:r>
                <a:rPr lang="en-US" altLang="en-US" sz="1400" b="0" kern="0" dirty="0">
                  <a:solidFill>
                    <a:srgbClr val="FFC000"/>
                  </a:solidFill>
                  <a:latin typeface="Arial"/>
                </a:rPr>
                <a:t> </a:t>
              </a:r>
              <a:r>
                <a:rPr lang="en-US" altLang="en-US" sz="1400" b="0" kern="0" dirty="0" err="1">
                  <a:solidFill>
                    <a:srgbClr val="FFC000"/>
                  </a:solidFill>
                  <a:latin typeface="Arial"/>
                </a:rPr>
                <a:t>kikundi</a:t>
              </a:r>
              <a:r>
                <a:rPr lang="en-US" altLang="en-US" sz="1400" b="0" kern="0" dirty="0">
                  <a:solidFill>
                    <a:srgbClr val="FFC000"/>
                  </a:solidFill>
                  <a:latin typeface="Arial"/>
                </a:rPr>
                <a:t> cha </a:t>
              </a:r>
              <a:r>
                <a:rPr lang="en-US" altLang="en-US" sz="1400" b="0" kern="0" dirty="0" err="1">
                  <a:solidFill>
                    <a:srgbClr val="FFC000"/>
                  </a:solidFill>
                  <a:latin typeface="Arial"/>
                </a:rPr>
                <a:t>wawili</a:t>
              </a:r>
              <a:r>
                <a:rPr lang="en-US" altLang="en-US" sz="1400" b="0" kern="0" dirty="0">
                  <a:solidFill>
                    <a:srgbClr val="FFC000"/>
                  </a:solidFill>
                  <a:latin typeface="Arial"/>
                </a:rPr>
                <a:t> </a:t>
              </a:r>
              <a:r>
                <a:rPr lang="en-US" altLang="en-US" sz="1400" b="0" kern="0" dirty="0" err="1">
                  <a:solidFill>
                    <a:srgbClr val="FFC000"/>
                  </a:solidFill>
                  <a:latin typeface="Arial"/>
                </a:rPr>
                <a:t>ama</a:t>
              </a:r>
              <a:r>
                <a:rPr lang="en-US" altLang="en-US" sz="1400" b="0" kern="0" dirty="0">
                  <a:solidFill>
                    <a:srgbClr val="FFC000"/>
                  </a:solidFill>
                  <a:latin typeface="Arial"/>
                </a:rPr>
                <a:t> </a:t>
              </a:r>
              <a:r>
                <a:rPr lang="en-US" altLang="en-US" sz="1400" b="0" kern="0" dirty="0" err="1">
                  <a:solidFill>
                    <a:srgbClr val="FFC000"/>
                  </a:solidFill>
                  <a:latin typeface="Arial"/>
                </a:rPr>
                <a:t>watu</a:t>
              </a:r>
              <a:r>
                <a:rPr lang="en-US" altLang="en-US" sz="1400" b="0" kern="0" dirty="0">
                  <a:solidFill>
                    <a:srgbClr val="FFC000"/>
                  </a:solidFill>
                  <a:latin typeface="Arial"/>
                </a:rPr>
                <a:t> </a:t>
              </a:r>
              <a:r>
                <a:rPr lang="en-US" altLang="en-US" sz="1400" b="0" kern="0" dirty="0" err="1">
                  <a:solidFill>
                    <a:srgbClr val="FFC000"/>
                  </a:solidFill>
                  <a:latin typeface="Arial"/>
                </a:rPr>
                <a:t>watano</a:t>
              </a:r>
              <a:endParaRPr lang="en-US" altLang="en-US" sz="1400" b="0" kern="0" dirty="0">
                <a:solidFill>
                  <a:srgbClr val="FFC000"/>
                </a:solidFill>
                <a:latin typeface="Arial"/>
              </a:endParaRPr>
            </a:p>
            <a:p>
              <a:pPr marL="285750" lvl="0" indent="-285750">
                <a:spcAft>
                  <a:spcPts val="300"/>
                </a:spcAft>
                <a:buFont typeface="Arial" panose="020B0604020202020204" pitchFamily="34" charset="0"/>
                <a:buChar char="•"/>
              </a:pPr>
              <a:r>
                <a:rPr lang="en-US" altLang="en-US" sz="1400" b="0" kern="0" dirty="0">
                  <a:latin typeface="Arial"/>
                </a:rPr>
                <a:t>Each group chooses a leader</a:t>
              </a:r>
            </a:p>
            <a:p>
              <a:pPr marL="285750" lvl="0" indent="-285750">
                <a:spcAft>
                  <a:spcPts val="300"/>
                </a:spcAft>
                <a:buFont typeface="Arial" panose="020B0604020202020204" pitchFamily="34" charset="0"/>
                <a:buChar char="•"/>
              </a:pPr>
              <a:r>
                <a:rPr lang="en-US" altLang="en-US" sz="1400" b="0" kern="0" dirty="0" err="1">
                  <a:solidFill>
                    <a:srgbClr val="FFC000"/>
                  </a:solidFill>
                  <a:latin typeface="Arial"/>
                </a:rPr>
                <a:t>Kila</a:t>
              </a:r>
              <a:r>
                <a:rPr lang="en-US" altLang="en-US" sz="1400" b="0" kern="0" dirty="0">
                  <a:solidFill>
                    <a:srgbClr val="FFC000"/>
                  </a:solidFill>
                  <a:latin typeface="Arial"/>
                </a:rPr>
                <a:t> </a:t>
              </a:r>
              <a:r>
                <a:rPr lang="en-US" altLang="en-US" sz="1400" b="0" kern="0" dirty="0" err="1">
                  <a:solidFill>
                    <a:srgbClr val="FFC000"/>
                  </a:solidFill>
                  <a:latin typeface="Arial"/>
                </a:rPr>
                <a:t>kundi</a:t>
              </a:r>
              <a:r>
                <a:rPr lang="en-US" altLang="en-US" sz="1400" b="0" kern="0" dirty="0">
                  <a:solidFill>
                    <a:srgbClr val="FFC000"/>
                  </a:solidFill>
                  <a:latin typeface="Arial"/>
                </a:rPr>
                <a:t> </a:t>
              </a:r>
              <a:r>
                <a:rPr lang="en-US" altLang="en-US" sz="1400" b="0" kern="0" dirty="0" err="1">
                  <a:solidFill>
                    <a:srgbClr val="FFC000"/>
                  </a:solidFill>
                  <a:latin typeface="Arial"/>
                </a:rPr>
                <a:t>kiongozi</a:t>
              </a:r>
              <a:r>
                <a:rPr lang="en-US" altLang="en-US" sz="1400" b="0" kern="0" dirty="0">
                  <a:solidFill>
                    <a:srgbClr val="FFC000"/>
                  </a:solidFill>
                  <a:latin typeface="Arial"/>
                </a:rPr>
                <a:t> </a:t>
              </a:r>
            </a:p>
            <a:p>
              <a:pPr marL="285750" lvl="0" indent="-285750">
                <a:spcAft>
                  <a:spcPts val="300"/>
                </a:spcAft>
                <a:buFont typeface="Arial" panose="020B0604020202020204" pitchFamily="34" charset="0"/>
                <a:buChar char="•"/>
              </a:pPr>
              <a:r>
                <a:rPr lang="en-US" altLang="en-US" sz="1400" b="0" kern="0" dirty="0">
                  <a:latin typeface="Arial"/>
                </a:rPr>
                <a:t>Discuss questions 3-7</a:t>
              </a:r>
            </a:p>
            <a:p>
              <a:pPr marL="285750" lvl="0" indent="-285750">
                <a:spcAft>
                  <a:spcPts val="300"/>
                </a:spcAft>
                <a:buFont typeface="Arial" panose="020B0604020202020204" pitchFamily="34" charset="0"/>
                <a:buChar char="•"/>
              </a:pPr>
              <a:r>
                <a:rPr lang="en-US" altLang="en-US" sz="1400" b="0" kern="0" dirty="0" err="1">
                  <a:solidFill>
                    <a:srgbClr val="FFC000"/>
                  </a:solidFill>
                  <a:latin typeface="Arial"/>
                </a:rPr>
                <a:t>Jadili</a:t>
              </a:r>
              <a:r>
                <a:rPr lang="en-US" altLang="en-US" sz="1400" b="0" kern="0" dirty="0">
                  <a:solidFill>
                    <a:srgbClr val="FFC000"/>
                  </a:solidFill>
                  <a:latin typeface="Arial"/>
                </a:rPr>
                <a:t> </a:t>
              </a:r>
              <a:r>
                <a:rPr lang="en-US" altLang="en-US" sz="1400" b="0" kern="0" dirty="0" err="1">
                  <a:solidFill>
                    <a:srgbClr val="FFC000"/>
                  </a:solidFill>
                  <a:latin typeface="Arial"/>
                </a:rPr>
                <a:t>maswali</a:t>
              </a:r>
              <a:r>
                <a:rPr lang="en-US" altLang="en-US" sz="1400" b="0" kern="0" dirty="0">
                  <a:solidFill>
                    <a:srgbClr val="FFC000"/>
                  </a:solidFill>
                  <a:latin typeface="Arial"/>
                </a:rPr>
                <a:t> </a:t>
              </a:r>
              <a:r>
                <a:rPr lang="en-US" altLang="en-US" sz="1400" b="0" kern="0" dirty="0" err="1">
                  <a:solidFill>
                    <a:srgbClr val="FFC000"/>
                  </a:solidFill>
                  <a:latin typeface="Arial"/>
                </a:rPr>
                <a:t>tatu</a:t>
              </a:r>
              <a:r>
                <a:rPr lang="en-US" altLang="en-US" sz="1400" b="0" kern="0" dirty="0">
                  <a:solidFill>
                    <a:srgbClr val="FFC000"/>
                  </a:solidFill>
                  <a:latin typeface="Arial"/>
                </a:rPr>
                <a:t> </a:t>
              </a:r>
              <a:r>
                <a:rPr lang="en-US" altLang="en-US" sz="1400" b="0" kern="0" dirty="0" err="1">
                  <a:solidFill>
                    <a:srgbClr val="FFC000"/>
                  </a:solidFill>
                  <a:latin typeface="Arial"/>
                </a:rPr>
                <a:t>hadi</a:t>
              </a:r>
              <a:r>
                <a:rPr lang="en-US" altLang="en-US" sz="1400" b="0" kern="0" dirty="0">
                  <a:solidFill>
                    <a:srgbClr val="FFC000"/>
                  </a:solidFill>
                  <a:latin typeface="Arial"/>
                </a:rPr>
                <a:t> </a:t>
              </a:r>
              <a:r>
                <a:rPr lang="en-US" altLang="en-US" sz="1400" b="0" kern="0" dirty="0" err="1">
                  <a:solidFill>
                    <a:srgbClr val="FFC000"/>
                  </a:solidFill>
                  <a:latin typeface="Arial"/>
                </a:rPr>
                <a:t>saba</a:t>
              </a:r>
              <a:endParaRPr lang="en-US" altLang="en-US" sz="1400" b="0" kern="0" dirty="0">
                <a:solidFill>
                  <a:srgbClr val="FFC000"/>
                </a:solidFill>
                <a:latin typeface="Arial"/>
              </a:endParaRPr>
            </a:p>
          </p:txBody>
        </p:sp>
      </p:grpSp>
      <p:sp>
        <p:nvSpPr>
          <p:cNvPr id="7" name="Slide Number Placeholder 3">
            <a:extLst>
              <a:ext uri="{FF2B5EF4-FFF2-40B4-BE49-F238E27FC236}">
                <a16:creationId xmlns:a16="http://schemas.microsoft.com/office/drawing/2014/main" id="{74106B76-BB79-4B21-9ADC-DB04C1EA634B}"/>
              </a:ext>
            </a:extLst>
          </p:cNvPr>
          <p:cNvSpPr txBox="1">
            <a:spLocks/>
          </p:cNvSpPr>
          <p:nvPr/>
        </p:nvSpPr>
        <p:spPr bwMode="auto">
          <a:xfrm>
            <a:off x="7010400" y="6360994"/>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b="0" kern="1200">
                <a:solidFill>
                  <a:schemeClr val="bg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a:defRPr/>
            </a:pPr>
            <a:r>
              <a:rPr lang="en-US" sz="1800" dirty="0"/>
              <a:t>3-4</a:t>
            </a:r>
          </a:p>
        </p:txBody>
      </p:sp>
    </p:spTree>
    <p:extLst>
      <p:ext uri="{BB962C8B-B14F-4D97-AF65-F5344CB8AC3E}">
        <p14:creationId xmlns:p14="http://schemas.microsoft.com/office/powerpoint/2010/main" val="2878421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BECF6A-127A-4335-814A-6AF379D84842}"/>
              </a:ext>
            </a:extLst>
          </p:cNvPr>
          <p:cNvSpPr>
            <a:spLocks noGrp="1"/>
          </p:cNvSpPr>
          <p:nvPr>
            <p:ph type="sldNum" sz="quarter" idx="12"/>
          </p:nvPr>
        </p:nvSpPr>
        <p:spPr/>
        <p:txBody>
          <a:bodyPr/>
          <a:lstStyle/>
          <a:p>
            <a:pPr>
              <a:defRPr/>
            </a:pPr>
            <a:fld id="{D6B8E7B5-E8E7-44F7-AB42-C114A9D0CBDC}" type="slidenum">
              <a:rPr lang="en-US" smtClean="0"/>
              <a:pPr>
                <a:defRPr/>
              </a:pPr>
              <a:t>11</a:t>
            </a:fld>
            <a:endParaRPr lang="en-US"/>
          </a:p>
        </p:txBody>
      </p:sp>
      <p:pic>
        <p:nvPicPr>
          <p:cNvPr id="4" name="Picture 3" descr="A group of people in a room&#10;&#10;Description automatically generated">
            <a:extLst>
              <a:ext uri="{FF2B5EF4-FFF2-40B4-BE49-F238E27FC236}">
                <a16:creationId xmlns:a16="http://schemas.microsoft.com/office/drawing/2014/main" id="{3D6E1541-EC76-4334-801A-BDEA0F813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5" name="Group 4">
            <a:extLst>
              <a:ext uri="{FF2B5EF4-FFF2-40B4-BE49-F238E27FC236}">
                <a16:creationId xmlns:a16="http://schemas.microsoft.com/office/drawing/2014/main" id="{2EE97A76-8B13-41A8-9003-9E9779C29921}"/>
              </a:ext>
            </a:extLst>
          </p:cNvPr>
          <p:cNvGrpSpPr/>
          <p:nvPr/>
        </p:nvGrpSpPr>
        <p:grpSpPr>
          <a:xfrm>
            <a:off x="3155576" y="5056094"/>
            <a:ext cx="5862918" cy="1481064"/>
            <a:chOff x="2779294" y="0"/>
            <a:chExt cx="4090737" cy="2321152"/>
          </a:xfrm>
        </p:grpSpPr>
        <p:sp>
          <p:nvSpPr>
            <p:cNvPr id="6" name="Rounded Rectangle 2928">
              <a:extLst>
                <a:ext uri="{FF2B5EF4-FFF2-40B4-BE49-F238E27FC236}">
                  <a16:creationId xmlns:a16="http://schemas.microsoft.com/office/drawing/2014/main" id="{24D997C4-1595-4008-964B-EEB8523820DB}"/>
                </a:ext>
              </a:extLst>
            </p:cNvPr>
            <p:cNvSpPr/>
            <p:nvPr/>
          </p:nvSpPr>
          <p:spPr>
            <a:xfrm>
              <a:off x="2779294" y="0"/>
              <a:ext cx="4090737" cy="2162643"/>
            </a:xfrm>
            <a:prstGeom prst="roundRect">
              <a:avLst>
                <a:gd name="adj" fmla="val 2688"/>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600"/>
                </a:spcBef>
                <a:spcAft>
                  <a:spcPts val="0"/>
                </a:spcAft>
              </a:pPr>
              <a:r>
                <a:rPr lang="en-US" sz="3200">
                  <a:latin typeface="Arial" panose="020B0604020202020204" pitchFamily="34" charset="0"/>
                  <a:ea typeface="Calibri" panose="020F0502020204030204" pitchFamily="34" charset="0"/>
                  <a:cs typeface="Arial" panose="020B0604020202020204" pitchFamily="34" charset="0"/>
                </a:rPr>
                <a:t> </a:t>
              </a:r>
              <a:endParaRPr lang="en-US" sz="11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6D14278-A93D-4A65-A633-82C13EE81748}"/>
                </a:ext>
              </a:extLst>
            </p:cNvPr>
            <p:cNvSpPr/>
            <p:nvPr/>
          </p:nvSpPr>
          <p:spPr>
            <a:xfrm>
              <a:off x="2779294" y="85096"/>
              <a:ext cx="3947300" cy="2236056"/>
            </a:xfrm>
            <a:prstGeom prst="rect">
              <a:avLst/>
            </a:prstGeom>
          </p:spPr>
          <p:txBody>
            <a:bodyPr wrap="square">
              <a:spAutoFit/>
            </a:bodyPr>
            <a:lstStyle/>
            <a:p>
              <a:pPr marL="285750" lvl="0" indent="-285750">
                <a:spcAft>
                  <a:spcPts val="300"/>
                </a:spcAft>
                <a:buFont typeface="Arial" panose="020B0604020202020204" pitchFamily="34" charset="0"/>
                <a:buChar char="•"/>
              </a:pPr>
              <a:r>
                <a:rPr lang="en-US" altLang="en-US" sz="2000" b="0" kern="0" dirty="0">
                  <a:latin typeface="Arial"/>
                </a:rPr>
                <a:t>Groups choose a new leader</a:t>
              </a:r>
            </a:p>
            <a:p>
              <a:pPr marL="285750" lvl="0" indent="-285750">
                <a:spcAft>
                  <a:spcPts val="300"/>
                </a:spcAft>
                <a:buFont typeface="Arial" panose="020B0604020202020204" pitchFamily="34" charset="0"/>
                <a:buChar char="•"/>
              </a:pPr>
              <a:r>
                <a:rPr lang="en-US" altLang="en-US" sz="1200" b="0" kern="0" dirty="0" err="1">
                  <a:solidFill>
                    <a:srgbClr val="FFC000"/>
                  </a:solidFill>
                  <a:latin typeface="Arial"/>
                </a:rPr>
                <a:t>Kila</a:t>
              </a:r>
              <a:r>
                <a:rPr lang="en-US" altLang="en-US" sz="1200" b="0" kern="0" dirty="0">
                  <a:solidFill>
                    <a:srgbClr val="FFC000"/>
                  </a:solidFill>
                  <a:latin typeface="Arial"/>
                </a:rPr>
                <a:t> </a:t>
              </a:r>
              <a:r>
                <a:rPr lang="en-US" altLang="en-US" sz="1200" b="0" kern="0" dirty="0" err="1">
                  <a:solidFill>
                    <a:srgbClr val="FFC000"/>
                  </a:solidFill>
                  <a:latin typeface="Arial"/>
                </a:rPr>
                <a:t>kundi</a:t>
              </a:r>
              <a:r>
                <a:rPr lang="en-US" altLang="en-US" sz="1200" b="0" kern="0" dirty="0">
                  <a:solidFill>
                    <a:srgbClr val="FFC000"/>
                  </a:solidFill>
                  <a:latin typeface="Arial"/>
                </a:rPr>
                <a:t> </a:t>
              </a:r>
              <a:r>
                <a:rPr lang="en-US" altLang="en-US" sz="1200" b="0" kern="0" dirty="0" err="1">
                  <a:solidFill>
                    <a:srgbClr val="FFC000"/>
                  </a:solidFill>
                  <a:latin typeface="Arial"/>
                </a:rPr>
                <a:t>wachague</a:t>
              </a:r>
              <a:r>
                <a:rPr lang="en-US" altLang="en-US" sz="1200" b="0" kern="0" dirty="0">
                  <a:solidFill>
                    <a:srgbClr val="FFC000"/>
                  </a:solidFill>
                  <a:latin typeface="Arial"/>
                </a:rPr>
                <a:t> </a:t>
              </a:r>
              <a:r>
                <a:rPr lang="en-US" altLang="en-US" sz="1200" b="0" kern="0" dirty="0" err="1">
                  <a:solidFill>
                    <a:srgbClr val="FFC000"/>
                  </a:solidFill>
                  <a:latin typeface="Arial"/>
                </a:rPr>
                <a:t>kiongozi</a:t>
              </a:r>
              <a:r>
                <a:rPr lang="en-US" altLang="en-US" sz="1200" b="0" kern="0" dirty="0">
                  <a:solidFill>
                    <a:srgbClr val="FFC000"/>
                  </a:solidFill>
                  <a:latin typeface="Arial"/>
                </a:rPr>
                <a:t> </a:t>
              </a:r>
              <a:r>
                <a:rPr lang="en-US" altLang="en-US" sz="1200" b="0" kern="0" dirty="0" err="1">
                  <a:solidFill>
                    <a:srgbClr val="FFC000"/>
                  </a:solidFill>
                  <a:latin typeface="Arial"/>
                </a:rPr>
                <a:t>mpya</a:t>
              </a:r>
              <a:endParaRPr lang="en-US" altLang="en-US" sz="1200" b="0" kern="0" dirty="0">
                <a:solidFill>
                  <a:srgbClr val="FFC000"/>
                </a:solidFill>
                <a:latin typeface="Arial"/>
              </a:endParaRPr>
            </a:p>
            <a:p>
              <a:pPr marL="285750" lvl="0" indent="-285750">
                <a:spcAft>
                  <a:spcPts val="300"/>
                </a:spcAft>
                <a:buFont typeface="Arial" panose="020B0604020202020204" pitchFamily="34" charset="0"/>
                <a:buChar char="•"/>
              </a:pPr>
              <a:r>
                <a:rPr lang="en-US" altLang="en-US" sz="2000" b="0" kern="0" dirty="0">
                  <a:latin typeface="Arial"/>
                </a:rPr>
                <a:t>Discuss questions 8-11</a:t>
              </a:r>
            </a:p>
            <a:p>
              <a:pPr marL="285750" lvl="0" indent="-285750">
                <a:spcAft>
                  <a:spcPts val="300"/>
                </a:spcAft>
                <a:buFont typeface="Arial" panose="020B0604020202020204" pitchFamily="34" charset="0"/>
                <a:buChar char="•"/>
              </a:pPr>
              <a:r>
                <a:rPr lang="en-US" altLang="en-US" sz="1600" b="0" kern="0" dirty="0" err="1">
                  <a:solidFill>
                    <a:srgbClr val="FFC000"/>
                  </a:solidFill>
                  <a:latin typeface="Arial"/>
                </a:rPr>
                <a:t>jadili</a:t>
              </a:r>
              <a:r>
                <a:rPr lang="en-US" altLang="en-US" sz="1600" b="0" kern="0" dirty="0">
                  <a:solidFill>
                    <a:srgbClr val="FFC000"/>
                  </a:solidFill>
                  <a:latin typeface="Arial"/>
                </a:rPr>
                <a:t> </a:t>
              </a:r>
              <a:r>
                <a:rPr lang="en-US" altLang="en-US" sz="1600" b="0" kern="0" dirty="0" err="1">
                  <a:solidFill>
                    <a:srgbClr val="FFC000"/>
                  </a:solidFill>
                  <a:latin typeface="Arial"/>
                </a:rPr>
                <a:t>swala</a:t>
              </a:r>
              <a:r>
                <a:rPr lang="en-US" altLang="en-US" sz="1600" b="0" kern="0" dirty="0">
                  <a:solidFill>
                    <a:srgbClr val="FFC000"/>
                  </a:solidFill>
                  <a:latin typeface="Arial"/>
                </a:rPr>
                <a:t> la </a:t>
              </a:r>
              <a:r>
                <a:rPr lang="en-US" altLang="en-US" sz="1600" b="0" kern="0" dirty="0" err="1">
                  <a:solidFill>
                    <a:srgbClr val="FFC000"/>
                  </a:solidFill>
                  <a:latin typeface="Arial"/>
                </a:rPr>
                <a:t>nane</a:t>
              </a:r>
              <a:r>
                <a:rPr lang="en-US" altLang="en-US" sz="1600" b="0" kern="0" dirty="0">
                  <a:solidFill>
                    <a:srgbClr val="FFC000"/>
                  </a:solidFill>
                  <a:latin typeface="Arial"/>
                </a:rPr>
                <a:t> </a:t>
              </a:r>
              <a:r>
                <a:rPr lang="en-US" altLang="en-US" sz="1600" b="0" kern="0" dirty="0" err="1">
                  <a:solidFill>
                    <a:srgbClr val="FFC000"/>
                  </a:solidFill>
                  <a:latin typeface="Arial"/>
                </a:rPr>
                <a:t>hadi</a:t>
              </a:r>
              <a:r>
                <a:rPr lang="en-US" altLang="en-US" sz="1600" b="0" kern="0" dirty="0">
                  <a:solidFill>
                    <a:srgbClr val="FFC000"/>
                  </a:solidFill>
                  <a:latin typeface="Arial"/>
                </a:rPr>
                <a:t> </a:t>
              </a:r>
              <a:r>
                <a:rPr lang="en-US" altLang="en-US" sz="1600" b="0" kern="0" dirty="0" err="1">
                  <a:solidFill>
                    <a:srgbClr val="FFC000"/>
                  </a:solidFill>
                  <a:latin typeface="Arial"/>
                </a:rPr>
                <a:t>kumi</a:t>
              </a:r>
              <a:r>
                <a:rPr lang="en-US" altLang="en-US" sz="1600" b="0" kern="0" dirty="0">
                  <a:solidFill>
                    <a:srgbClr val="FFC000"/>
                  </a:solidFill>
                  <a:latin typeface="Arial"/>
                </a:rPr>
                <a:t> </a:t>
              </a:r>
              <a:r>
                <a:rPr lang="en-US" altLang="en-US" sz="1600" b="0" kern="0" dirty="0" err="1">
                  <a:solidFill>
                    <a:srgbClr val="FFC000"/>
                  </a:solidFill>
                  <a:latin typeface="Arial"/>
                </a:rPr>
                <a:t>na</a:t>
              </a:r>
              <a:r>
                <a:rPr lang="en-US" altLang="en-US" sz="1600" b="0" kern="0" dirty="0">
                  <a:solidFill>
                    <a:srgbClr val="FFC000"/>
                  </a:solidFill>
                  <a:latin typeface="Arial"/>
                </a:rPr>
                <a:t> </a:t>
              </a:r>
              <a:r>
                <a:rPr lang="en-US" altLang="en-US" sz="1600" b="0" kern="0" dirty="0" err="1">
                  <a:solidFill>
                    <a:srgbClr val="FFC000"/>
                  </a:solidFill>
                  <a:latin typeface="Arial"/>
                </a:rPr>
                <a:t>mmoja</a:t>
              </a:r>
              <a:endParaRPr lang="en-US" altLang="en-US" sz="1600" b="0" kern="0" dirty="0">
                <a:solidFill>
                  <a:srgbClr val="FFC000"/>
                </a:solidFill>
                <a:latin typeface="Arial"/>
              </a:endParaRPr>
            </a:p>
          </p:txBody>
        </p:sp>
      </p:grpSp>
      <p:sp>
        <p:nvSpPr>
          <p:cNvPr id="7" name="Slide Number Placeholder 3">
            <a:extLst>
              <a:ext uri="{FF2B5EF4-FFF2-40B4-BE49-F238E27FC236}">
                <a16:creationId xmlns:a16="http://schemas.microsoft.com/office/drawing/2014/main" id="{74106B76-BB79-4B21-9ADC-DB04C1EA634B}"/>
              </a:ext>
            </a:extLst>
          </p:cNvPr>
          <p:cNvSpPr txBox="1">
            <a:spLocks/>
          </p:cNvSpPr>
          <p:nvPr/>
        </p:nvSpPr>
        <p:spPr bwMode="auto">
          <a:xfrm>
            <a:off x="7010400" y="6360994"/>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b="0" kern="1200">
                <a:solidFill>
                  <a:schemeClr val="bg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a:defRPr/>
            </a:pPr>
            <a:r>
              <a:rPr lang="en-US" sz="1800" dirty="0"/>
              <a:t>4</a:t>
            </a:r>
          </a:p>
        </p:txBody>
      </p:sp>
    </p:spTree>
    <p:extLst>
      <p:ext uri="{BB962C8B-B14F-4D97-AF65-F5344CB8AC3E}">
        <p14:creationId xmlns:p14="http://schemas.microsoft.com/office/powerpoint/2010/main" val="2224264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11113" y="1"/>
            <a:ext cx="9144001" cy="749300"/>
          </a:xfrm>
        </p:spPr>
        <p:txBody>
          <a:bodyPr/>
          <a:lstStyle/>
          <a:p>
            <a:pPr marL="461963" indent="-461963">
              <a:buFontTx/>
              <a:buNone/>
              <a:defRPr/>
            </a:pPr>
            <a:r>
              <a:rPr lang="en-US" altLang="en-US" sz="3200" dirty="0"/>
              <a:t>Post-Meeting Evaluation</a:t>
            </a:r>
            <a:endParaRPr lang="en-US" sz="3200" dirty="0"/>
          </a:p>
        </p:txBody>
      </p:sp>
      <p:sp>
        <p:nvSpPr>
          <p:cNvPr id="21507" name="Content Placeholder 2"/>
          <p:cNvSpPr>
            <a:spLocks noGrp="1"/>
          </p:cNvSpPr>
          <p:nvPr>
            <p:ph idx="1"/>
          </p:nvPr>
        </p:nvSpPr>
        <p:spPr>
          <a:xfrm>
            <a:off x="1" y="721894"/>
            <a:ext cx="9483456" cy="6136105"/>
          </a:xfrm>
        </p:spPr>
        <p:txBody>
          <a:bodyPr/>
          <a:lstStyle/>
          <a:p>
            <a:pPr marL="0" indent="0">
              <a:spcBef>
                <a:spcPts val="1200"/>
              </a:spcBef>
              <a:buNone/>
            </a:pPr>
            <a:r>
              <a:rPr lang="en-US" sz="1400" dirty="0"/>
              <a:t>1.Positive experiences?</a:t>
            </a:r>
          </a:p>
          <a:p>
            <a:pPr marL="0" indent="0">
              <a:spcBef>
                <a:spcPts val="1200"/>
              </a:spcBef>
              <a:buNone/>
            </a:pPr>
            <a:r>
              <a:rPr lang="en-US" sz="1400" dirty="0"/>
              <a:t>     </a:t>
            </a:r>
            <a:r>
              <a:rPr lang="en-US" sz="1400" dirty="0" err="1">
                <a:solidFill>
                  <a:srgbClr val="FFC000"/>
                </a:solidFill>
              </a:rPr>
              <a:t>uzoefu</a:t>
            </a:r>
            <a:r>
              <a:rPr lang="en-US" sz="1400" dirty="0">
                <a:solidFill>
                  <a:srgbClr val="FFC000"/>
                </a:solidFill>
              </a:rPr>
              <a:t> </a:t>
            </a:r>
            <a:r>
              <a:rPr lang="en-US" sz="1400" dirty="0" err="1">
                <a:solidFill>
                  <a:srgbClr val="FFC000"/>
                </a:solidFill>
              </a:rPr>
              <a:t>chanya</a:t>
            </a:r>
            <a:r>
              <a:rPr lang="en-US" sz="1400" dirty="0">
                <a:solidFill>
                  <a:srgbClr val="FFC000"/>
                </a:solidFill>
              </a:rPr>
              <a:t> ?  </a:t>
            </a:r>
          </a:p>
          <a:p>
            <a:pPr marL="0" indent="0">
              <a:spcBef>
                <a:spcPts val="1200"/>
              </a:spcBef>
              <a:buNone/>
            </a:pPr>
            <a:r>
              <a:rPr lang="en-US" sz="1400" dirty="0"/>
              <a:t>2. Did everyone participate?</a:t>
            </a:r>
          </a:p>
          <a:p>
            <a:pPr marL="0" indent="0">
              <a:spcBef>
                <a:spcPts val="1200"/>
              </a:spcBef>
              <a:buNone/>
            </a:pPr>
            <a:r>
              <a:rPr lang="en-US" sz="1400" dirty="0"/>
              <a:t>   </a:t>
            </a:r>
            <a:r>
              <a:rPr lang="en-US" sz="1400" dirty="0">
                <a:solidFill>
                  <a:srgbClr val="FFC000"/>
                </a:solidFill>
              </a:rPr>
              <a:t>Je </a:t>
            </a:r>
            <a:r>
              <a:rPr lang="en-US" sz="1400" dirty="0" err="1">
                <a:solidFill>
                  <a:srgbClr val="FFC000"/>
                </a:solidFill>
              </a:rPr>
              <a:t>kila</a:t>
            </a:r>
            <a:r>
              <a:rPr lang="en-US" sz="1400" dirty="0">
                <a:solidFill>
                  <a:srgbClr val="FFC000"/>
                </a:solidFill>
              </a:rPr>
              <a:t> </a:t>
            </a:r>
            <a:r>
              <a:rPr lang="en-US" sz="1400" dirty="0" err="1">
                <a:solidFill>
                  <a:srgbClr val="FFC000"/>
                </a:solidFill>
              </a:rPr>
              <a:t>mtu</a:t>
            </a:r>
            <a:r>
              <a:rPr lang="en-US" sz="1400" dirty="0">
                <a:solidFill>
                  <a:srgbClr val="FFC000"/>
                </a:solidFill>
              </a:rPr>
              <a:t> </a:t>
            </a:r>
            <a:r>
              <a:rPr lang="en-US" sz="1400" dirty="0" err="1">
                <a:solidFill>
                  <a:srgbClr val="FFC000"/>
                </a:solidFill>
              </a:rPr>
              <a:t>ameshiriki</a:t>
            </a:r>
            <a:r>
              <a:rPr lang="en-US" sz="1400" dirty="0">
                <a:solidFill>
                  <a:srgbClr val="FFC000"/>
                </a:solidFill>
              </a:rPr>
              <a:t>?</a:t>
            </a:r>
          </a:p>
          <a:p>
            <a:pPr marL="0" indent="0">
              <a:spcBef>
                <a:spcPts val="1200"/>
              </a:spcBef>
              <a:buNone/>
            </a:pPr>
            <a:r>
              <a:rPr lang="en-US" sz="1400" dirty="0"/>
              <a:t>3. Did the leader give positive feedback?</a:t>
            </a:r>
          </a:p>
          <a:p>
            <a:pPr marL="0" indent="0">
              <a:spcBef>
                <a:spcPts val="1200"/>
              </a:spcBef>
              <a:buNone/>
            </a:pPr>
            <a:r>
              <a:rPr lang="en-US" sz="1400" dirty="0">
                <a:solidFill>
                  <a:srgbClr val="FFC000"/>
                </a:solidFill>
              </a:rPr>
              <a:t>     Je </a:t>
            </a:r>
            <a:r>
              <a:rPr lang="en-US" sz="1400" dirty="0" err="1">
                <a:solidFill>
                  <a:srgbClr val="FFC000"/>
                </a:solidFill>
              </a:rPr>
              <a:t>kiongozia</a:t>
            </a:r>
            <a:r>
              <a:rPr lang="en-US" sz="1400" dirty="0">
                <a:solidFill>
                  <a:srgbClr val="FFC000"/>
                </a:solidFill>
              </a:rPr>
              <a:t> </a:t>
            </a:r>
            <a:r>
              <a:rPr lang="en-US" sz="1400" dirty="0" err="1">
                <a:solidFill>
                  <a:srgbClr val="FFC000"/>
                </a:solidFill>
              </a:rPr>
              <a:t>ametoa</a:t>
            </a:r>
            <a:r>
              <a:rPr lang="en-US" sz="1400" dirty="0">
                <a:solidFill>
                  <a:srgbClr val="FFC000"/>
                </a:solidFill>
              </a:rPr>
              <a:t> </a:t>
            </a:r>
            <a:r>
              <a:rPr lang="en-US" sz="1400" dirty="0" err="1">
                <a:solidFill>
                  <a:srgbClr val="FFC000"/>
                </a:solidFill>
              </a:rPr>
              <a:t>mrejesho</a:t>
            </a:r>
            <a:r>
              <a:rPr lang="en-US" sz="1400" dirty="0">
                <a:solidFill>
                  <a:srgbClr val="FFC000"/>
                </a:solidFill>
              </a:rPr>
              <a:t> </a:t>
            </a:r>
            <a:r>
              <a:rPr lang="en-US" sz="1400" dirty="0" err="1">
                <a:solidFill>
                  <a:srgbClr val="FFC000"/>
                </a:solidFill>
              </a:rPr>
              <a:t>chanya</a:t>
            </a:r>
            <a:r>
              <a:rPr lang="en-US" sz="1400" dirty="0">
                <a:solidFill>
                  <a:srgbClr val="FFC000"/>
                </a:solidFill>
              </a:rPr>
              <a:t>?</a:t>
            </a:r>
          </a:p>
          <a:p>
            <a:pPr>
              <a:spcBef>
                <a:spcPts val="1200"/>
              </a:spcBef>
              <a:buAutoNum type="arabicPeriod" startAt="4"/>
            </a:pPr>
            <a:r>
              <a:rPr lang="en-US" sz="1400" dirty="0"/>
              <a:t>Did the leader talk too much?</a:t>
            </a:r>
          </a:p>
          <a:p>
            <a:pPr marL="0" indent="0">
              <a:spcBef>
                <a:spcPts val="1200"/>
              </a:spcBef>
              <a:buNone/>
            </a:pPr>
            <a:r>
              <a:rPr lang="en-US" sz="1400" dirty="0"/>
              <a:t>      </a:t>
            </a:r>
            <a:r>
              <a:rPr lang="en-US" sz="1400" dirty="0">
                <a:solidFill>
                  <a:srgbClr val="FFC000"/>
                </a:solidFill>
              </a:rPr>
              <a:t>je </a:t>
            </a:r>
            <a:r>
              <a:rPr lang="en-US" sz="1400" dirty="0" err="1">
                <a:solidFill>
                  <a:srgbClr val="FFC000"/>
                </a:solidFill>
              </a:rPr>
              <a:t>kiongozi</a:t>
            </a:r>
            <a:r>
              <a:rPr lang="en-US" sz="1400" dirty="0">
                <a:solidFill>
                  <a:srgbClr val="FFC000"/>
                </a:solidFill>
              </a:rPr>
              <a:t> </a:t>
            </a:r>
            <a:r>
              <a:rPr lang="en-US" sz="1400" dirty="0" err="1">
                <a:solidFill>
                  <a:srgbClr val="FFC000"/>
                </a:solidFill>
              </a:rPr>
              <a:t>aliongea</a:t>
            </a:r>
            <a:r>
              <a:rPr lang="en-US" sz="1400" dirty="0">
                <a:solidFill>
                  <a:srgbClr val="FFC000"/>
                </a:solidFill>
              </a:rPr>
              <a:t> </a:t>
            </a:r>
            <a:r>
              <a:rPr lang="en-US" sz="1400" dirty="0" err="1">
                <a:solidFill>
                  <a:srgbClr val="FFC000"/>
                </a:solidFill>
              </a:rPr>
              <a:t>sana</a:t>
            </a:r>
            <a:r>
              <a:rPr lang="en-US" sz="1400" dirty="0">
                <a:solidFill>
                  <a:srgbClr val="FFC000"/>
                </a:solidFill>
              </a:rPr>
              <a:t>?</a:t>
            </a:r>
          </a:p>
          <a:p>
            <a:pPr>
              <a:spcBef>
                <a:spcPts val="1200"/>
              </a:spcBef>
              <a:buAutoNum type="arabicPeriod" startAt="5"/>
            </a:pPr>
            <a:r>
              <a:rPr lang="en-US" sz="1400" dirty="0"/>
              <a:t>Did someone else talk too much?</a:t>
            </a:r>
          </a:p>
          <a:p>
            <a:pPr marL="0" indent="0">
              <a:spcBef>
                <a:spcPts val="1200"/>
              </a:spcBef>
              <a:buNone/>
            </a:pPr>
            <a:r>
              <a:rPr lang="en-US" sz="1400" dirty="0"/>
              <a:t>     </a:t>
            </a:r>
            <a:r>
              <a:rPr lang="en-US" sz="1400" dirty="0">
                <a:solidFill>
                  <a:srgbClr val="FFC000"/>
                </a:solidFill>
              </a:rPr>
              <a:t>je </a:t>
            </a:r>
            <a:r>
              <a:rPr lang="en-US" sz="1400" dirty="0" err="1">
                <a:solidFill>
                  <a:srgbClr val="FFC000"/>
                </a:solidFill>
              </a:rPr>
              <a:t>kunamwingine</a:t>
            </a:r>
            <a:r>
              <a:rPr lang="en-US" sz="1400" dirty="0">
                <a:solidFill>
                  <a:srgbClr val="FFC000"/>
                </a:solidFill>
              </a:rPr>
              <a:t> </a:t>
            </a:r>
            <a:r>
              <a:rPr lang="en-US" sz="1400" dirty="0" err="1">
                <a:solidFill>
                  <a:srgbClr val="FFC000"/>
                </a:solidFill>
              </a:rPr>
              <a:t>aliongea</a:t>
            </a:r>
            <a:r>
              <a:rPr lang="en-US" sz="1400" dirty="0">
                <a:solidFill>
                  <a:srgbClr val="FFC000"/>
                </a:solidFill>
              </a:rPr>
              <a:t> </a:t>
            </a:r>
            <a:r>
              <a:rPr lang="en-US" sz="1400" dirty="0" err="1">
                <a:solidFill>
                  <a:srgbClr val="FFC000"/>
                </a:solidFill>
              </a:rPr>
              <a:t>sana</a:t>
            </a:r>
            <a:r>
              <a:rPr lang="en-US" sz="1400" dirty="0">
                <a:solidFill>
                  <a:srgbClr val="FFC000"/>
                </a:solidFill>
              </a:rPr>
              <a:t>?</a:t>
            </a:r>
          </a:p>
          <a:p>
            <a:pPr lvl="0">
              <a:spcBef>
                <a:spcPts val="1200"/>
              </a:spcBef>
              <a:buAutoNum type="arabicPeriod" startAt="6"/>
            </a:pPr>
            <a:r>
              <a:rPr lang="en-US" sz="1400" dirty="0"/>
              <a:t>Did we get off track during the meeting?</a:t>
            </a:r>
          </a:p>
          <a:p>
            <a:pPr marL="0" lvl="0" indent="0">
              <a:spcBef>
                <a:spcPts val="1200"/>
              </a:spcBef>
              <a:buNone/>
            </a:pPr>
            <a:r>
              <a:rPr lang="en-US" sz="1400" dirty="0"/>
              <a:t>     </a:t>
            </a:r>
            <a:r>
              <a:rPr lang="en-US" sz="1400" dirty="0">
                <a:solidFill>
                  <a:srgbClr val="FFC000"/>
                </a:solidFill>
              </a:rPr>
              <a:t>je </a:t>
            </a:r>
            <a:r>
              <a:rPr lang="en-US" sz="1400" dirty="0" err="1">
                <a:solidFill>
                  <a:srgbClr val="FFC000"/>
                </a:solidFill>
              </a:rPr>
              <a:t>tulienda</a:t>
            </a:r>
            <a:r>
              <a:rPr lang="en-US" sz="1400" dirty="0">
                <a:solidFill>
                  <a:srgbClr val="FFC000"/>
                </a:solidFill>
              </a:rPr>
              <a:t> </a:t>
            </a:r>
            <a:r>
              <a:rPr lang="en-US" sz="1400" dirty="0" err="1">
                <a:solidFill>
                  <a:srgbClr val="FFC000"/>
                </a:solidFill>
              </a:rPr>
              <a:t>nje</a:t>
            </a:r>
            <a:r>
              <a:rPr lang="en-US" sz="1400" dirty="0">
                <a:solidFill>
                  <a:srgbClr val="FFC000"/>
                </a:solidFill>
              </a:rPr>
              <a:t> </a:t>
            </a:r>
            <a:r>
              <a:rPr lang="en-US" sz="1400" dirty="0" err="1">
                <a:solidFill>
                  <a:srgbClr val="FFC000"/>
                </a:solidFill>
              </a:rPr>
              <a:t>ya</a:t>
            </a:r>
            <a:r>
              <a:rPr lang="en-US" sz="1400" dirty="0">
                <a:solidFill>
                  <a:srgbClr val="FFC000"/>
                </a:solidFill>
              </a:rPr>
              <a:t> </a:t>
            </a:r>
            <a:r>
              <a:rPr lang="en-US" sz="1400" dirty="0" err="1">
                <a:solidFill>
                  <a:srgbClr val="FFC000"/>
                </a:solidFill>
              </a:rPr>
              <a:t>mwelekeo</a:t>
            </a:r>
            <a:r>
              <a:rPr lang="en-US" sz="1400" dirty="0">
                <a:solidFill>
                  <a:srgbClr val="FFC000"/>
                </a:solidFill>
              </a:rPr>
              <a:t> </a:t>
            </a:r>
            <a:r>
              <a:rPr lang="en-US" sz="1400" dirty="0" err="1">
                <a:solidFill>
                  <a:srgbClr val="FFC000"/>
                </a:solidFill>
              </a:rPr>
              <a:t>katika</a:t>
            </a:r>
            <a:r>
              <a:rPr lang="en-US" sz="1400" dirty="0">
                <a:solidFill>
                  <a:srgbClr val="FFC000"/>
                </a:solidFill>
              </a:rPr>
              <a:t> </a:t>
            </a:r>
            <a:r>
              <a:rPr lang="en-US" sz="1400" dirty="0" err="1">
                <a:solidFill>
                  <a:srgbClr val="FFC000"/>
                </a:solidFill>
              </a:rPr>
              <a:t>kikao</a:t>
            </a:r>
            <a:r>
              <a:rPr lang="en-US" sz="1400" dirty="0">
                <a:solidFill>
                  <a:srgbClr val="FFC000"/>
                </a:solidFill>
              </a:rPr>
              <a:t>?</a:t>
            </a:r>
          </a:p>
          <a:p>
            <a:pPr marL="0" indent="0">
              <a:spcBef>
                <a:spcPts val="1200"/>
              </a:spcBef>
              <a:buNone/>
            </a:pPr>
            <a:r>
              <a:rPr lang="en-US" sz="1400" dirty="0"/>
              <a:t>7. Did the leader keep it simple?</a:t>
            </a:r>
          </a:p>
          <a:p>
            <a:pPr marL="0" indent="0">
              <a:spcBef>
                <a:spcPts val="1200"/>
              </a:spcBef>
              <a:buNone/>
            </a:pPr>
            <a:r>
              <a:rPr lang="en-US" sz="1400" dirty="0"/>
              <a:t>     </a:t>
            </a:r>
            <a:r>
              <a:rPr lang="en-US" sz="1400" dirty="0">
                <a:solidFill>
                  <a:srgbClr val="FFC000"/>
                </a:solidFill>
              </a:rPr>
              <a:t>je </a:t>
            </a:r>
            <a:r>
              <a:rPr lang="en-US" sz="1400" dirty="0" err="1">
                <a:solidFill>
                  <a:srgbClr val="FFC000"/>
                </a:solidFill>
              </a:rPr>
              <a:t>kiongozi</a:t>
            </a:r>
            <a:r>
              <a:rPr lang="en-US" sz="1400" dirty="0">
                <a:solidFill>
                  <a:srgbClr val="FFC000"/>
                </a:solidFill>
              </a:rPr>
              <a:t> </a:t>
            </a:r>
            <a:r>
              <a:rPr lang="en-US" sz="1400" dirty="0" err="1">
                <a:solidFill>
                  <a:srgbClr val="FFC000"/>
                </a:solidFill>
              </a:rPr>
              <a:t>alifanya</a:t>
            </a:r>
            <a:r>
              <a:rPr lang="en-US" sz="1400" dirty="0">
                <a:solidFill>
                  <a:srgbClr val="FFC000"/>
                </a:solidFill>
              </a:rPr>
              <a:t> </a:t>
            </a:r>
            <a:r>
              <a:rPr lang="en-US" sz="1400" dirty="0" err="1">
                <a:solidFill>
                  <a:srgbClr val="FFC000"/>
                </a:solidFill>
              </a:rPr>
              <a:t>kiwe</a:t>
            </a:r>
            <a:r>
              <a:rPr lang="en-US" sz="1400" dirty="0">
                <a:solidFill>
                  <a:srgbClr val="FFC000"/>
                </a:solidFill>
              </a:rPr>
              <a:t> </a:t>
            </a:r>
            <a:r>
              <a:rPr lang="en-US" sz="1400" dirty="0" err="1">
                <a:solidFill>
                  <a:srgbClr val="FFC000"/>
                </a:solidFill>
              </a:rPr>
              <a:t>rahisi</a:t>
            </a:r>
            <a:endParaRPr lang="en-US" sz="1400" dirty="0">
              <a:solidFill>
                <a:srgbClr val="FFC000"/>
              </a:solidFill>
            </a:endParaRPr>
          </a:p>
          <a:p>
            <a:pPr>
              <a:spcBef>
                <a:spcPts val="1200"/>
              </a:spcBef>
              <a:buAutoNum type="arabicPeriod" startAt="8"/>
            </a:pPr>
            <a:r>
              <a:rPr lang="en-US" sz="1400" dirty="0"/>
              <a:t>Other observations?</a:t>
            </a:r>
          </a:p>
          <a:p>
            <a:pPr marL="0" indent="0">
              <a:spcBef>
                <a:spcPts val="1200"/>
              </a:spcBef>
              <a:buNone/>
            </a:pPr>
            <a:r>
              <a:rPr lang="en-US" sz="1400" dirty="0"/>
              <a:t>       </a:t>
            </a:r>
            <a:r>
              <a:rPr lang="en-US" sz="1400" dirty="0" err="1">
                <a:solidFill>
                  <a:srgbClr val="FFC000"/>
                </a:solidFill>
              </a:rPr>
              <a:t>Maono</a:t>
            </a:r>
            <a:r>
              <a:rPr lang="en-US" sz="1400" dirty="0">
                <a:solidFill>
                  <a:srgbClr val="FFC000"/>
                </a:solidFill>
              </a:rPr>
              <a:t> </a:t>
            </a:r>
            <a:r>
              <a:rPr lang="en-US" sz="1400" dirty="0" err="1">
                <a:solidFill>
                  <a:srgbClr val="FFC000"/>
                </a:solidFill>
              </a:rPr>
              <a:t>mengine</a:t>
            </a:r>
            <a:endParaRPr lang="en-US" sz="1400" dirty="0">
              <a:solidFill>
                <a:srgbClr val="FFC000"/>
              </a:solidFill>
            </a:endParaRPr>
          </a:p>
          <a:p>
            <a:pPr>
              <a:spcBef>
                <a:spcPts val="1200"/>
              </a:spcBef>
              <a:buAutoNum type="arabicPeriod" startAt="8"/>
            </a:pPr>
            <a:endParaRPr lang="en-US" sz="1800" dirty="0"/>
          </a:p>
          <a:p>
            <a:pPr marL="401638" indent="-174625">
              <a:spcBef>
                <a:spcPts val="0"/>
              </a:spcBef>
              <a:defRPr/>
            </a:pPr>
            <a:endParaRPr lang="en-US" dirty="0"/>
          </a:p>
        </p:txBody>
      </p:sp>
      <p:pic>
        <p:nvPicPr>
          <p:cNvPr id="5" name="Picture 2" descr="Image result for checklist clipart">
            <a:extLst>
              <a:ext uri="{FF2B5EF4-FFF2-40B4-BE49-F238E27FC236}">
                <a16:creationId xmlns:a16="http://schemas.microsoft.com/office/drawing/2014/main" id="{4650D26F-1AFC-47E4-AF04-7E93BF74E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563" y="61496"/>
            <a:ext cx="1297231" cy="1894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478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577516" y="1595718"/>
            <a:ext cx="8566484" cy="3824930"/>
          </a:xfrm>
          <a:ln>
            <a:noFill/>
          </a:ln>
        </p:spPr>
        <p:txBody>
          <a:bodyPr/>
          <a:lstStyle/>
          <a:p>
            <a:pPr>
              <a:spcBef>
                <a:spcPts val="0"/>
              </a:spcBef>
              <a:spcAft>
                <a:spcPts val="1200"/>
              </a:spcAft>
            </a:pPr>
            <a:r>
              <a:rPr lang="en-US" dirty="0"/>
              <a:t>Discipleship progress with Foundations?</a:t>
            </a:r>
          </a:p>
          <a:p>
            <a:pPr marL="0" indent="0">
              <a:spcBef>
                <a:spcPts val="0"/>
              </a:spcBef>
              <a:spcAft>
                <a:spcPts val="1200"/>
              </a:spcAft>
              <a:buNone/>
            </a:pPr>
            <a:r>
              <a:rPr lang="en-US" sz="1800" dirty="0"/>
              <a:t>      </a:t>
            </a:r>
            <a:r>
              <a:rPr lang="en-US" sz="1800" dirty="0" err="1">
                <a:solidFill>
                  <a:srgbClr val="FFC000"/>
                </a:solidFill>
              </a:rPr>
              <a:t>Uwanafunzi</a:t>
            </a:r>
            <a:r>
              <a:rPr lang="en-US" sz="1800" dirty="0">
                <a:solidFill>
                  <a:srgbClr val="FFC000"/>
                </a:solidFill>
              </a:rPr>
              <a:t> </a:t>
            </a:r>
            <a:r>
              <a:rPr lang="en-US" sz="1800" dirty="0" err="1">
                <a:solidFill>
                  <a:srgbClr val="FFC000"/>
                </a:solidFill>
              </a:rPr>
              <a:t>inaendelea</a:t>
            </a:r>
            <a:r>
              <a:rPr lang="en-US" sz="1800" dirty="0">
                <a:solidFill>
                  <a:srgbClr val="FFC000"/>
                </a:solidFill>
              </a:rPr>
              <a:t> </a:t>
            </a:r>
            <a:r>
              <a:rPr lang="en-US" sz="1800" dirty="0" err="1">
                <a:solidFill>
                  <a:srgbClr val="FFC000"/>
                </a:solidFill>
              </a:rPr>
              <a:t>kutokana</a:t>
            </a:r>
            <a:r>
              <a:rPr lang="en-US" sz="1800" dirty="0">
                <a:solidFill>
                  <a:srgbClr val="FFC000"/>
                </a:solidFill>
              </a:rPr>
              <a:t> </a:t>
            </a:r>
            <a:r>
              <a:rPr lang="en-US" sz="1800" dirty="0" err="1">
                <a:solidFill>
                  <a:srgbClr val="FFC000"/>
                </a:solidFill>
              </a:rPr>
              <a:t>na</a:t>
            </a:r>
            <a:r>
              <a:rPr lang="en-US" sz="1800" dirty="0">
                <a:solidFill>
                  <a:srgbClr val="FFC000"/>
                </a:solidFill>
              </a:rPr>
              <a:t> </a:t>
            </a:r>
            <a:r>
              <a:rPr lang="en-US" sz="1800" dirty="0" err="1">
                <a:solidFill>
                  <a:srgbClr val="FFC000"/>
                </a:solidFill>
              </a:rPr>
              <a:t>msingi</a:t>
            </a:r>
            <a:r>
              <a:rPr lang="en-US" sz="1800" dirty="0">
                <a:solidFill>
                  <a:srgbClr val="FFC000"/>
                </a:solidFill>
              </a:rPr>
              <a:t>?</a:t>
            </a:r>
          </a:p>
          <a:p>
            <a:pPr>
              <a:spcBef>
                <a:spcPts val="0"/>
              </a:spcBef>
              <a:spcAft>
                <a:spcPts val="1200"/>
              </a:spcAft>
            </a:pPr>
            <a:r>
              <a:rPr lang="en-US" dirty="0"/>
              <a:t>Apprenticeship progress?</a:t>
            </a:r>
          </a:p>
          <a:p>
            <a:pPr>
              <a:spcBef>
                <a:spcPts val="0"/>
              </a:spcBef>
              <a:spcAft>
                <a:spcPts val="1200"/>
              </a:spcAft>
            </a:pPr>
            <a:r>
              <a:rPr lang="en-US" dirty="0" err="1">
                <a:solidFill>
                  <a:srgbClr val="FFC000"/>
                </a:solidFill>
              </a:rPr>
              <a:t>Maendeleo</a:t>
            </a:r>
            <a:r>
              <a:rPr lang="en-US" dirty="0">
                <a:solidFill>
                  <a:srgbClr val="FFC000"/>
                </a:solidFill>
              </a:rPr>
              <a:t> </a:t>
            </a:r>
            <a:r>
              <a:rPr lang="en-US" dirty="0" err="1">
                <a:solidFill>
                  <a:srgbClr val="FFC000"/>
                </a:solidFill>
              </a:rPr>
              <a:t>ya</a:t>
            </a:r>
            <a:r>
              <a:rPr lang="en-US" dirty="0">
                <a:solidFill>
                  <a:srgbClr val="FFC000"/>
                </a:solidFill>
              </a:rPr>
              <a:t> </a:t>
            </a:r>
            <a:r>
              <a:rPr lang="en-US" dirty="0" err="1">
                <a:solidFill>
                  <a:srgbClr val="FFC000"/>
                </a:solidFill>
              </a:rPr>
              <a:t>mafunzo</a:t>
            </a:r>
            <a:r>
              <a:rPr lang="en-US" dirty="0">
                <a:solidFill>
                  <a:srgbClr val="FFC000"/>
                </a:solidFill>
              </a:rPr>
              <a:t>?</a:t>
            </a:r>
          </a:p>
          <a:p>
            <a:pPr>
              <a:spcBef>
                <a:spcPts val="0"/>
              </a:spcBef>
              <a:spcAft>
                <a:spcPts val="1200"/>
              </a:spcAft>
            </a:pPr>
            <a:r>
              <a:rPr lang="en-US" dirty="0"/>
              <a:t>Comments or questions about Workshop 1</a:t>
            </a:r>
          </a:p>
          <a:p>
            <a:pPr>
              <a:spcBef>
                <a:spcPts val="0"/>
              </a:spcBef>
              <a:spcAft>
                <a:spcPts val="1200"/>
              </a:spcAft>
            </a:pPr>
            <a:r>
              <a:rPr lang="en-US" sz="2000" dirty="0" err="1">
                <a:ln w="6350">
                  <a:noFill/>
                </a:ln>
                <a:solidFill>
                  <a:srgbClr val="FFC000"/>
                </a:solidFill>
                <a:effectLst/>
              </a:rPr>
              <a:t>Mchango</a:t>
            </a:r>
            <a:r>
              <a:rPr lang="en-US" sz="2000" dirty="0">
                <a:ln w="6350">
                  <a:noFill/>
                </a:ln>
                <a:solidFill>
                  <a:srgbClr val="FFC000"/>
                </a:solidFill>
                <a:effectLst/>
              </a:rPr>
              <a:t> </a:t>
            </a:r>
            <a:r>
              <a:rPr lang="en-US" sz="2000" dirty="0" err="1">
                <a:ln w="6350">
                  <a:noFill/>
                </a:ln>
                <a:solidFill>
                  <a:srgbClr val="FFC000"/>
                </a:solidFill>
                <a:effectLst/>
              </a:rPr>
              <a:t>wako</a:t>
            </a:r>
            <a:r>
              <a:rPr lang="en-US" sz="2000" dirty="0">
                <a:ln w="6350">
                  <a:noFill/>
                </a:ln>
                <a:solidFill>
                  <a:srgbClr val="FFC000"/>
                </a:solidFill>
                <a:effectLst/>
              </a:rPr>
              <a:t> </a:t>
            </a:r>
            <a:r>
              <a:rPr lang="en-US" sz="2000" dirty="0" err="1">
                <a:ln w="6350">
                  <a:noFill/>
                </a:ln>
                <a:solidFill>
                  <a:srgbClr val="FFC000"/>
                </a:solidFill>
                <a:effectLst/>
              </a:rPr>
              <a:t>ama</a:t>
            </a:r>
            <a:r>
              <a:rPr lang="en-US" sz="2000" dirty="0">
                <a:ln w="6350">
                  <a:noFill/>
                </a:ln>
                <a:solidFill>
                  <a:srgbClr val="FFC000"/>
                </a:solidFill>
                <a:effectLst/>
              </a:rPr>
              <a:t> </a:t>
            </a:r>
            <a:r>
              <a:rPr lang="en-US" sz="2000" dirty="0" err="1">
                <a:ln w="6350">
                  <a:noFill/>
                </a:ln>
                <a:solidFill>
                  <a:srgbClr val="FFC000"/>
                </a:solidFill>
                <a:effectLst/>
              </a:rPr>
              <a:t>maoni</a:t>
            </a:r>
            <a:r>
              <a:rPr lang="en-US" sz="2000" dirty="0">
                <a:ln w="6350">
                  <a:noFill/>
                </a:ln>
                <a:solidFill>
                  <a:srgbClr val="FFC000"/>
                </a:solidFill>
                <a:effectLst/>
              </a:rPr>
              <a:t> </a:t>
            </a:r>
            <a:r>
              <a:rPr lang="en-US" sz="2000" dirty="0" err="1">
                <a:ln w="6350">
                  <a:noFill/>
                </a:ln>
                <a:solidFill>
                  <a:srgbClr val="FFC000"/>
                </a:solidFill>
                <a:effectLst/>
              </a:rPr>
              <a:t>kuhusiana</a:t>
            </a:r>
            <a:r>
              <a:rPr lang="en-US" sz="2000" dirty="0">
                <a:ln w="6350">
                  <a:noFill/>
                </a:ln>
                <a:solidFill>
                  <a:srgbClr val="FFC000"/>
                </a:solidFill>
                <a:effectLst/>
              </a:rPr>
              <a:t> </a:t>
            </a:r>
            <a:r>
              <a:rPr lang="en-US" sz="2000" dirty="0" err="1">
                <a:ln w="6350">
                  <a:noFill/>
                </a:ln>
                <a:solidFill>
                  <a:srgbClr val="FFC000"/>
                </a:solidFill>
                <a:effectLst/>
              </a:rPr>
              <a:t>na</a:t>
            </a:r>
            <a:r>
              <a:rPr lang="en-US" sz="2000" dirty="0">
                <a:ln w="6350">
                  <a:noFill/>
                </a:ln>
                <a:solidFill>
                  <a:srgbClr val="FFC000"/>
                </a:solidFill>
                <a:effectLst/>
              </a:rPr>
              <a:t> </a:t>
            </a:r>
            <a:r>
              <a:rPr lang="en-US" sz="2000" dirty="0" err="1">
                <a:ln w="6350">
                  <a:noFill/>
                </a:ln>
                <a:solidFill>
                  <a:srgbClr val="FFC000"/>
                </a:solidFill>
                <a:effectLst/>
              </a:rPr>
              <a:t>warsha</a:t>
            </a:r>
            <a:r>
              <a:rPr lang="en-US" sz="2000" dirty="0">
                <a:ln w="6350">
                  <a:noFill/>
                </a:ln>
                <a:solidFill>
                  <a:srgbClr val="FFC000"/>
                </a:solidFill>
                <a:effectLst/>
              </a:rPr>
              <a:t>?</a:t>
            </a:r>
          </a:p>
        </p:txBody>
      </p:sp>
    </p:spTree>
    <p:extLst>
      <p:ext uri="{BB962C8B-B14F-4D97-AF65-F5344CB8AC3E}">
        <p14:creationId xmlns:p14="http://schemas.microsoft.com/office/powerpoint/2010/main" val="3854161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101126"/>
            <a:ext cx="9144000" cy="903642"/>
          </a:xfrm>
        </p:spPr>
        <p:txBody>
          <a:bodyPr/>
          <a:lstStyle/>
          <a:p>
            <a:r>
              <a:rPr lang="en-US" dirty="0"/>
              <a:t>Our Mission</a:t>
            </a:r>
            <a:br>
              <a:rPr lang="en-US" dirty="0"/>
            </a:br>
            <a:r>
              <a:rPr lang="en-US" sz="1800" dirty="0" err="1">
                <a:solidFill>
                  <a:srgbClr val="FFC000"/>
                </a:solidFill>
              </a:rPr>
              <a:t>ujumbe</a:t>
            </a:r>
            <a:r>
              <a:rPr lang="en-US" sz="1800" dirty="0">
                <a:solidFill>
                  <a:srgbClr val="FFC000"/>
                </a:solidFill>
              </a:rPr>
              <a:t> </a:t>
            </a:r>
            <a:r>
              <a:rPr lang="en-US" sz="1800" dirty="0" err="1">
                <a:solidFill>
                  <a:srgbClr val="FFC000"/>
                </a:solidFill>
              </a:rPr>
              <a:t>wetu</a:t>
            </a:r>
            <a:br>
              <a:rPr lang="en-US" sz="1600" dirty="0"/>
            </a:br>
            <a:r>
              <a:rPr lang="en-US" sz="1600" dirty="0"/>
              <a:t>Lesson 1</a:t>
            </a:r>
            <a:br>
              <a:rPr lang="en-US" sz="1600" dirty="0"/>
            </a:br>
            <a:r>
              <a:rPr lang="en-US" sz="1600" dirty="0" err="1">
                <a:solidFill>
                  <a:srgbClr val="FFC000"/>
                </a:solidFill>
              </a:rPr>
              <a:t>somo</a:t>
            </a:r>
            <a:r>
              <a:rPr lang="en-US" sz="1600" dirty="0">
                <a:solidFill>
                  <a:srgbClr val="FFC000"/>
                </a:solidFill>
              </a:rPr>
              <a:t> la kwanza </a:t>
            </a:r>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6</a:t>
            </a:r>
          </a:p>
        </p:txBody>
      </p:sp>
      <p:sp>
        <p:nvSpPr>
          <p:cNvPr id="2" name="Rectangle 1"/>
          <p:cNvSpPr/>
          <p:nvPr/>
        </p:nvSpPr>
        <p:spPr>
          <a:xfrm>
            <a:off x="1" y="2018126"/>
            <a:ext cx="9144000" cy="4093428"/>
          </a:xfrm>
          <a:prstGeom prst="rect">
            <a:avLst/>
          </a:prstGeom>
        </p:spPr>
        <p:txBody>
          <a:bodyPr wrap="square">
            <a:spAutoFit/>
          </a:bodyPr>
          <a:lstStyle/>
          <a:p>
            <a:pPr algn="ctr"/>
            <a:r>
              <a:rPr lang="en-US" sz="3200" b="0" dirty="0">
                <a:solidFill>
                  <a:schemeClr val="bg1"/>
                </a:solidFill>
              </a:rPr>
              <a:t>The Mission of Every Believer and Every Church</a:t>
            </a:r>
          </a:p>
          <a:p>
            <a:pPr algn="ctr"/>
            <a:r>
              <a:rPr lang="en-US" sz="2400" dirty="0" err="1">
                <a:solidFill>
                  <a:srgbClr val="FFC000"/>
                </a:solidFill>
              </a:rPr>
              <a:t>Ujumbe</a:t>
            </a:r>
            <a:r>
              <a:rPr lang="en-US" sz="2400" dirty="0">
                <a:solidFill>
                  <a:srgbClr val="FFC000"/>
                </a:solidFill>
              </a:rPr>
              <a:t> </a:t>
            </a:r>
            <a:r>
              <a:rPr lang="en-US" sz="2400" dirty="0" err="1">
                <a:solidFill>
                  <a:srgbClr val="FFC000"/>
                </a:solidFill>
              </a:rPr>
              <a:t>wa</a:t>
            </a:r>
            <a:r>
              <a:rPr lang="en-US" sz="2400" dirty="0">
                <a:solidFill>
                  <a:srgbClr val="FFC000"/>
                </a:solidFill>
              </a:rPr>
              <a:t> </a:t>
            </a:r>
            <a:r>
              <a:rPr lang="en-US" sz="2400" dirty="0" err="1">
                <a:solidFill>
                  <a:srgbClr val="FFC000"/>
                </a:solidFill>
              </a:rPr>
              <a:t>kila</a:t>
            </a:r>
            <a:r>
              <a:rPr lang="en-US" sz="2400" dirty="0">
                <a:solidFill>
                  <a:srgbClr val="FFC000"/>
                </a:solidFill>
              </a:rPr>
              <a:t> </a:t>
            </a:r>
            <a:r>
              <a:rPr lang="en-US" sz="2400" dirty="0" err="1">
                <a:solidFill>
                  <a:srgbClr val="FFC000"/>
                </a:solidFill>
              </a:rPr>
              <a:t>utume</a:t>
            </a:r>
            <a:r>
              <a:rPr lang="en-US" sz="2400" dirty="0">
                <a:solidFill>
                  <a:srgbClr val="FFC000"/>
                </a:solidFill>
              </a:rPr>
              <a:t> </a:t>
            </a:r>
            <a:r>
              <a:rPr lang="en-US" sz="2400" dirty="0" err="1">
                <a:solidFill>
                  <a:srgbClr val="FFC000"/>
                </a:solidFill>
              </a:rPr>
              <a:t>na</a:t>
            </a:r>
            <a:r>
              <a:rPr lang="en-US" sz="2400" dirty="0">
                <a:solidFill>
                  <a:srgbClr val="FFC000"/>
                </a:solidFill>
              </a:rPr>
              <a:t> </a:t>
            </a:r>
            <a:r>
              <a:rPr lang="en-US" sz="2400" dirty="0" err="1">
                <a:solidFill>
                  <a:srgbClr val="FFC000"/>
                </a:solidFill>
              </a:rPr>
              <a:t>kila</a:t>
            </a:r>
            <a:r>
              <a:rPr lang="en-US" sz="2400" dirty="0">
                <a:solidFill>
                  <a:srgbClr val="FFC000"/>
                </a:solidFill>
              </a:rPr>
              <a:t> </a:t>
            </a:r>
            <a:r>
              <a:rPr lang="en-US" sz="2400" dirty="0" err="1">
                <a:solidFill>
                  <a:srgbClr val="FFC000"/>
                </a:solidFill>
              </a:rPr>
              <a:t>kanisa</a:t>
            </a:r>
            <a:endParaRPr lang="en-US" sz="2400" dirty="0">
              <a:solidFill>
                <a:srgbClr val="FFC000"/>
              </a:solidFill>
            </a:endParaRPr>
          </a:p>
          <a:p>
            <a:pPr algn="ctr"/>
            <a:r>
              <a:rPr lang="en-US" sz="3600" dirty="0">
                <a:solidFill>
                  <a:schemeClr val="bg1"/>
                </a:solidFill>
              </a:rPr>
              <a:t>The Great Commission: </a:t>
            </a:r>
          </a:p>
          <a:p>
            <a:pPr algn="ctr"/>
            <a:r>
              <a:rPr lang="en-US" sz="3600" dirty="0" err="1">
                <a:solidFill>
                  <a:srgbClr val="FFC000"/>
                </a:solidFill>
              </a:rPr>
              <a:t>Agano</a:t>
            </a:r>
            <a:r>
              <a:rPr lang="en-US" sz="3600" dirty="0">
                <a:solidFill>
                  <a:srgbClr val="FFC000"/>
                </a:solidFill>
              </a:rPr>
              <a:t> </a:t>
            </a:r>
            <a:r>
              <a:rPr lang="en-US" sz="3600" dirty="0" err="1">
                <a:solidFill>
                  <a:srgbClr val="FFC000"/>
                </a:solidFill>
              </a:rPr>
              <a:t>kuu</a:t>
            </a:r>
            <a:endParaRPr lang="en-US" sz="3600" dirty="0">
              <a:solidFill>
                <a:srgbClr val="FFC000"/>
              </a:solidFill>
            </a:endParaRPr>
          </a:p>
          <a:p>
            <a:pPr algn="ctr"/>
            <a:r>
              <a:rPr lang="en-US" sz="3600" dirty="0">
                <a:solidFill>
                  <a:schemeClr val="bg1"/>
                </a:solidFill>
              </a:rPr>
              <a:t>Make multiplying disciples </a:t>
            </a:r>
          </a:p>
          <a:p>
            <a:pPr algn="ctr"/>
            <a:r>
              <a:rPr lang="en-US" sz="2400" dirty="0" err="1">
                <a:solidFill>
                  <a:srgbClr val="FFC000"/>
                </a:solidFill>
              </a:rPr>
              <a:t>Kufanya</a:t>
            </a:r>
            <a:r>
              <a:rPr lang="en-US" sz="2400" dirty="0">
                <a:solidFill>
                  <a:srgbClr val="FFC000"/>
                </a:solidFill>
              </a:rPr>
              <a:t> </a:t>
            </a:r>
            <a:r>
              <a:rPr lang="en-US" sz="2400" dirty="0" err="1">
                <a:solidFill>
                  <a:srgbClr val="FFC000"/>
                </a:solidFill>
              </a:rPr>
              <a:t>na</a:t>
            </a:r>
            <a:r>
              <a:rPr lang="en-US" sz="2400" dirty="0">
                <a:solidFill>
                  <a:srgbClr val="FFC000"/>
                </a:solidFill>
              </a:rPr>
              <a:t> </a:t>
            </a:r>
            <a:r>
              <a:rPr lang="en-US" sz="2400" dirty="0" err="1">
                <a:solidFill>
                  <a:srgbClr val="FFC000"/>
                </a:solidFill>
              </a:rPr>
              <a:t>kuongeza</a:t>
            </a:r>
            <a:r>
              <a:rPr lang="en-US" sz="2400" dirty="0">
                <a:solidFill>
                  <a:srgbClr val="FFC000"/>
                </a:solidFill>
              </a:rPr>
              <a:t> </a:t>
            </a:r>
            <a:r>
              <a:rPr lang="en-US" sz="2400" dirty="0" err="1">
                <a:solidFill>
                  <a:srgbClr val="FFC000"/>
                </a:solidFill>
              </a:rPr>
              <a:t>wanafunzi</a:t>
            </a:r>
            <a:endParaRPr lang="en-US" sz="2400" dirty="0">
              <a:solidFill>
                <a:srgbClr val="FFC000"/>
              </a:solidFill>
            </a:endParaRPr>
          </a:p>
          <a:p>
            <a:pPr algn="ctr"/>
            <a:endParaRPr lang="en-US" sz="2400" dirty="0">
              <a:solidFill>
                <a:srgbClr val="FFC000"/>
              </a:solidFill>
            </a:endParaRPr>
          </a:p>
          <a:p>
            <a:pPr marL="457200" lvl="2">
              <a:spcBef>
                <a:spcPts val="0"/>
              </a:spcBef>
              <a:spcAft>
                <a:spcPts val="1200"/>
              </a:spcAft>
            </a:pPr>
            <a:endParaRPr lang="en-US" sz="4800" b="0" dirty="0">
              <a:solidFill>
                <a:schemeClr val="bg1"/>
              </a:solidFill>
              <a:latin typeface="Arial"/>
              <a:ea typeface="Calibri"/>
            </a:endParaRPr>
          </a:p>
        </p:txBody>
      </p:sp>
    </p:spTree>
    <p:extLst>
      <p:ext uri="{BB962C8B-B14F-4D97-AF65-F5344CB8AC3E}">
        <p14:creationId xmlns:p14="http://schemas.microsoft.com/office/powerpoint/2010/main" val="2988269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6C51CD-DAD9-4780-99BC-3A881AE8041B}"/>
              </a:ext>
            </a:extLst>
          </p:cNvPr>
          <p:cNvSpPr>
            <a:spLocks noGrp="1"/>
          </p:cNvSpPr>
          <p:nvPr>
            <p:ph type="sldNum" sz="quarter" idx="12"/>
          </p:nvPr>
        </p:nvSpPr>
        <p:spPr/>
        <p:txBody>
          <a:bodyPr/>
          <a:lstStyle/>
          <a:p>
            <a:pPr>
              <a:defRPr/>
            </a:pPr>
            <a:r>
              <a:rPr lang="en-US" sz="1800" dirty="0"/>
              <a:t>6</a:t>
            </a:r>
          </a:p>
        </p:txBody>
      </p:sp>
      <p:sp>
        <p:nvSpPr>
          <p:cNvPr id="3" name="TextBox 2">
            <a:extLst>
              <a:ext uri="{FF2B5EF4-FFF2-40B4-BE49-F238E27FC236}">
                <a16:creationId xmlns:a16="http://schemas.microsoft.com/office/drawing/2014/main" id="{153B8D27-46C3-4D2A-AA70-31F1C3EA0021}"/>
              </a:ext>
            </a:extLst>
          </p:cNvPr>
          <p:cNvSpPr txBox="1"/>
          <p:nvPr/>
        </p:nvSpPr>
        <p:spPr>
          <a:xfrm>
            <a:off x="503439" y="1513914"/>
            <a:ext cx="8857129" cy="4401205"/>
          </a:xfrm>
          <a:prstGeom prst="rect">
            <a:avLst/>
          </a:prstGeom>
          <a:noFill/>
        </p:spPr>
        <p:txBody>
          <a:bodyPr wrap="square" rtlCol="0">
            <a:spAutoFit/>
          </a:bodyPr>
          <a:lstStyle/>
          <a:p>
            <a:pPr algn="ctr">
              <a:spcAft>
                <a:spcPts val="1200"/>
              </a:spcAft>
            </a:pPr>
            <a:r>
              <a:rPr lang="en-US" sz="3600" dirty="0">
                <a:solidFill>
                  <a:schemeClr val="bg1"/>
                </a:solidFill>
              </a:rPr>
              <a:t>The Role of Pastors and Leaders</a:t>
            </a:r>
          </a:p>
          <a:p>
            <a:pPr algn="ctr">
              <a:spcAft>
                <a:spcPts val="1200"/>
              </a:spcAft>
            </a:pPr>
            <a:r>
              <a:rPr lang="en-US" sz="1400" dirty="0">
                <a:solidFill>
                  <a:srgbClr val="FFC000"/>
                </a:solidFill>
              </a:rPr>
              <a:t>WAJIBU KWA WACHUNGUJI NA VIONGOZI</a:t>
            </a:r>
          </a:p>
          <a:p>
            <a:pPr marL="457200" indent="-457200">
              <a:spcAft>
                <a:spcPts val="1200"/>
              </a:spcAft>
              <a:buFont typeface="Arial" panose="020B0604020202020204" pitchFamily="34" charset="0"/>
              <a:buChar char="•"/>
            </a:pPr>
            <a:r>
              <a:rPr lang="en-US" sz="3200" u="sng" dirty="0">
                <a:solidFill>
                  <a:schemeClr val="bg1"/>
                </a:solidFill>
              </a:rPr>
              <a:t>Train believers </a:t>
            </a:r>
            <a:r>
              <a:rPr lang="en-US" sz="3200" b="0" dirty="0">
                <a:solidFill>
                  <a:schemeClr val="bg1"/>
                </a:solidFill>
              </a:rPr>
              <a:t>to do the ministry</a:t>
            </a:r>
          </a:p>
          <a:p>
            <a:pPr marL="457200" indent="-457200">
              <a:spcAft>
                <a:spcPts val="1200"/>
              </a:spcAft>
              <a:buFont typeface="Arial" panose="020B0604020202020204" pitchFamily="34" charset="0"/>
              <a:buChar char="•"/>
            </a:pPr>
            <a:r>
              <a:rPr lang="en-US" sz="2400" b="0" dirty="0" err="1">
                <a:solidFill>
                  <a:srgbClr val="FFC000"/>
                </a:solidFill>
              </a:rPr>
              <a:t>Kuwafunza</a:t>
            </a:r>
            <a:r>
              <a:rPr lang="en-US" sz="2400" b="0" dirty="0">
                <a:solidFill>
                  <a:srgbClr val="FFC000"/>
                </a:solidFill>
              </a:rPr>
              <a:t> </a:t>
            </a:r>
            <a:r>
              <a:rPr lang="en-US" sz="2400" b="0" dirty="0" err="1">
                <a:solidFill>
                  <a:srgbClr val="FFC000"/>
                </a:solidFill>
              </a:rPr>
              <a:t>washirika</a:t>
            </a:r>
            <a:r>
              <a:rPr lang="en-US" sz="2400" b="0" dirty="0">
                <a:solidFill>
                  <a:srgbClr val="FFC000"/>
                </a:solidFill>
              </a:rPr>
              <a:t> </a:t>
            </a:r>
            <a:r>
              <a:rPr lang="en-US" sz="2400" b="0" dirty="0" err="1">
                <a:solidFill>
                  <a:srgbClr val="FFC000"/>
                </a:solidFill>
              </a:rPr>
              <a:t>kufanya</a:t>
            </a:r>
            <a:r>
              <a:rPr lang="en-US" sz="2400" b="0" dirty="0">
                <a:solidFill>
                  <a:srgbClr val="FFC000"/>
                </a:solidFill>
              </a:rPr>
              <a:t> </a:t>
            </a:r>
            <a:r>
              <a:rPr lang="en-US" sz="2400" b="0" dirty="0" err="1">
                <a:solidFill>
                  <a:srgbClr val="FFC000"/>
                </a:solidFill>
              </a:rPr>
              <a:t>huduma</a:t>
            </a:r>
            <a:endParaRPr lang="en-US" sz="2400" b="0" dirty="0">
              <a:solidFill>
                <a:srgbClr val="FFC000"/>
              </a:solidFill>
            </a:endParaRPr>
          </a:p>
          <a:p>
            <a:pPr marL="457200" indent="-457200">
              <a:spcAft>
                <a:spcPts val="1200"/>
              </a:spcAft>
              <a:buFont typeface="Arial" panose="020B0604020202020204" pitchFamily="34" charset="0"/>
              <a:buChar char="•"/>
            </a:pPr>
            <a:r>
              <a:rPr lang="en-US" sz="3200" b="0" dirty="0">
                <a:solidFill>
                  <a:schemeClr val="bg1"/>
                </a:solidFill>
              </a:rPr>
              <a:t>Keep </a:t>
            </a:r>
            <a:r>
              <a:rPr lang="en-US" sz="3200" u="sng" dirty="0">
                <a:solidFill>
                  <a:schemeClr val="bg1"/>
                </a:solidFill>
              </a:rPr>
              <a:t>every ministry focused</a:t>
            </a:r>
            <a:r>
              <a:rPr lang="en-US" sz="3200" b="0" dirty="0">
                <a:solidFill>
                  <a:schemeClr val="bg1"/>
                </a:solidFill>
              </a:rPr>
              <a:t> on the mission</a:t>
            </a:r>
          </a:p>
          <a:p>
            <a:pPr marL="457200" indent="-457200">
              <a:spcAft>
                <a:spcPts val="1200"/>
              </a:spcAft>
              <a:buFont typeface="Arial" panose="020B0604020202020204" pitchFamily="34" charset="0"/>
              <a:buChar char="•"/>
            </a:pPr>
            <a:r>
              <a:rPr lang="en-US" sz="2000" b="0" dirty="0" err="1">
                <a:solidFill>
                  <a:srgbClr val="FFC000"/>
                </a:solidFill>
              </a:rPr>
              <a:t>Kuhakikisha</a:t>
            </a:r>
            <a:r>
              <a:rPr lang="en-US" sz="2000" b="0" dirty="0">
                <a:solidFill>
                  <a:srgbClr val="FFC000"/>
                </a:solidFill>
              </a:rPr>
              <a:t> </a:t>
            </a:r>
            <a:r>
              <a:rPr lang="en-US" sz="2000" b="0" dirty="0" err="1">
                <a:solidFill>
                  <a:srgbClr val="FFC000"/>
                </a:solidFill>
              </a:rPr>
              <a:t>kila</a:t>
            </a:r>
            <a:r>
              <a:rPr lang="en-US" sz="2000" b="0" dirty="0">
                <a:solidFill>
                  <a:srgbClr val="FFC000"/>
                </a:solidFill>
              </a:rPr>
              <a:t> </a:t>
            </a:r>
            <a:r>
              <a:rPr lang="en-US" sz="2000" b="0" dirty="0" err="1">
                <a:solidFill>
                  <a:srgbClr val="FFC000"/>
                </a:solidFill>
              </a:rPr>
              <a:t>huduma</a:t>
            </a:r>
            <a:r>
              <a:rPr lang="en-US" sz="2000" b="0" dirty="0">
                <a:solidFill>
                  <a:srgbClr val="FFC000"/>
                </a:solidFill>
              </a:rPr>
              <a:t> </a:t>
            </a:r>
            <a:r>
              <a:rPr lang="en-US" sz="2000" b="0" dirty="0" err="1">
                <a:solidFill>
                  <a:srgbClr val="FFC000"/>
                </a:solidFill>
              </a:rPr>
              <a:t>inayofanyika</a:t>
            </a:r>
            <a:r>
              <a:rPr lang="en-US" sz="2000" b="0" dirty="0">
                <a:solidFill>
                  <a:srgbClr val="FFC000"/>
                </a:solidFill>
              </a:rPr>
              <a:t> </a:t>
            </a:r>
            <a:r>
              <a:rPr lang="en-US" sz="2000" b="0" dirty="0" err="1">
                <a:solidFill>
                  <a:srgbClr val="FFC000"/>
                </a:solidFill>
              </a:rPr>
              <a:t>inalenga</a:t>
            </a:r>
            <a:r>
              <a:rPr lang="en-US" sz="2000" b="0" dirty="0">
                <a:solidFill>
                  <a:srgbClr val="FFC000"/>
                </a:solidFill>
              </a:rPr>
              <a:t> </a:t>
            </a:r>
            <a:r>
              <a:rPr lang="en-US" sz="2000" b="0" dirty="0" err="1">
                <a:solidFill>
                  <a:srgbClr val="FFC000"/>
                </a:solidFill>
              </a:rPr>
              <a:t>kwenye</a:t>
            </a:r>
            <a:r>
              <a:rPr lang="en-US" sz="2000" b="0" dirty="0">
                <a:solidFill>
                  <a:srgbClr val="FFC000"/>
                </a:solidFill>
              </a:rPr>
              <a:t> </a:t>
            </a:r>
            <a:r>
              <a:rPr lang="en-US" sz="2000" b="0" dirty="0" err="1">
                <a:solidFill>
                  <a:srgbClr val="FFC000"/>
                </a:solidFill>
              </a:rPr>
              <a:t>ujumbe</a:t>
            </a:r>
            <a:r>
              <a:rPr lang="en-US" sz="2000" b="0" dirty="0">
                <a:solidFill>
                  <a:srgbClr val="FFC000"/>
                </a:solidFill>
              </a:rPr>
              <a:t> </a:t>
            </a:r>
            <a:r>
              <a:rPr lang="en-US" sz="2000" b="0" dirty="0" err="1">
                <a:solidFill>
                  <a:srgbClr val="FFC000"/>
                </a:solidFill>
              </a:rPr>
              <a:t>mkuu</a:t>
            </a:r>
            <a:endParaRPr lang="en-US" sz="2000" b="0" dirty="0">
              <a:solidFill>
                <a:srgbClr val="FFC000"/>
              </a:solidFill>
            </a:endParaRPr>
          </a:p>
          <a:p>
            <a:pPr marL="457200" indent="-457200">
              <a:spcAft>
                <a:spcPts val="1200"/>
              </a:spcAft>
              <a:buFont typeface="Arial" panose="020B0604020202020204" pitchFamily="34" charset="0"/>
              <a:buChar char="•"/>
            </a:pPr>
            <a:r>
              <a:rPr lang="en-US" sz="3200" b="0" dirty="0">
                <a:solidFill>
                  <a:schemeClr val="bg1"/>
                </a:solidFill>
              </a:rPr>
              <a:t>Keep every ministry </a:t>
            </a:r>
            <a:r>
              <a:rPr lang="en-US" sz="3200" u="sng" dirty="0">
                <a:solidFill>
                  <a:schemeClr val="bg1"/>
                </a:solidFill>
              </a:rPr>
              <a:t>working properly</a:t>
            </a:r>
          </a:p>
          <a:p>
            <a:pPr marL="457200" indent="-457200">
              <a:spcAft>
                <a:spcPts val="1200"/>
              </a:spcAft>
              <a:buFont typeface="Arial" panose="020B0604020202020204" pitchFamily="34" charset="0"/>
              <a:buChar char="•"/>
            </a:pPr>
            <a:r>
              <a:rPr lang="en-US" sz="2000" dirty="0" err="1">
                <a:solidFill>
                  <a:srgbClr val="FFC000"/>
                </a:solidFill>
              </a:rPr>
              <a:t>Kuhakikisha</a:t>
            </a:r>
            <a:r>
              <a:rPr lang="en-US" sz="2000" dirty="0">
                <a:solidFill>
                  <a:srgbClr val="FFC000"/>
                </a:solidFill>
              </a:rPr>
              <a:t> </a:t>
            </a:r>
            <a:r>
              <a:rPr lang="en-US" sz="2000" dirty="0" err="1">
                <a:solidFill>
                  <a:srgbClr val="FFC000"/>
                </a:solidFill>
              </a:rPr>
              <a:t>kila</a:t>
            </a:r>
            <a:r>
              <a:rPr lang="en-US" sz="2000" dirty="0">
                <a:solidFill>
                  <a:srgbClr val="FFC000"/>
                </a:solidFill>
              </a:rPr>
              <a:t> </a:t>
            </a:r>
            <a:r>
              <a:rPr lang="en-US" sz="2000" dirty="0" err="1">
                <a:solidFill>
                  <a:srgbClr val="FFC000"/>
                </a:solidFill>
              </a:rPr>
              <a:t>huduma</a:t>
            </a:r>
            <a:r>
              <a:rPr lang="en-US" sz="2000" dirty="0">
                <a:solidFill>
                  <a:srgbClr val="FFC000"/>
                </a:solidFill>
              </a:rPr>
              <a:t> </a:t>
            </a:r>
            <a:r>
              <a:rPr lang="en-US" sz="2000" dirty="0" err="1">
                <a:solidFill>
                  <a:srgbClr val="FFC000"/>
                </a:solidFill>
              </a:rPr>
              <a:t>inafanya</a:t>
            </a:r>
            <a:r>
              <a:rPr lang="en-US" sz="2000" dirty="0">
                <a:solidFill>
                  <a:srgbClr val="FFC000"/>
                </a:solidFill>
              </a:rPr>
              <a:t> </a:t>
            </a:r>
            <a:r>
              <a:rPr lang="en-US" sz="2000" dirty="0" err="1">
                <a:solidFill>
                  <a:srgbClr val="FFC000"/>
                </a:solidFill>
              </a:rPr>
              <a:t>kazi</a:t>
            </a:r>
            <a:r>
              <a:rPr lang="en-US" sz="2000" dirty="0">
                <a:solidFill>
                  <a:srgbClr val="FFC000"/>
                </a:solidFill>
              </a:rPr>
              <a:t> </a:t>
            </a:r>
            <a:r>
              <a:rPr lang="en-US" sz="2000" dirty="0" err="1">
                <a:solidFill>
                  <a:srgbClr val="FFC000"/>
                </a:solidFill>
              </a:rPr>
              <a:t>ipasavyo</a:t>
            </a:r>
            <a:endParaRPr lang="en-US" sz="2000" dirty="0">
              <a:solidFill>
                <a:srgbClr val="FFC000"/>
              </a:solidFill>
            </a:endParaRPr>
          </a:p>
        </p:txBody>
      </p:sp>
    </p:spTree>
    <p:extLst>
      <p:ext uri="{BB962C8B-B14F-4D97-AF65-F5344CB8AC3E}">
        <p14:creationId xmlns:p14="http://schemas.microsoft.com/office/powerpoint/2010/main" val="2448187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6C51CD-DAD9-4780-99BC-3A881AE8041B}"/>
              </a:ext>
            </a:extLst>
          </p:cNvPr>
          <p:cNvSpPr>
            <a:spLocks noGrp="1"/>
          </p:cNvSpPr>
          <p:nvPr>
            <p:ph type="sldNum" sz="quarter" idx="12"/>
          </p:nvPr>
        </p:nvSpPr>
        <p:spPr/>
        <p:txBody>
          <a:bodyPr/>
          <a:lstStyle/>
          <a:p>
            <a:pPr>
              <a:defRPr/>
            </a:pPr>
            <a:r>
              <a:rPr lang="en-US" sz="1800" dirty="0"/>
              <a:t>6</a:t>
            </a:r>
          </a:p>
        </p:txBody>
      </p:sp>
      <p:sp>
        <p:nvSpPr>
          <p:cNvPr id="3" name="TextBox 2">
            <a:extLst>
              <a:ext uri="{FF2B5EF4-FFF2-40B4-BE49-F238E27FC236}">
                <a16:creationId xmlns:a16="http://schemas.microsoft.com/office/drawing/2014/main" id="{153B8D27-46C3-4D2A-AA70-31F1C3EA0021}"/>
              </a:ext>
            </a:extLst>
          </p:cNvPr>
          <p:cNvSpPr txBox="1"/>
          <p:nvPr/>
        </p:nvSpPr>
        <p:spPr>
          <a:xfrm>
            <a:off x="72189" y="0"/>
            <a:ext cx="9007643" cy="2215991"/>
          </a:xfrm>
          <a:prstGeom prst="rect">
            <a:avLst/>
          </a:prstGeom>
          <a:noFill/>
        </p:spPr>
        <p:txBody>
          <a:bodyPr wrap="square" rtlCol="0">
            <a:spAutoFit/>
          </a:bodyPr>
          <a:lstStyle/>
          <a:p>
            <a:pPr algn="ctr">
              <a:spcAft>
                <a:spcPts val="1200"/>
              </a:spcAft>
            </a:pPr>
            <a:r>
              <a:rPr lang="en-US" sz="3600" dirty="0">
                <a:solidFill>
                  <a:schemeClr val="bg1"/>
                </a:solidFill>
              </a:rPr>
              <a:t>The Role of Believers</a:t>
            </a:r>
          </a:p>
          <a:p>
            <a:pPr algn="ctr">
              <a:spcAft>
                <a:spcPts val="1200"/>
              </a:spcAft>
            </a:pPr>
            <a:r>
              <a:rPr lang="en-US" sz="2000" dirty="0" err="1">
                <a:solidFill>
                  <a:srgbClr val="FFC000"/>
                </a:solidFill>
              </a:rPr>
              <a:t>Wajibu</a:t>
            </a:r>
            <a:r>
              <a:rPr lang="en-US" sz="2000" dirty="0">
                <a:solidFill>
                  <a:srgbClr val="FFC000"/>
                </a:solidFill>
              </a:rPr>
              <a:t> </a:t>
            </a:r>
            <a:r>
              <a:rPr lang="en-US" sz="2000" dirty="0" err="1">
                <a:solidFill>
                  <a:srgbClr val="FFC000"/>
                </a:solidFill>
              </a:rPr>
              <a:t>kwa</a:t>
            </a:r>
            <a:r>
              <a:rPr lang="en-US" sz="2000" dirty="0">
                <a:solidFill>
                  <a:srgbClr val="FFC000"/>
                </a:solidFill>
              </a:rPr>
              <a:t> </a:t>
            </a:r>
            <a:r>
              <a:rPr lang="en-US" sz="2000" dirty="0" err="1">
                <a:solidFill>
                  <a:srgbClr val="FFC000"/>
                </a:solidFill>
              </a:rPr>
              <a:t>Waamini</a:t>
            </a:r>
            <a:endParaRPr lang="en-US" sz="2000" dirty="0">
              <a:solidFill>
                <a:srgbClr val="FFC000"/>
              </a:solidFill>
            </a:endParaRPr>
          </a:p>
          <a:p>
            <a:pPr marL="457200" indent="-457200">
              <a:spcAft>
                <a:spcPts val="1200"/>
              </a:spcAft>
              <a:buFont typeface="Arial" panose="020B0604020202020204" pitchFamily="34" charset="0"/>
              <a:buChar char="•"/>
            </a:pPr>
            <a:r>
              <a:rPr lang="en-US" sz="3200" b="0" dirty="0">
                <a:solidFill>
                  <a:schemeClr val="bg1"/>
                </a:solidFill>
              </a:rPr>
              <a:t>Do the work of the ministry</a:t>
            </a:r>
          </a:p>
          <a:p>
            <a:pPr marL="457200" indent="-457200">
              <a:spcAft>
                <a:spcPts val="1200"/>
              </a:spcAft>
              <a:buFont typeface="Arial" panose="020B0604020202020204" pitchFamily="34" charset="0"/>
              <a:buChar char="•"/>
            </a:pPr>
            <a:r>
              <a:rPr lang="en-US" sz="2000" b="0" dirty="0" err="1">
                <a:solidFill>
                  <a:srgbClr val="FFC000"/>
                </a:solidFill>
              </a:rPr>
              <a:t>Kufanya</a:t>
            </a:r>
            <a:r>
              <a:rPr lang="en-US" sz="2000" b="0" dirty="0">
                <a:solidFill>
                  <a:srgbClr val="FFC000"/>
                </a:solidFill>
              </a:rPr>
              <a:t> </a:t>
            </a:r>
            <a:r>
              <a:rPr lang="en-US" sz="2000" b="0" dirty="0" err="1">
                <a:solidFill>
                  <a:srgbClr val="FFC000"/>
                </a:solidFill>
              </a:rPr>
              <a:t>kazi</a:t>
            </a:r>
            <a:r>
              <a:rPr lang="en-US" sz="2000" b="0" dirty="0">
                <a:solidFill>
                  <a:srgbClr val="FFC000"/>
                </a:solidFill>
              </a:rPr>
              <a:t> </a:t>
            </a:r>
            <a:r>
              <a:rPr lang="en-US" sz="2000" b="0" dirty="0" err="1">
                <a:solidFill>
                  <a:srgbClr val="FFC000"/>
                </a:solidFill>
              </a:rPr>
              <a:t>ya</a:t>
            </a:r>
            <a:r>
              <a:rPr lang="en-US" sz="2000" b="0" dirty="0">
                <a:solidFill>
                  <a:srgbClr val="FFC000"/>
                </a:solidFill>
              </a:rPr>
              <a:t> </a:t>
            </a:r>
            <a:r>
              <a:rPr lang="en-US" sz="2000" b="0" dirty="0" err="1">
                <a:solidFill>
                  <a:srgbClr val="FFC000"/>
                </a:solidFill>
              </a:rPr>
              <a:t>huduma</a:t>
            </a:r>
            <a:endParaRPr lang="en-US" sz="2000" b="0" dirty="0">
              <a:solidFill>
                <a:srgbClr val="FFC000"/>
              </a:solidFill>
            </a:endParaRPr>
          </a:p>
        </p:txBody>
      </p:sp>
      <p:sp>
        <p:nvSpPr>
          <p:cNvPr id="4" name="Rectangle 3">
            <a:extLst>
              <a:ext uri="{FF2B5EF4-FFF2-40B4-BE49-F238E27FC236}">
                <a16:creationId xmlns:a16="http://schemas.microsoft.com/office/drawing/2014/main" id="{FEB3F459-E24F-41D1-A3BA-5B2B32BFD011}"/>
              </a:ext>
            </a:extLst>
          </p:cNvPr>
          <p:cNvSpPr/>
          <p:nvPr/>
        </p:nvSpPr>
        <p:spPr>
          <a:xfrm>
            <a:off x="320843" y="2382253"/>
            <a:ext cx="8823158" cy="4124206"/>
          </a:xfrm>
          <a:prstGeom prst="rect">
            <a:avLst/>
          </a:prstGeom>
        </p:spPr>
        <p:txBody>
          <a:bodyPr wrap="square">
            <a:spAutoFit/>
          </a:bodyPr>
          <a:lstStyle/>
          <a:p>
            <a:pPr marL="0" marR="0">
              <a:spcBef>
                <a:spcPts val="0"/>
              </a:spcBef>
              <a:spcAft>
                <a:spcPts val="1200"/>
              </a:spcAft>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From the “Serve” section of Foundations:</a:t>
            </a:r>
          </a:p>
          <a:p>
            <a:pPr marL="0" marR="0">
              <a:spcBef>
                <a:spcPts val="0"/>
              </a:spcBef>
              <a:spcAft>
                <a:spcPts val="1200"/>
              </a:spcAft>
            </a:pPr>
            <a:r>
              <a:rPr lang="en-US" b="0" dirty="0" err="1">
                <a:solidFill>
                  <a:srgbClr val="FFC000"/>
                </a:solidFill>
                <a:latin typeface="Arial" panose="020B0604020202020204" pitchFamily="34" charset="0"/>
                <a:ea typeface="Calibri" panose="020F0502020204030204" pitchFamily="34" charset="0"/>
                <a:cs typeface="Arial" panose="020B0604020202020204" pitchFamily="34" charset="0"/>
              </a:rPr>
              <a:t>Kutoka</a:t>
            </a:r>
            <a:r>
              <a:rPr lang="en-US"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b="0" dirty="0" err="1">
                <a:solidFill>
                  <a:srgbClr val="FFC000"/>
                </a:solidFill>
                <a:latin typeface="Arial" panose="020B0604020202020204" pitchFamily="34" charset="0"/>
                <a:ea typeface="Calibri" panose="020F0502020204030204" pitchFamily="34" charset="0"/>
                <a:cs typeface="Arial" panose="020B0604020202020204" pitchFamily="34" charset="0"/>
              </a:rPr>
              <a:t>katika</a:t>
            </a:r>
            <a:r>
              <a:rPr lang="en-US"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b="0" dirty="0" err="1">
                <a:solidFill>
                  <a:srgbClr val="FFC000"/>
                </a:solidFill>
                <a:latin typeface="Arial" panose="020B0604020202020204" pitchFamily="34" charset="0"/>
                <a:ea typeface="Calibri" panose="020F0502020204030204" pitchFamily="34" charset="0"/>
                <a:cs typeface="Arial" panose="020B0604020202020204" pitchFamily="34" charset="0"/>
              </a:rPr>
              <a:t>kitengo</a:t>
            </a:r>
            <a:r>
              <a:rPr lang="en-US" b="0" dirty="0">
                <a:solidFill>
                  <a:srgbClr val="FFC000"/>
                </a:solidFill>
                <a:latin typeface="Arial" panose="020B0604020202020204" pitchFamily="34" charset="0"/>
                <a:ea typeface="Calibri" panose="020F0502020204030204" pitchFamily="34" charset="0"/>
                <a:cs typeface="Arial" panose="020B0604020202020204" pitchFamily="34" charset="0"/>
              </a:rPr>
              <a:t> cha </a:t>
            </a:r>
            <a:r>
              <a:rPr lang="en-US" b="0" dirty="0" err="1">
                <a:solidFill>
                  <a:srgbClr val="FFC000"/>
                </a:solidFill>
                <a:latin typeface="Arial" panose="020B0604020202020204" pitchFamily="34" charset="0"/>
                <a:ea typeface="Calibri" panose="020F0502020204030204" pitchFamily="34" charset="0"/>
                <a:cs typeface="Arial" panose="020B0604020202020204" pitchFamily="34" charset="0"/>
              </a:rPr>
              <a:t>mzingi</a:t>
            </a:r>
            <a:r>
              <a:rPr lang="en-US" b="0" dirty="0">
                <a:solidFill>
                  <a:srgbClr val="FFC000"/>
                </a:solidFill>
                <a:latin typeface="Arial" panose="020B0604020202020204" pitchFamily="34" charset="0"/>
                <a:ea typeface="Calibri" panose="020F0502020204030204" pitchFamily="34" charset="0"/>
                <a:cs typeface="Arial" panose="020B0604020202020204" pitchFamily="34" charset="0"/>
              </a:rPr>
              <a:t> cha </a:t>
            </a:r>
            <a:r>
              <a:rPr lang="en-US" b="0" dirty="0" err="1">
                <a:solidFill>
                  <a:srgbClr val="FFC000"/>
                </a:solidFill>
                <a:latin typeface="Arial" panose="020B0604020202020204" pitchFamily="34" charset="0"/>
                <a:ea typeface="Calibri" panose="020F0502020204030204" pitchFamily="34" charset="0"/>
                <a:cs typeface="Arial" panose="020B0604020202020204" pitchFamily="34" charset="0"/>
              </a:rPr>
              <a:t>huduma</a:t>
            </a:r>
            <a:endParaRPr lang="en-US" b="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marL="914400" lvl="1" indent="-457200">
              <a:spcBef>
                <a:spcPts val="0"/>
              </a:spcBef>
              <a:spcAft>
                <a:spcPts val="1200"/>
              </a:spcAft>
              <a:buFont typeface="Arial" panose="020B0604020202020204" pitchFamily="34" charset="0"/>
              <a:buChar char="•"/>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Every Christian is a minister </a:t>
            </a:r>
          </a:p>
          <a:p>
            <a:pPr marL="914400" lvl="1" indent="-457200">
              <a:spcBef>
                <a:spcPts val="0"/>
              </a:spcBef>
              <a:spcAft>
                <a:spcPts val="1200"/>
              </a:spcAft>
              <a:buFont typeface="Arial" panose="020B0604020202020204" pitchFamily="34" charset="0"/>
              <a:buChar char="•"/>
            </a:pPr>
            <a:r>
              <a:rPr lang="en-US" b="0" dirty="0" err="1">
                <a:solidFill>
                  <a:srgbClr val="FFC000"/>
                </a:solidFill>
                <a:latin typeface="Arial" panose="020B0604020202020204" pitchFamily="34" charset="0"/>
                <a:ea typeface="Calibri" panose="020F0502020204030204" pitchFamily="34" charset="0"/>
                <a:cs typeface="Arial" panose="020B0604020202020204" pitchFamily="34" charset="0"/>
              </a:rPr>
              <a:t>Kila</a:t>
            </a:r>
            <a:r>
              <a:rPr lang="en-US"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b="0" dirty="0" err="1">
                <a:solidFill>
                  <a:srgbClr val="FFC000"/>
                </a:solidFill>
                <a:latin typeface="Arial" panose="020B0604020202020204" pitchFamily="34" charset="0"/>
                <a:ea typeface="Calibri" panose="020F0502020204030204" pitchFamily="34" charset="0"/>
                <a:cs typeface="Arial" panose="020B0604020202020204" pitchFamily="34" charset="0"/>
              </a:rPr>
              <a:t>mkiristo</a:t>
            </a:r>
            <a:r>
              <a:rPr lang="en-US"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b="0" dirty="0" err="1">
                <a:solidFill>
                  <a:srgbClr val="FFC000"/>
                </a:solidFill>
                <a:latin typeface="Arial" panose="020B0604020202020204" pitchFamily="34" charset="0"/>
                <a:ea typeface="Calibri" panose="020F0502020204030204" pitchFamily="34" charset="0"/>
                <a:cs typeface="Arial" panose="020B0604020202020204" pitchFamily="34" charset="0"/>
              </a:rPr>
              <a:t>ni</a:t>
            </a:r>
            <a:r>
              <a:rPr lang="en-US"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b="0" dirty="0" err="1">
                <a:solidFill>
                  <a:srgbClr val="FFC000"/>
                </a:solidFill>
                <a:latin typeface="Arial" panose="020B0604020202020204" pitchFamily="34" charset="0"/>
                <a:ea typeface="Calibri" panose="020F0502020204030204" pitchFamily="34" charset="0"/>
                <a:cs typeface="Arial" panose="020B0604020202020204" pitchFamily="34" charset="0"/>
              </a:rPr>
              <a:t>muhumu</a:t>
            </a:r>
            <a:endParaRPr lang="en-US" b="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marL="914400" lvl="1" indent="-457200">
              <a:spcBef>
                <a:spcPts val="0"/>
              </a:spcBef>
              <a:spcAft>
                <a:spcPts val="1200"/>
              </a:spcAft>
              <a:buFont typeface="Arial" panose="020B0604020202020204" pitchFamily="34" charset="0"/>
              <a:buChar char="•"/>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The importance of your ministry</a:t>
            </a:r>
          </a:p>
          <a:p>
            <a:pPr marL="914400" lvl="1" indent="-457200">
              <a:spcBef>
                <a:spcPts val="0"/>
              </a:spcBef>
              <a:spcAft>
                <a:spcPts val="1200"/>
              </a:spcAft>
              <a:buFont typeface="Arial" panose="020B0604020202020204" pitchFamily="34" charset="0"/>
              <a:buChar char="•"/>
            </a:pP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Umuhimu</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wa</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huduma</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yako</a:t>
            </a:r>
            <a:endPar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marL="914400" lvl="1" indent="-457200">
              <a:spcBef>
                <a:spcPts val="0"/>
              </a:spcBef>
              <a:spcAft>
                <a:spcPts val="1200"/>
              </a:spcAft>
              <a:buFont typeface="Arial" panose="020B0604020202020204" pitchFamily="34" charset="0"/>
              <a:buChar char="•"/>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How to find your joyful place of ministry</a:t>
            </a:r>
          </a:p>
          <a:p>
            <a:pPr marL="914400" lvl="1" indent="-457200">
              <a:spcBef>
                <a:spcPts val="0"/>
              </a:spcBef>
              <a:spcAft>
                <a:spcPts val="1200"/>
              </a:spcAft>
              <a:buFont typeface="Arial" panose="020B0604020202020204" pitchFamily="34" charset="0"/>
              <a:buChar char="•"/>
            </a:pPr>
            <a:r>
              <a:rPr lang="en-US" sz="1200" b="0" dirty="0" err="1">
                <a:solidFill>
                  <a:srgbClr val="FFC000"/>
                </a:solidFill>
                <a:latin typeface="Arial" panose="020B0604020202020204" pitchFamily="34" charset="0"/>
                <a:ea typeface="Calibri" panose="020F0502020204030204" pitchFamily="34" charset="0"/>
                <a:cs typeface="Arial" panose="020B0604020202020204" pitchFamily="34" charset="0"/>
              </a:rPr>
              <a:t>Jinsi</a:t>
            </a:r>
            <a:r>
              <a:rPr lang="en-US" sz="12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200" b="0" dirty="0" err="1">
                <a:solidFill>
                  <a:srgbClr val="FFC000"/>
                </a:solidFill>
                <a:latin typeface="Arial" panose="020B0604020202020204" pitchFamily="34" charset="0"/>
                <a:ea typeface="Calibri" panose="020F0502020204030204" pitchFamily="34" charset="0"/>
                <a:cs typeface="Arial" panose="020B0604020202020204" pitchFamily="34" charset="0"/>
              </a:rPr>
              <a:t>yakupata</a:t>
            </a:r>
            <a:r>
              <a:rPr lang="en-US" sz="12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200" b="0" dirty="0" err="1">
                <a:solidFill>
                  <a:srgbClr val="FFC000"/>
                </a:solidFill>
                <a:latin typeface="Arial" panose="020B0604020202020204" pitchFamily="34" charset="0"/>
                <a:ea typeface="Calibri" panose="020F0502020204030204" pitchFamily="34" charset="0"/>
                <a:cs typeface="Arial" panose="020B0604020202020204" pitchFamily="34" charset="0"/>
              </a:rPr>
              <a:t>furaha</a:t>
            </a:r>
            <a:r>
              <a:rPr lang="en-US" sz="12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200" b="0" dirty="0" err="1">
                <a:solidFill>
                  <a:srgbClr val="FFC000"/>
                </a:solidFill>
                <a:latin typeface="Arial" panose="020B0604020202020204" pitchFamily="34" charset="0"/>
                <a:ea typeface="Calibri" panose="020F0502020204030204" pitchFamily="34" charset="0"/>
                <a:cs typeface="Arial" panose="020B0604020202020204" pitchFamily="34" charset="0"/>
              </a:rPr>
              <a:t>yako</a:t>
            </a:r>
            <a:r>
              <a:rPr lang="en-US" sz="12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200" b="0" dirty="0" err="1">
                <a:solidFill>
                  <a:srgbClr val="FFC000"/>
                </a:solidFill>
                <a:latin typeface="Arial" panose="020B0604020202020204" pitchFamily="34" charset="0"/>
                <a:ea typeface="Calibri" panose="020F0502020204030204" pitchFamily="34" charset="0"/>
                <a:cs typeface="Arial" panose="020B0604020202020204" pitchFamily="34" charset="0"/>
              </a:rPr>
              <a:t>katika</a:t>
            </a:r>
            <a:r>
              <a:rPr lang="en-US" sz="12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200" b="0" dirty="0" err="1">
                <a:solidFill>
                  <a:srgbClr val="FFC000"/>
                </a:solidFill>
                <a:latin typeface="Arial" panose="020B0604020202020204" pitchFamily="34" charset="0"/>
                <a:ea typeface="Calibri" panose="020F0502020204030204" pitchFamily="34" charset="0"/>
                <a:cs typeface="Arial" panose="020B0604020202020204" pitchFamily="34" charset="0"/>
              </a:rPr>
              <a:t>huduma</a:t>
            </a:r>
            <a:endParaRPr lang="en-US" sz="1200" b="0" dirty="0">
              <a:solidFill>
                <a:srgbClr val="FFC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78580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1B600E-37CE-4EB6-AC4F-00882907DED8}"/>
              </a:ext>
            </a:extLst>
          </p:cNvPr>
          <p:cNvSpPr>
            <a:spLocks noGrp="1"/>
          </p:cNvSpPr>
          <p:nvPr>
            <p:ph type="sldNum" sz="quarter" idx="12"/>
          </p:nvPr>
        </p:nvSpPr>
        <p:spPr/>
        <p:txBody>
          <a:bodyPr/>
          <a:lstStyle/>
          <a:p>
            <a:pPr>
              <a:defRPr/>
            </a:pPr>
            <a:r>
              <a:rPr lang="en-US" sz="1800" dirty="0"/>
              <a:t>6</a:t>
            </a:r>
          </a:p>
        </p:txBody>
      </p:sp>
      <p:sp>
        <p:nvSpPr>
          <p:cNvPr id="19" name="Text Box 2824">
            <a:extLst>
              <a:ext uri="{FF2B5EF4-FFF2-40B4-BE49-F238E27FC236}">
                <a16:creationId xmlns:a16="http://schemas.microsoft.com/office/drawing/2014/main" id="{8BD42A90-5261-4546-B1E1-CB87C118B9F7}"/>
              </a:ext>
            </a:extLst>
          </p:cNvPr>
          <p:cNvSpPr txBox="1">
            <a:spLocks noChangeArrowheads="1"/>
          </p:cNvSpPr>
          <p:nvPr/>
        </p:nvSpPr>
        <p:spPr bwMode="auto">
          <a:xfrm>
            <a:off x="55507" y="568357"/>
            <a:ext cx="9088494" cy="5743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algn="ctr">
              <a:spcBef>
                <a:spcPts val="0"/>
              </a:spcBef>
              <a:spcAft>
                <a:spcPts val="0"/>
              </a:spcAft>
            </a:pPr>
            <a:r>
              <a:rPr lang="en-US" sz="2000" kern="1200" dirty="0">
                <a:solidFill>
                  <a:schemeClr val="bg1"/>
                </a:solidFill>
                <a:effectLst/>
                <a:latin typeface="Arial"/>
                <a:ea typeface="Calibri"/>
              </a:rPr>
              <a:t>Multiply Disciples in the Church</a:t>
            </a:r>
          </a:p>
          <a:p>
            <a:pPr marL="0" marR="0" algn="ctr">
              <a:spcBef>
                <a:spcPts val="0"/>
              </a:spcBef>
              <a:spcAft>
                <a:spcPts val="0"/>
              </a:spcAft>
            </a:pPr>
            <a:r>
              <a:rPr lang="en-US" sz="1400" dirty="0">
                <a:solidFill>
                  <a:srgbClr val="FFC000"/>
                </a:solidFill>
                <a:latin typeface="Arial"/>
                <a:ea typeface="Calibri"/>
              </a:rPr>
              <a:t>KUZIDISHA WANAFUNZI KANISANI</a:t>
            </a:r>
            <a:endParaRPr lang="en-US" sz="1400" kern="1200" dirty="0">
              <a:solidFill>
                <a:srgbClr val="FFC000"/>
              </a:solidFill>
              <a:effectLst/>
              <a:latin typeface="Arial"/>
              <a:ea typeface="Calibri"/>
            </a:endParaRPr>
          </a:p>
          <a:p>
            <a:pPr marL="0" marR="0" algn="ctr">
              <a:spcBef>
                <a:spcPts val="0"/>
              </a:spcBef>
              <a:spcAft>
                <a:spcPts val="0"/>
              </a:spcAft>
            </a:pPr>
            <a:endParaRPr lang="en-US" sz="3600" dirty="0">
              <a:solidFill>
                <a:schemeClr val="bg1"/>
              </a:solidFill>
              <a:effectLst/>
              <a:latin typeface="Times New Roman"/>
              <a:ea typeface="Times New Roman"/>
            </a:endParaRPr>
          </a:p>
        </p:txBody>
      </p:sp>
      <p:sp>
        <p:nvSpPr>
          <p:cNvPr id="20" name="Text Box 17">
            <a:extLst>
              <a:ext uri="{FF2B5EF4-FFF2-40B4-BE49-F238E27FC236}">
                <a16:creationId xmlns:a16="http://schemas.microsoft.com/office/drawing/2014/main" id="{0648C42E-5000-4575-8EEB-B5C0B1988912}"/>
              </a:ext>
            </a:extLst>
          </p:cNvPr>
          <p:cNvSpPr txBox="1">
            <a:spLocks noChangeArrowheads="1"/>
          </p:cNvSpPr>
          <p:nvPr/>
        </p:nvSpPr>
        <p:spPr bwMode="auto">
          <a:xfrm>
            <a:off x="3852172" y="1654482"/>
            <a:ext cx="2283659" cy="561373"/>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algn="ctr">
              <a:spcBef>
                <a:spcPts val="0"/>
              </a:spcBef>
              <a:spcAft>
                <a:spcPts val="0"/>
              </a:spcAft>
            </a:pPr>
            <a:r>
              <a:rPr lang="en-US" sz="1600" b="0" kern="1200" dirty="0">
                <a:solidFill>
                  <a:schemeClr val="bg1"/>
                </a:solidFill>
                <a:effectLst/>
                <a:latin typeface="Arial"/>
                <a:ea typeface="Calibri"/>
              </a:rPr>
              <a:t>Foundations </a:t>
            </a:r>
            <a:r>
              <a:rPr lang="en-US" sz="1600" b="0" dirty="0" err="1">
                <a:solidFill>
                  <a:srgbClr val="FFC000"/>
                </a:solidFill>
                <a:latin typeface="Arial"/>
                <a:ea typeface="Calibri"/>
              </a:rPr>
              <a:t>msingi</a:t>
            </a:r>
            <a:endParaRPr lang="en-US" sz="1600" b="0" kern="1200" dirty="0">
              <a:solidFill>
                <a:srgbClr val="FFC000"/>
              </a:solidFill>
              <a:effectLst/>
              <a:latin typeface="Arial"/>
              <a:ea typeface="Calibri"/>
            </a:endParaRPr>
          </a:p>
          <a:p>
            <a:pPr marL="0" marR="0" algn="ctr">
              <a:spcBef>
                <a:spcPts val="0"/>
              </a:spcBef>
              <a:spcAft>
                <a:spcPts val="0"/>
              </a:spcAft>
            </a:pPr>
            <a:r>
              <a:rPr lang="en-US" sz="2800" b="0" kern="1200" dirty="0">
                <a:solidFill>
                  <a:schemeClr val="bg1"/>
                </a:solidFill>
                <a:effectLst/>
                <a:latin typeface="Arial"/>
                <a:ea typeface="Calibri"/>
              </a:rPr>
              <a:t>Leaders </a:t>
            </a:r>
            <a:r>
              <a:rPr lang="en-US" sz="1600" b="0" kern="1200" dirty="0" err="1">
                <a:solidFill>
                  <a:srgbClr val="FFC000"/>
                </a:solidFill>
                <a:effectLst/>
                <a:latin typeface="Arial"/>
                <a:ea typeface="Calibri"/>
              </a:rPr>
              <a:t>viongozi</a:t>
            </a:r>
            <a:r>
              <a:rPr lang="en-US" sz="1600" b="0" kern="1200" dirty="0">
                <a:solidFill>
                  <a:srgbClr val="FFC000"/>
                </a:solidFill>
                <a:effectLst/>
                <a:latin typeface="Arial"/>
                <a:ea typeface="Calibri"/>
              </a:rPr>
              <a:t> </a:t>
            </a:r>
          </a:p>
        </p:txBody>
      </p:sp>
      <p:sp>
        <p:nvSpPr>
          <p:cNvPr id="21" name="Text Box 19">
            <a:extLst>
              <a:ext uri="{FF2B5EF4-FFF2-40B4-BE49-F238E27FC236}">
                <a16:creationId xmlns:a16="http://schemas.microsoft.com/office/drawing/2014/main" id="{E3E53CE4-A7B7-43E8-8A3C-8EE70FA9156C}"/>
              </a:ext>
            </a:extLst>
          </p:cNvPr>
          <p:cNvSpPr txBox="1">
            <a:spLocks noChangeArrowheads="1"/>
          </p:cNvSpPr>
          <p:nvPr/>
        </p:nvSpPr>
        <p:spPr bwMode="auto">
          <a:xfrm>
            <a:off x="7158486" y="3882316"/>
            <a:ext cx="1708045" cy="123384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pPr>
            <a:r>
              <a:rPr lang="en-US" sz="2800" b="0" kern="1200" dirty="0">
                <a:solidFill>
                  <a:schemeClr val="bg1"/>
                </a:solidFill>
                <a:effectLst/>
                <a:latin typeface="Arial"/>
                <a:ea typeface="Calibri"/>
              </a:rPr>
              <a:t>Church Ministries</a:t>
            </a:r>
          </a:p>
          <a:p>
            <a:pPr marL="0" marR="0" algn="ctr">
              <a:spcBef>
                <a:spcPts val="0"/>
              </a:spcBef>
              <a:spcAft>
                <a:spcPts val="0"/>
              </a:spcAft>
            </a:pPr>
            <a:r>
              <a:rPr lang="en-US" sz="1400" b="0" dirty="0" err="1">
                <a:solidFill>
                  <a:srgbClr val="FFC000"/>
                </a:solidFill>
                <a:latin typeface="Arial"/>
                <a:ea typeface="Times New Roman"/>
              </a:rPr>
              <a:t>Huduma</a:t>
            </a:r>
            <a:r>
              <a:rPr lang="en-US" sz="2800" b="0" dirty="0">
                <a:solidFill>
                  <a:srgbClr val="FFC000"/>
                </a:solidFill>
                <a:latin typeface="Arial"/>
                <a:ea typeface="Times New Roman"/>
              </a:rPr>
              <a:t> </a:t>
            </a:r>
            <a:r>
              <a:rPr lang="en-US" sz="1400" b="0" dirty="0" err="1">
                <a:solidFill>
                  <a:srgbClr val="FFC000"/>
                </a:solidFill>
                <a:latin typeface="Arial"/>
                <a:ea typeface="Times New Roman"/>
              </a:rPr>
              <a:t>ya</a:t>
            </a:r>
            <a:r>
              <a:rPr lang="en-US" sz="1400" b="0" dirty="0">
                <a:solidFill>
                  <a:srgbClr val="FFC000"/>
                </a:solidFill>
                <a:latin typeface="Arial"/>
                <a:ea typeface="Times New Roman"/>
              </a:rPr>
              <a:t> </a:t>
            </a:r>
            <a:r>
              <a:rPr lang="en-US" sz="1400" b="0" dirty="0" err="1">
                <a:solidFill>
                  <a:srgbClr val="FFC000"/>
                </a:solidFill>
                <a:latin typeface="Arial"/>
                <a:ea typeface="Times New Roman"/>
              </a:rPr>
              <a:t>kanisa</a:t>
            </a:r>
            <a:endParaRPr lang="en-US" sz="1400" b="0" dirty="0">
              <a:solidFill>
                <a:srgbClr val="FFC000"/>
              </a:solidFill>
              <a:effectLst/>
              <a:latin typeface="Times New Roman"/>
              <a:ea typeface="Times New Roman"/>
            </a:endParaRPr>
          </a:p>
        </p:txBody>
      </p:sp>
      <p:sp>
        <p:nvSpPr>
          <p:cNvPr id="22" name="TextBox 30">
            <a:extLst>
              <a:ext uri="{FF2B5EF4-FFF2-40B4-BE49-F238E27FC236}">
                <a16:creationId xmlns:a16="http://schemas.microsoft.com/office/drawing/2014/main" id="{0321C0CC-1D85-4867-90BA-61F7F5D36924}"/>
              </a:ext>
            </a:extLst>
          </p:cNvPr>
          <p:cNvSpPr txBox="1"/>
          <p:nvPr/>
        </p:nvSpPr>
        <p:spPr>
          <a:xfrm>
            <a:off x="4731632" y="3869941"/>
            <a:ext cx="1761793" cy="509531"/>
          </a:xfrm>
          <a:prstGeom prst="rect">
            <a:avLst/>
          </a:prstGeom>
          <a:noFill/>
          <a:ln>
            <a:noFill/>
          </a:ln>
        </p:spPr>
        <p:txBody>
          <a:bodyPr wrap="square" rtlCol="0">
            <a:noAutofit/>
          </a:bodyPr>
          <a:lstStyle/>
          <a:p>
            <a:pPr marL="0" marR="0" algn="ctr">
              <a:spcBef>
                <a:spcPts val="0"/>
              </a:spcBef>
              <a:spcAft>
                <a:spcPts val="0"/>
              </a:spcAft>
            </a:pPr>
            <a:r>
              <a:rPr lang="en-US" sz="2000" b="0" kern="1200" dirty="0">
                <a:solidFill>
                  <a:schemeClr val="bg1"/>
                </a:solidFill>
                <a:effectLst/>
                <a:latin typeface="Arial"/>
                <a:ea typeface="Calibri"/>
              </a:rPr>
              <a:t>Disciples</a:t>
            </a:r>
          </a:p>
          <a:p>
            <a:pPr marL="0" marR="0" algn="ctr">
              <a:spcBef>
                <a:spcPts val="0"/>
              </a:spcBef>
              <a:spcAft>
                <a:spcPts val="0"/>
              </a:spcAft>
            </a:pPr>
            <a:r>
              <a:rPr lang="en-US" sz="1400" b="0" dirty="0" err="1">
                <a:solidFill>
                  <a:srgbClr val="FFC000"/>
                </a:solidFill>
                <a:latin typeface="Arial"/>
                <a:ea typeface="Times New Roman"/>
              </a:rPr>
              <a:t>wanafunzi</a:t>
            </a:r>
            <a:endParaRPr lang="en-US" sz="1400" b="0" dirty="0">
              <a:solidFill>
                <a:srgbClr val="FFC000"/>
              </a:solidFill>
              <a:effectLst/>
              <a:latin typeface="Times New Roman"/>
              <a:ea typeface="Times New Roman"/>
            </a:endParaRPr>
          </a:p>
        </p:txBody>
      </p:sp>
      <p:sp>
        <p:nvSpPr>
          <p:cNvPr id="29" name="Oval 28">
            <a:extLst>
              <a:ext uri="{FF2B5EF4-FFF2-40B4-BE49-F238E27FC236}">
                <a16:creationId xmlns:a16="http://schemas.microsoft.com/office/drawing/2014/main" id="{9ECE0B57-1779-4024-8063-2F5053C1D44C}"/>
              </a:ext>
            </a:extLst>
          </p:cNvPr>
          <p:cNvSpPr>
            <a:spLocks/>
          </p:cNvSpPr>
          <p:nvPr/>
        </p:nvSpPr>
        <p:spPr>
          <a:xfrm>
            <a:off x="2284808" y="3310519"/>
            <a:ext cx="2377440" cy="2377440"/>
          </a:xfrm>
          <a:prstGeom prst="ellipse">
            <a:avLst/>
          </a:prstGeom>
          <a:noFill/>
          <a:ln w="57150" cap="flat" cmpd="sng" algn="ctr">
            <a:solidFill>
              <a:schemeClr val="bg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600" b="0" kern="1200" dirty="0">
                <a:solidFill>
                  <a:schemeClr val="bg1"/>
                </a:solidFill>
                <a:effectLst/>
                <a:latin typeface="Arial"/>
                <a:ea typeface="Times New Roman"/>
              </a:rPr>
              <a:t> </a:t>
            </a:r>
            <a:endParaRPr lang="en-US" sz="2400" b="0" dirty="0">
              <a:solidFill>
                <a:schemeClr val="bg1"/>
              </a:solidFill>
              <a:effectLst/>
              <a:latin typeface="Times New Roman"/>
              <a:ea typeface="Times New Roman"/>
            </a:endParaRPr>
          </a:p>
        </p:txBody>
      </p:sp>
      <p:sp>
        <p:nvSpPr>
          <p:cNvPr id="30" name="Rectangle 29">
            <a:extLst>
              <a:ext uri="{FF2B5EF4-FFF2-40B4-BE49-F238E27FC236}">
                <a16:creationId xmlns:a16="http://schemas.microsoft.com/office/drawing/2014/main" id="{DA7B5E0E-4301-46D9-87E4-E737B32086AA}"/>
              </a:ext>
            </a:extLst>
          </p:cNvPr>
          <p:cNvSpPr/>
          <p:nvPr/>
        </p:nvSpPr>
        <p:spPr>
          <a:xfrm>
            <a:off x="2284423" y="4259705"/>
            <a:ext cx="2377440" cy="508312"/>
          </a:xfrm>
          <a:prstGeom prst="rect">
            <a:avLst/>
          </a:prstGeom>
          <a:ln>
            <a:noFill/>
          </a:ln>
        </p:spPr>
        <p:txBody>
          <a:bodyPr wrap="square" anchor="ctr">
            <a:noAutofit/>
          </a:bodyPr>
          <a:lstStyle/>
          <a:p>
            <a:pPr marL="0" marR="0" algn="ctr">
              <a:spcBef>
                <a:spcPts val="0"/>
              </a:spcBef>
              <a:spcAft>
                <a:spcPts val="0"/>
              </a:spcAft>
            </a:pPr>
            <a:r>
              <a:rPr lang="en-US" sz="2800" kern="1200" dirty="0">
                <a:solidFill>
                  <a:schemeClr val="bg1"/>
                </a:solidFill>
                <a:effectLst/>
                <a:latin typeface="Arial"/>
                <a:ea typeface="Calibri"/>
              </a:rPr>
              <a:t>Foundations</a:t>
            </a:r>
          </a:p>
          <a:p>
            <a:pPr marL="0" marR="0" algn="ctr">
              <a:spcBef>
                <a:spcPts val="0"/>
              </a:spcBef>
              <a:spcAft>
                <a:spcPts val="0"/>
              </a:spcAft>
            </a:pPr>
            <a:r>
              <a:rPr lang="en-US" sz="2000" b="0" dirty="0" err="1">
                <a:solidFill>
                  <a:srgbClr val="FFC000"/>
                </a:solidFill>
                <a:latin typeface="Arial"/>
                <a:ea typeface="Calibri"/>
              </a:rPr>
              <a:t>Msingi</a:t>
            </a:r>
            <a:endParaRPr lang="en-US" sz="2000" b="0" dirty="0">
              <a:solidFill>
                <a:srgbClr val="FFC000"/>
              </a:solidFill>
              <a:effectLst/>
              <a:latin typeface="Times New Roman"/>
              <a:ea typeface="Times New Roman"/>
            </a:endParaRPr>
          </a:p>
        </p:txBody>
      </p:sp>
      <p:sp>
        <p:nvSpPr>
          <p:cNvPr id="24" name="Rectangle 23">
            <a:extLst>
              <a:ext uri="{FF2B5EF4-FFF2-40B4-BE49-F238E27FC236}">
                <a16:creationId xmlns:a16="http://schemas.microsoft.com/office/drawing/2014/main" id="{FC31DA42-C3E3-44B5-90E7-F45C3476794A}"/>
              </a:ext>
            </a:extLst>
          </p:cNvPr>
          <p:cNvSpPr/>
          <p:nvPr/>
        </p:nvSpPr>
        <p:spPr>
          <a:xfrm>
            <a:off x="0" y="0"/>
            <a:ext cx="9088493" cy="5176228"/>
          </a:xfrm>
          <a:prstGeom prst="rect">
            <a:avLst/>
          </a:prstGeom>
          <a:noFill/>
          <a:ln w="1905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600" b="0" kern="1200">
                <a:solidFill>
                  <a:schemeClr val="bg1"/>
                </a:solidFill>
                <a:effectLst/>
                <a:latin typeface="Arial"/>
                <a:ea typeface="Times New Roman"/>
              </a:rPr>
              <a:t> </a:t>
            </a:r>
            <a:endParaRPr lang="en-US" sz="2400" b="0">
              <a:solidFill>
                <a:schemeClr val="bg1"/>
              </a:solidFill>
              <a:effectLst/>
              <a:latin typeface="Times New Roman"/>
              <a:ea typeface="Times New Roman"/>
            </a:endParaRPr>
          </a:p>
        </p:txBody>
      </p:sp>
      <p:cxnSp>
        <p:nvCxnSpPr>
          <p:cNvPr id="25" name="Straight Arrow Connector 24">
            <a:extLst>
              <a:ext uri="{FF2B5EF4-FFF2-40B4-BE49-F238E27FC236}">
                <a16:creationId xmlns:a16="http://schemas.microsoft.com/office/drawing/2014/main" id="{0E1FD9F2-E4B9-4F12-AE76-36D9D46B6525}"/>
              </a:ext>
            </a:extLst>
          </p:cNvPr>
          <p:cNvCxnSpPr>
            <a:cxnSpLocks/>
            <a:stCxn id="29" idx="6"/>
            <a:endCxn id="21" idx="1"/>
          </p:cNvCxnSpPr>
          <p:nvPr/>
        </p:nvCxnSpPr>
        <p:spPr>
          <a:xfrm>
            <a:off x="4662248" y="4499239"/>
            <a:ext cx="2496238" cy="0"/>
          </a:xfrm>
          <a:prstGeom prst="straightConnector1">
            <a:avLst/>
          </a:prstGeom>
          <a:noFill/>
          <a:ln w="152400" cap="flat" cmpd="sng" algn="ctr">
            <a:solidFill>
              <a:schemeClr val="bg1"/>
            </a:solidFill>
            <a:prstDash val="solid"/>
            <a:headEnd type="none" w="med" len="med"/>
            <a:tailEnd type="triangle" w="sm" len="med"/>
          </a:ln>
          <a:effectLst/>
        </p:spPr>
      </p:cxnSp>
      <p:cxnSp>
        <p:nvCxnSpPr>
          <p:cNvPr id="26" name="Elbow Connector 16">
            <a:extLst>
              <a:ext uri="{FF2B5EF4-FFF2-40B4-BE49-F238E27FC236}">
                <a16:creationId xmlns:a16="http://schemas.microsoft.com/office/drawing/2014/main" id="{7B3B74C5-2837-4B5D-BA92-4E50C3D1EDAB}"/>
              </a:ext>
            </a:extLst>
          </p:cNvPr>
          <p:cNvCxnSpPr>
            <a:cxnSpLocks/>
            <a:endCxn id="29" idx="0"/>
          </p:cNvCxnSpPr>
          <p:nvPr/>
        </p:nvCxnSpPr>
        <p:spPr>
          <a:xfrm rot="10800000">
            <a:off x="3473529" y="3310520"/>
            <a:ext cx="3040947" cy="1188719"/>
          </a:xfrm>
          <a:prstGeom prst="bentConnector4">
            <a:avLst>
              <a:gd name="adj1" fmla="val -1004"/>
              <a:gd name="adj2" fmla="val 153922"/>
            </a:avLst>
          </a:prstGeom>
          <a:noFill/>
          <a:ln w="57150" cap="flat" cmpd="sng" algn="ctr">
            <a:solidFill>
              <a:schemeClr val="bg1"/>
            </a:solidFill>
            <a:prstDash val="solid"/>
            <a:headEnd type="none" w="med" len="med"/>
            <a:tailEnd type="triangle" w="lg" len="lg"/>
          </a:ln>
          <a:effectLst/>
        </p:spPr>
      </p:cxnSp>
      <p:cxnSp>
        <p:nvCxnSpPr>
          <p:cNvPr id="27" name="Straight Arrow Connector 26">
            <a:extLst>
              <a:ext uri="{FF2B5EF4-FFF2-40B4-BE49-F238E27FC236}">
                <a16:creationId xmlns:a16="http://schemas.microsoft.com/office/drawing/2014/main" id="{C97B924C-C9C9-45AC-8078-BAA4D583E1C0}"/>
              </a:ext>
            </a:extLst>
          </p:cNvPr>
          <p:cNvCxnSpPr>
            <a:cxnSpLocks/>
          </p:cNvCxnSpPr>
          <p:nvPr/>
        </p:nvCxnSpPr>
        <p:spPr>
          <a:xfrm>
            <a:off x="215153" y="4582081"/>
            <a:ext cx="2069655" cy="0"/>
          </a:xfrm>
          <a:prstGeom prst="straightConnector1">
            <a:avLst/>
          </a:prstGeom>
          <a:noFill/>
          <a:ln w="152400" cap="flat" cmpd="sng" algn="ctr">
            <a:solidFill>
              <a:schemeClr val="bg1"/>
            </a:solidFill>
            <a:prstDash val="solid"/>
            <a:headEnd type="none" w="med" len="med"/>
            <a:tailEnd type="triangle" w="sm" len="med"/>
          </a:ln>
          <a:effectLst/>
        </p:spPr>
      </p:cxnSp>
      <p:sp>
        <p:nvSpPr>
          <p:cNvPr id="28" name="Text Box 3524">
            <a:extLst>
              <a:ext uri="{FF2B5EF4-FFF2-40B4-BE49-F238E27FC236}">
                <a16:creationId xmlns:a16="http://schemas.microsoft.com/office/drawing/2014/main" id="{FE5C9697-7800-41EC-B89B-8796F6063980}"/>
              </a:ext>
            </a:extLst>
          </p:cNvPr>
          <p:cNvSpPr txBox="1">
            <a:spLocks noChangeArrowheads="1"/>
          </p:cNvSpPr>
          <p:nvPr/>
        </p:nvSpPr>
        <p:spPr bwMode="auto">
          <a:xfrm>
            <a:off x="55507" y="3338352"/>
            <a:ext cx="2173792" cy="808135"/>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algn="r">
              <a:spcBef>
                <a:spcPts val="0"/>
              </a:spcBef>
              <a:spcAft>
                <a:spcPts val="0"/>
              </a:spcAft>
            </a:pPr>
            <a:r>
              <a:rPr lang="en-US" sz="2800" b="0" kern="1200" dirty="0">
                <a:solidFill>
                  <a:schemeClr val="bg1"/>
                </a:solidFill>
                <a:effectLst/>
                <a:latin typeface="Arial"/>
                <a:ea typeface="Calibri"/>
              </a:rPr>
              <a:t>Unbeliever</a:t>
            </a:r>
          </a:p>
          <a:p>
            <a:pPr marL="0" marR="0" algn="r">
              <a:spcBef>
                <a:spcPts val="0"/>
              </a:spcBef>
              <a:spcAft>
                <a:spcPts val="0"/>
              </a:spcAft>
            </a:pPr>
            <a:r>
              <a:rPr lang="en-US" b="0" dirty="0" err="1">
                <a:solidFill>
                  <a:srgbClr val="FFC000"/>
                </a:solidFill>
                <a:effectLst/>
                <a:latin typeface="Times New Roman"/>
                <a:ea typeface="Times New Roman"/>
              </a:rPr>
              <a:t>waumin</a:t>
            </a:r>
            <a:r>
              <a:rPr lang="en-US" sz="1600" b="0" dirty="0" err="1">
                <a:solidFill>
                  <a:srgbClr val="FFC000"/>
                </a:solidFill>
                <a:effectLst/>
                <a:latin typeface="Times New Roman"/>
                <a:ea typeface="Times New Roman"/>
              </a:rPr>
              <a:t>i</a:t>
            </a:r>
            <a:endParaRPr lang="en-US" sz="1600" b="0" dirty="0">
              <a:solidFill>
                <a:srgbClr val="FFC000"/>
              </a:solidFill>
              <a:effectLst/>
              <a:latin typeface="Times New Roman"/>
              <a:ea typeface="Times New Roman"/>
            </a:endParaRPr>
          </a:p>
        </p:txBody>
      </p:sp>
    </p:spTree>
    <p:extLst>
      <p:ext uri="{BB962C8B-B14F-4D97-AF65-F5344CB8AC3E}">
        <p14:creationId xmlns:p14="http://schemas.microsoft.com/office/powerpoint/2010/main" val="3443682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7</a:t>
            </a:r>
          </a:p>
        </p:txBody>
      </p:sp>
      <p:sp>
        <p:nvSpPr>
          <p:cNvPr id="2" name="Rectangle 1"/>
          <p:cNvSpPr/>
          <p:nvPr/>
        </p:nvSpPr>
        <p:spPr>
          <a:xfrm>
            <a:off x="654423" y="1834029"/>
            <a:ext cx="8417859" cy="5016758"/>
          </a:xfrm>
          <a:prstGeom prst="rect">
            <a:avLst/>
          </a:prstGeom>
        </p:spPr>
        <p:txBody>
          <a:bodyPr wrap="square">
            <a:spAutoFit/>
          </a:bodyPr>
          <a:lstStyle/>
          <a:p>
            <a:pPr marL="1885950" lvl="4" indent="-514350">
              <a:spcBef>
                <a:spcPts val="0"/>
              </a:spcBef>
              <a:spcAft>
                <a:spcPts val="1200"/>
              </a:spcAft>
              <a:buFont typeface="+mj-lt"/>
              <a:buAutoNum type="arabicPeriod"/>
            </a:pPr>
            <a:r>
              <a:rPr lang="en-US" sz="2000" b="0" dirty="0">
                <a:solidFill>
                  <a:schemeClr val="bg1"/>
                </a:solidFill>
                <a:latin typeface="Arial"/>
                <a:ea typeface="Calibri"/>
              </a:rPr>
              <a:t>Immediate family</a:t>
            </a:r>
          </a:p>
          <a:p>
            <a:pPr marL="1371600" lvl="4">
              <a:spcBef>
                <a:spcPts val="0"/>
              </a:spcBef>
              <a:spcAft>
                <a:spcPts val="1200"/>
              </a:spcAft>
            </a:pPr>
            <a:r>
              <a:rPr lang="en-US" sz="2000" b="0" dirty="0">
                <a:solidFill>
                  <a:schemeClr val="bg1"/>
                </a:solidFill>
                <a:latin typeface="Arial"/>
                <a:ea typeface="Calibri"/>
              </a:rPr>
              <a:t>      </a:t>
            </a:r>
            <a:r>
              <a:rPr lang="en-US" sz="2000" b="0" dirty="0" err="1">
                <a:solidFill>
                  <a:srgbClr val="FFC000"/>
                </a:solidFill>
                <a:latin typeface="Arial"/>
                <a:ea typeface="Calibri"/>
              </a:rPr>
              <a:t>Watu</a:t>
            </a:r>
            <a:r>
              <a:rPr lang="en-US" sz="2000" b="0" dirty="0">
                <a:solidFill>
                  <a:srgbClr val="FFC000"/>
                </a:solidFill>
                <a:latin typeface="Arial"/>
                <a:ea typeface="Calibri"/>
              </a:rPr>
              <a:t> </a:t>
            </a:r>
            <a:r>
              <a:rPr lang="en-US" sz="2000" b="0" dirty="0" err="1">
                <a:solidFill>
                  <a:srgbClr val="FFC000"/>
                </a:solidFill>
                <a:latin typeface="Arial"/>
                <a:ea typeface="Calibri"/>
              </a:rPr>
              <a:t>wakaribu</a:t>
            </a:r>
            <a:r>
              <a:rPr lang="en-US" sz="2000" b="0" dirty="0">
                <a:solidFill>
                  <a:srgbClr val="FFC000"/>
                </a:solidFill>
                <a:latin typeface="Arial"/>
                <a:ea typeface="Calibri"/>
              </a:rPr>
              <a:t> </a:t>
            </a:r>
            <a:r>
              <a:rPr lang="en-US" sz="2000" b="0" dirty="0" err="1">
                <a:solidFill>
                  <a:srgbClr val="FFC000"/>
                </a:solidFill>
                <a:latin typeface="Arial"/>
                <a:ea typeface="Calibri"/>
              </a:rPr>
              <a:t>wa</a:t>
            </a:r>
            <a:r>
              <a:rPr lang="en-US" sz="2000" b="0" dirty="0">
                <a:solidFill>
                  <a:srgbClr val="FFC000"/>
                </a:solidFill>
                <a:latin typeface="Arial"/>
                <a:ea typeface="Calibri"/>
              </a:rPr>
              <a:t> </a:t>
            </a:r>
            <a:r>
              <a:rPr lang="en-US" sz="2000" b="0" dirty="0" err="1">
                <a:solidFill>
                  <a:srgbClr val="FFC000"/>
                </a:solidFill>
                <a:latin typeface="Arial"/>
                <a:ea typeface="Calibri"/>
              </a:rPr>
              <a:t>familia</a:t>
            </a:r>
            <a:endParaRPr lang="en-US" sz="2000" b="0" dirty="0">
              <a:solidFill>
                <a:srgbClr val="FFC000"/>
              </a:solidFill>
              <a:latin typeface="Arial"/>
              <a:ea typeface="Calibri"/>
            </a:endParaRPr>
          </a:p>
          <a:p>
            <a:pPr marL="1371600" lvl="4">
              <a:spcBef>
                <a:spcPts val="0"/>
              </a:spcBef>
              <a:spcAft>
                <a:spcPts val="1200"/>
              </a:spcAft>
            </a:pPr>
            <a:r>
              <a:rPr lang="en-US" sz="2000" b="0" dirty="0">
                <a:solidFill>
                  <a:schemeClr val="bg1"/>
                </a:solidFill>
                <a:latin typeface="Arial"/>
                <a:ea typeface="Calibri"/>
              </a:rPr>
              <a:t>2. Relatives</a:t>
            </a:r>
          </a:p>
          <a:p>
            <a:pPr marL="1371600" lvl="4">
              <a:spcBef>
                <a:spcPts val="0"/>
              </a:spcBef>
              <a:spcAft>
                <a:spcPts val="1200"/>
              </a:spcAft>
            </a:pPr>
            <a:r>
              <a:rPr lang="en-US" sz="2000" b="0" dirty="0">
                <a:solidFill>
                  <a:schemeClr val="bg1"/>
                </a:solidFill>
                <a:latin typeface="Arial"/>
                <a:ea typeface="Calibri"/>
              </a:rPr>
              <a:t>  </a:t>
            </a:r>
            <a:r>
              <a:rPr lang="en-US" sz="2000" b="0" dirty="0" err="1">
                <a:solidFill>
                  <a:srgbClr val="FFC000"/>
                </a:solidFill>
                <a:latin typeface="Arial"/>
                <a:ea typeface="Calibri"/>
              </a:rPr>
              <a:t>watu</a:t>
            </a:r>
            <a:r>
              <a:rPr lang="en-US" sz="2000" b="0" dirty="0">
                <a:solidFill>
                  <a:srgbClr val="FFC000"/>
                </a:solidFill>
                <a:latin typeface="Arial"/>
                <a:ea typeface="Calibri"/>
              </a:rPr>
              <a:t> </a:t>
            </a:r>
            <a:r>
              <a:rPr lang="en-US" sz="2000" b="0" dirty="0" err="1">
                <a:solidFill>
                  <a:srgbClr val="FFC000"/>
                </a:solidFill>
                <a:latin typeface="Arial"/>
                <a:ea typeface="Calibri"/>
              </a:rPr>
              <a:t>wambali</a:t>
            </a:r>
            <a:r>
              <a:rPr lang="en-US" sz="2000" b="0" dirty="0">
                <a:solidFill>
                  <a:srgbClr val="FFC000"/>
                </a:solidFill>
                <a:latin typeface="Arial"/>
                <a:ea typeface="Calibri"/>
              </a:rPr>
              <a:t> </a:t>
            </a:r>
            <a:r>
              <a:rPr lang="en-US" sz="2000" b="0" dirty="0" err="1">
                <a:solidFill>
                  <a:srgbClr val="FFC000"/>
                </a:solidFill>
                <a:latin typeface="Arial"/>
                <a:ea typeface="Calibri"/>
              </a:rPr>
              <a:t>wafamilia</a:t>
            </a:r>
            <a:endParaRPr lang="en-US" sz="2000" b="0" dirty="0">
              <a:solidFill>
                <a:srgbClr val="FFC000"/>
              </a:solidFill>
              <a:latin typeface="Arial"/>
              <a:ea typeface="Calibri"/>
            </a:endParaRPr>
          </a:p>
          <a:p>
            <a:pPr marL="1371600" lvl="4">
              <a:spcBef>
                <a:spcPts val="0"/>
              </a:spcBef>
              <a:spcAft>
                <a:spcPts val="1200"/>
              </a:spcAft>
            </a:pPr>
            <a:r>
              <a:rPr lang="en-US" sz="2000" b="0" dirty="0">
                <a:solidFill>
                  <a:schemeClr val="bg1"/>
                </a:solidFill>
                <a:latin typeface="Arial"/>
                <a:ea typeface="Calibri"/>
              </a:rPr>
              <a:t>3. Friends</a:t>
            </a:r>
          </a:p>
          <a:p>
            <a:pPr marL="1371600" lvl="4">
              <a:spcBef>
                <a:spcPts val="0"/>
              </a:spcBef>
              <a:spcAft>
                <a:spcPts val="1200"/>
              </a:spcAft>
            </a:pPr>
            <a:r>
              <a:rPr lang="en-US" sz="2000" b="0" dirty="0">
                <a:solidFill>
                  <a:schemeClr val="bg1"/>
                </a:solidFill>
                <a:latin typeface="Arial"/>
                <a:ea typeface="Calibri"/>
              </a:rPr>
              <a:t>    </a:t>
            </a:r>
            <a:r>
              <a:rPr lang="en-US" sz="2000" b="0" dirty="0" err="1">
                <a:solidFill>
                  <a:srgbClr val="FFC000"/>
                </a:solidFill>
                <a:latin typeface="Arial"/>
                <a:ea typeface="Calibri"/>
              </a:rPr>
              <a:t>marafiki</a:t>
            </a:r>
            <a:endParaRPr lang="en-US" sz="2000" b="0" dirty="0">
              <a:solidFill>
                <a:srgbClr val="FFC000"/>
              </a:solidFill>
              <a:latin typeface="Arial"/>
              <a:ea typeface="Calibri"/>
            </a:endParaRPr>
          </a:p>
          <a:p>
            <a:pPr marL="1371600" lvl="4">
              <a:spcBef>
                <a:spcPts val="0"/>
              </a:spcBef>
              <a:spcAft>
                <a:spcPts val="1200"/>
              </a:spcAft>
            </a:pPr>
            <a:r>
              <a:rPr lang="en-US" sz="2000" b="0" dirty="0">
                <a:solidFill>
                  <a:schemeClr val="bg1"/>
                </a:solidFill>
                <a:latin typeface="Arial"/>
                <a:ea typeface="Calibri"/>
              </a:rPr>
              <a:t>4. Neighbors and work associates</a:t>
            </a:r>
          </a:p>
          <a:p>
            <a:pPr marL="1371600" lvl="4">
              <a:spcBef>
                <a:spcPts val="0"/>
              </a:spcBef>
              <a:spcAft>
                <a:spcPts val="1200"/>
              </a:spcAft>
            </a:pPr>
            <a:r>
              <a:rPr lang="en-US" sz="2000" b="0" dirty="0">
                <a:solidFill>
                  <a:schemeClr val="bg1"/>
                </a:solidFill>
                <a:latin typeface="Arial"/>
                <a:ea typeface="Calibri"/>
              </a:rPr>
              <a:t>    </a:t>
            </a:r>
            <a:r>
              <a:rPr lang="en-US" sz="2000" b="0" dirty="0" err="1">
                <a:solidFill>
                  <a:srgbClr val="FFC000"/>
                </a:solidFill>
                <a:latin typeface="Arial"/>
                <a:ea typeface="Calibri"/>
              </a:rPr>
              <a:t>majirani</a:t>
            </a:r>
            <a:r>
              <a:rPr lang="en-US" sz="2000" b="0" dirty="0">
                <a:solidFill>
                  <a:srgbClr val="FFC000"/>
                </a:solidFill>
                <a:latin typeface="Arial"/>
                <a:ea typeface="Calibri"/>
              </a:rPr>
              <a:t> </a:t>
            </a:r>
            <a:r>
              <a:rPr lang="en-US" sz="2000" b="0" dirty="0" err="1">
                <a:solidFill>
                  <a:srgbClr val="FFC000"/>
                </a:solidFill>
                <a:latin typeface="Arial"/>
                <a:ea typeface="Calibri"/>
              </a:rPr>
              <a:t>na</a:t>
            </a:r>
            <a:r>
              <a:rPr lang="en-US" sz="2000" b="0" dirty="0">
                <a:solidFill>
                  <a:srgbClr val="FFC000"/>
                </a:solidFill>
                <a:latin typeface="Arial"/>
                <a:ea typeface="Calibri"/>
              </a:rPr>
              <a:t> </a:t>
            </a:r>
            <a:r>
              <a:rPr lang="en-US" sz="2000" b="0" dirty="0" err="1">
                <a:solidFill>
                  <a:srgbClr val="FFC000"/>
                </a:solidFill>
                <a:latin typeface="Arial"/>
                <a:ea typeface="Calibri"/>
              </a:rPr>
              <a:t>wafanyikazi</a:t>
            </a:r>
            <a:r>
              <a:rPr lang="en-US" sz="2000" b="0" dirty="0">
                <a:solidFill>
                  <a:srgbClr val="FFC000"/>
                </a:solidFill>
                <a:latin typeface="Arial"/>
                <a:ea typeface="Calibri"/>
              </a:rPr>
              <a:t> </a:t>
            </a:r>
            <a:r>
              <a:rPr lang="en-US" sz="2000" b="0" dirty="0" err="1">
                <a:solidFill>
                  <a:srgbClr val="FFC000"/>
                </a:solidFill>
                <a:latin typeface="Arial"/>
                <a:ea typeface="Calibri"/>
              </a:rPr>
              <a:t>wahusika</a:t>
            </a:r>
            <a:endParaRPr lang="en-US" sz="2000" b="0" dirty="0">
              <a:solidFill>
                <a:srgbClr val="FFC000"/>
              </a:solidFill>
              <a:latin typeface="Arial"/>
              <a:ea typeface="Calibri"/>
            </a:endParaRPr>
          </a:p>
          <a:p>
            <a:pPr marL="1371600" lvl="4">
              <a:spcBef>
                <a:spcPts val="0"/>
              </a:spcBef>
              <a:spcAft>
                <a:spcPts val="1200"/>
              </a:spcAft>
            </a:pPr>
            <a:r>
              <a:rPr lang="en-US" sz="2000" b="0" dirty="0">
                <a:solidFill>
                  <a:schemeClr val="bg1"/>
                </a:solidFill>
                <a:latin typeface="Arial"/>
                <a:ea typeface="Calibri"/>
              </a:rPr>
              <a:t>5. Acquaintances</a:t>
            </a:r>
          </a:p>
          <a:p>
            <a:pPr marL="1371600" lvl="4">
              <a:spcBef>
                <a:spcPts val="0"/>
              </a:spcBef>
              <a:spcAft>
                <a:spcPts val="1200"/>
              </a:spcAft>
            </a:pPr>
            <a:r>
              <a:rPr lang="en-US" sz="2000" b="0" dirty="0">
                <a:solidFill>
                  <a:schemeClr val="bg1"/>
                </a:solidFill>
                <a:latin typeface="Arial"/>
                <a:ea typeface="Calibri"/>
              </a:rPr>
              <a:t>6. Church attenders</a:t>
            </a:r>
          </a:p>
          <a:p>
            <a:pPr marL="1371600" lvl="4">
              <a:spcBef>
                <a:spcPts val="0"/>
              </a:spcBef>
              <a:spcAft>
                <a:spcPts val="1200"/>
              </a:spcAft>
            </a:pPr>
            <a:r>
              <a:rPr lang="en-US" sz="2000" b="0" dirty="0">
                <a:solidFill>
                  <a:srgbClr val="FFC000"/>
                </a:solidFill>
                <a:latin typeface="Arial"/>
                <a:ea typeface="Calibri"/>
              </a:rPr>
              <a:t>   </a:t>
            </a:r>
            <a:r>
              <a:rPr lang="en-US" sz="2000" b="0" dirty="0" err="1">
                <a:solidFill>
                  <a:srgbClr val="FFC000"/>
                </a:solidFill>
                <a:latin typeface="Arial"/>
                <a:ea typeface="Calibri"/>
              </a:rPr>
              <a:t>Washirika</a:t>
            </a:r>
            <a:r>
              <a:rPr lang="en-US" sz="2000" b="0" dirty="0">
                <a:solidFill>
                  <a:srgbClr val="FFC000"/>
                </a:solidFill>
                <a:latin typeface="Arial"/>
                <a:ea typeface="Calibri"/>
              </a:rPr>
              <a:t> </a:t>
            </a:r>
            <a:r>
              <a:rPr lang="en-US" sz="2000" b="0" dirty="0" err="1">
                <a:solidFill>
                  <a:srgbClr val="FFC000"/>
                </a:solidFill>
                <a:latin typeface="Arial"/>
                <a:ea typeface="Calibri"/>
              </a:rPr>
              <a:t>wa</a:t>
            </a:r>
            <a:r>
              <a:rPr lang="en-US" sz="2000" b="0" dirty="0">
                <a:solidFill>
                  <a:srgbClr val="FFC000"/>
                </a:solidFill>
                <a:latin typeface="Arial"/>
                <a:ea typeface="Calibri"/>
              </a:rPr>
              <a:t> </a:t>
            </a:r>
            <a:r>
              <a:rPr lang="en-US" sz="2000" b="0" dirty="0" err="1">
                <a:solidFill>
                  <a:srgbClr val="FFC000"/>
                </a:solidFill>
                <a:latin typeface="Arial"/>
                <a:ea typeface="Calibri"/>
              </a:rPr>
              <a:t>kanisa</a:t>
            </a:r>
            <a:endParaRPr lang="en-US" sz="2000" b="0" dirty="0">
              <a:solidFill>
                <a:srgbClr val="FFC000"/>
              </a:solidFill>
              <a:latin typeface="Arial"/>
              <a:ea typeface="Calibri"/>
            </a:endParaRPr>
          </a:p>
        </p:txBody>
      </p:sp>
      <p:sp>
        <p:nvSpPr>
          <p:cNvPr id="3" name="Rectangle 2">
            <a:extLst>
              <a:ext uri="{FF2B5EF4-FFF2-40B4-BE49-F238E27FC236}">
                <a16:creationId xmlns:a16="http://schemas.microsoft.com/office/drawing/2014/main" id="{44FA9B07-C636-4B76-B8A3-8D4DC763FA4F}"/>
              </a:ext>
            </a:extLst>
          </p:cNvPr>
          <p:cNvSpPr/>
          <p:nvPr/>
        </p:nvSpPr>
        <p:spPr>
          <a:xfrm>
            <a:off x="0" y="202906"/>
            <a:ext cx="9144000" cy="1261884"/>
          </a:xfrm>
          <a:prstGeom prst="rect">
            <a:avLst/>
          </a:prstGeom>
        </p:spPr>
        <p:txBody>
          <a:bodyPr wrap="square">
            <a:spAutoFit/>
          </a:bodyPr>
          <a:lstStyle/>
          <a:p>
            <a:pPr marL="398463" lvl="1" indent="-398463" algn="ctr">
              <a:spcBef>
                <a:spcPts val="0"/>
              </a:spcBef>
              <a:spcAft>
                <a:spcPts val="0"/>
              </a:spcAft>
            </a:pPr>
            <a:r>
              <a:rPr lang="en-US" sz="2400" dirty="0">
                <a:solidFill>
                  <a:schemeClr val="bg1"/>
                </a:solidFill>
                <a:latin typeface="Arial"/>
                <a:ea typeface="Calibri"/>
              </a:rPr>
              <a:t>People you can disciple </a:t>
            </a:r>
          </a:p>
          <a:p>
            <a:pPr marL="398463" lvl="1" indent="-398463" algn="ctr">
              <a:spcBef>
                <a:spcPts val="0"/>
              </a:spcBef>
              <a:spcAft>
                <a:spcPts val="1200"/>
              </a:spcAft>
            </a:pPr>
            <a:r>
              <a:rPr lang="en-US" sz="2400" dirty="0">
                <a:solidFill>
                  <a:schemeClr val="bg1"/>
                </a:solidFill>
                <a:latin typeface="Arial"/>
                <a:ea typeface="Calibri"/>
              </a:rPr>
              <a:t>with the Foundations material</a:t>
            </a:r>
          </a:p>
          <a:p>
            <a:pPr marL="398463" lvl="1" indent="-398463" algn="ctr">
              <a:spcBef>
                <a:spcPts val="0"/>
              </a:spcBef>
              <a:spcAft>
                <a:spcPts val="1200"/>
              </a:spcAft>
            </a:pPr>
            <a:r>
              <a:rPr lang="en-US" dirty="0" err="1">
                <a:solidFill>
                  <a:schemeClr val="bg1"/>
                </a:solidFill>
                <a:latin typeface="Arial"/>
                <a:ea typeface="Calibri"/>
              </a:rPr>
              <a:t>Watu</a:t>
            </a:r>
            <a:r>
              <a:rPr lang="en-US" dirty="0">
                <a:solidFill>
                  <a:schemeClr val="bg1"/>
                </a:solidFill>
                <a:latin typeface="Arial"/>
                <a:ea typeface="Calibri"/>
              </a:rPr>
              <a:t> </a:t>
            </a:r>
            <a:r>
              <a:rPr lang="en-US" dirty="0" err="1">
                <a:solidFill>
                  <a:schemeClr val="bg1"/>
                </a:solidFill>
                <a:latin typeface="Arial"/>
                <a:ea typeface="Calibri"/>
              </a:rPr>
              <a:t>unaoweza</a:t>
            </a:r>
            <a:r>
              <a:rPr lang="en-US" dirty="0">
                <a:solidFill>
                  <a:schemeClr val="bg1"/>
                </a:solidFill>
                <a:latin typeface="Arial"/>
                <a:ea typeface="Calibri"/>
              </a:rPr>
              <a:t> </a:t>
            </a:r>
            <a:r>
              <a:rPr lang="en-US" dirty="0" err="1">
                <a:solidFill>
                  <a:schemeClr val="bg1"/>
                </a:solidFill>
                <a:latin typeface="Arial"/>
                <a:ea typeface="Calibri"/>
              </a:rPr>
              <a:t>kuwaelekeza</a:t>
            </a:r>
            <a:r>
              <a:rPr lang="en-US" dirty="0">
                <a:solidFill>
                  <a:schemeClr val="bg1"/>
                </a:solidFill>
                <a:latin typeface="Arial"/>
                <a:ea typeface="Calibri"/>
              </a:rPr>
              <a:t> </a:t>
            </a:r>
            <a:r>
              <a:rPr lang="en-US" dirty="0" err="1">
                <a:solidFill>
                  <a:schemeClr val="bg1"/>
                </a:solidFill>
                <a:latin typeface="Arial"/>
                <a:ea typeface="Calibri"/>
              </a:rPr>
              <a:t>ukitumia</a:t>
            </a:r>
            <a:r>
              <a:rPr lang="en-US" dirty="0">
                <a:solidFill>
                  <a:schemeClr val="bg1"/>
                </a:solidFill>
                <a:latin typeface="Arial"/>
                <a:ea typeface="Calibri"/>
              </a:rPr>
              <a:t> </a:t>
            </a:r>
            <a:r>
              <a:rPr lang="en-US" dirty="0" err="1">
                <a:solidFill>
                  <a:schemeClr val="bg1"/>
                </a:solidFill>
                <a:latin typeface="Arial"/>
                <a:ea typeface="Calibri"/>
              </a:rPr>
              <a:t>maligafi</a:t>
            </a:r>
            <a:r>
              <a:rPr lang="en-US" dirty="0">
                <a:solidFill>
                  <a:schemeClr val="bg1"/>
                </a:solidFill>
                <a:latin typeface="Arial"/>
                <a:ea typeface="Calibri"/>
              </a:rPr>
              <a:t> </a:t>
            </a:r>
            <a:r>
              <a:rPr lang="en-US" dirty="0" err="1">
                <a:solidFill>
                  <a:schemeClr val="bg1"/>
                </a:solidFill>
                <a:latin typeface="Arial"/>
                <a:ea typeface="Calibri"/>
              </a:rPr>
              <a:t>ya</a:t>
            </a:r>
            <a:r>
              <a:rPr lang="en-US" dirty="0">
                <a:solidFill>
                  <a:schemeClr val="bg1"/>
                </a:solidFill>
                <a:latin typeface="Arial"/>
                <a:ea typeface="Calibri"/>
              </a:rPr>
              <a:t> </a:t>
            </a:r>
            <a:r>
              <a:rPr lang="en-US" dirty="0" err="1">
                <a:solidFill>
                  <a:schemeClr val="bg1"/>
                </a:solidFill>
                <a:latin typeface="Arial"/>
                <a:ea typeface="Calibri"/>
              </a:rPr>
              <a:t>msingi</a:t>
            </a:r>
            <a:endParaRPr lang="en-US" dirty="0">
              <a:solidFill>
                <a:schemeClr val="bg1"/>
              </a:solidFill>
              <a:latin typeface="Arial"/>
              <a:ea typeface="Calibri"/>
            </a:endParaRPr>
          </a:p>
        </p:txBody>
      </p:sp>
    </p:spTree>
    <p:extLst>
      <p:ext uri="{BB962C8B-B14F-4D97-AF65-F5344CB8AC3E}">
        <p14:creationId xmlns:p14="http://schemas.microsoft.com/office/powerpoint/2010/main" val="2969431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21D8B8-C860-4762-948E-F3A1D2A390B3}"/>
              </a:ext>
            </a:extLst>
          </p:cNvPr>
          <p:cNvSpPr>
            <a:spLocks noGrp="1"/>
          </p:cNvSpPr>
          <p:nvPr>
            <p:ph type="sldNum" sz="quarter" idx="12"/>
          </p:nvPr>
        </p:nvSpPr>
        <p:spPr/>
        <p:txBody>
          <a:bodyPr/>
          <a:lstStyle/>
          <a:p>
            <a:pPr>
              <a:defRPr/>
            </a:pPr>
            <a:r>
              <a:rPr lang="en-US" sz="1800" dirty="0"/>
              <a:t>7</a:t>
            </a:r>
          </a:p>
        </p:txBody>
      </p:sp>
      <p:sp>
        <p:nvSpPr>
          <p:cNvPr id="3" name="Rectangle 2">
            <a:extLst>
              <a:ext uri="{FF2B5EF4-FFF2-40B4-BE49-F238E27FC236}">
                <a16:creationId xmlns:a16="http://schemas.microsoft.com/office/drawing/2014/main" id="{A5345214-FE17-48E3-9554-D366E94B04A8}"/>
              </a:ext>
            </a:extLst>
          </p:cNvPr>
          <p:cNvSpPr/>
          <p:nvPr/>
        </p:nvSpPr>
        <p:spPr>
          <a:xfrm>
            <a:off x="0" y="262007"/>
            <a:ext cx="9144000" cy="2492990"/>
          </a:xfrm>
          <a:prstGeom prst="rect">
            <a:avLst/>
          </a:prstGeom>
        </p:spPr>
        <p:txBody>
          <a:bodyPr wrap="square">
            <a:spAutoFit/>
          </a:bodyPr>
          <a:lstStyle/>
          <a:p>
            <a:pPr marL="0" marR="0" algn="ctr">
              <a:spcBef>
                <a:spcPts val="0"/>
              </a:spcBef>
              <a:spcAft>
                <a:spcPts val="1200"/>
              </a:spcAft>
            </a:pPr>
            <a:r>
              <a:rPr lang="en-US" sz="3600" dirty="0">
                <a:solidFill>
                  <a:schemeClr val="bg1"/>
                </a:solidFill>
                <a:latin typeface="Arial" panose="020B0604020202020204" pitchFamily="34" charset="0"/>
                <a:ea typeface="Calibri" panose="020F0502020204030204" pitchFamily="34" charset="0"/>
                <a:cs typeface="Arial" panose="020B0604020202020204" pitchFamily="34" charset="0"/>
              </a:rPr>
              <a:t>Workshop 4 Preview</a:t>
            </a:r>
          </a:p>
          <a:p>
            <a:pPr marL="0" marR="0" algn="ctr">
              <a:spcBef>
                <a:spcPts val="0"/>
              </a:spcBef>
              <a:spcAft>
                <a:spcPts val="1200"/>
              </a:spcAft>
            </a:pPr>
            <a:r>
              <a:rPr lang="en-US" sz="1600" dirty="0" err="1">
                <a:solidFill>
                  <a:srgbClr val="FFC000"/>
                </a:solidFill>
                <a:latin typeface="Arial" panose="020B0604020202020204" pitchFamily="34" charset="0"/>
                <a:ea typeface="Calibri" panose="020F0502020204030204" pitchFamily="34" charset="0"/>
                <a:cs typeface="Arial" panose="020B0604020202020204" pitchFamily="34" charset="0"/>
              </a:rPr>
              <a:t>Warsha</a:t>
            </a:r>
            <a:r>
              <a:rPr lang="en-US" sz="160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FFC000"/>
                </a:solidFill>
                <a:latin typeface="Arial" panose="020B0604020202020204" pitchFamily="34" charset="0"/>
                <a:ea typeface="Calibri" panose="020F0502020204030204" pitchFamily="34" charset="0"/>
                <a:cs typeface="Arial" panose="020B0604020202020204" pitchFamily="34" charset="0"/>
              </a:rPr>
              <a:t>nne</a:t>
            </a:r>
            <a:r>
              <a:rPr lang="en-US" sz="160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FFC000"/>
                </a:solidFill>
                <a:latin typeface="Arial" panose="020B0604020202020204" pitchFamily="34" charset="0"/>
                <a:ea typeface="Calibri" panose="020F0502020204030204" pitchFamily="34" charset="0"/>
                <a:cs typeface="Arial" panose="020B0604020202020204" pitchFamily="34" charset="0"/>
              </a:rPr>
              <a:t>kitengo</a:t>
            </a:r>
            <a:r>
              <a:rPr lang="en-US" sz="1600" dirty="0">
                <a:solidFill>
                  <a:srgbClr val="FFC000"/>
                </a:solidFill>
                <a:latin typeface="Arial" panose="020B0604020202020204" pitchFamily="34" charset="0"/>
                <a:ea typeface="Calibri" panose="020F0502020204030204" pitchFamily="34" charset="0"/>
                <a:cs typeface="Arial" panose="020B0604020202020204" pitchFamily="34" charset="0"/>
              </a:rPr>
              <a:t> cha </a:t>
            </a:r>
            <a:r>
              <a:rPr lang="en-US" sz="1600" dirty="0" err="1">
                <a:solidFill>
                  <a:srgbClr val="FFC000"/>
                </a:solidFill>
                <a:latin typeface="Arial" panose="020B0604020202020204" pitchFamily="34" charset="0"/>
                <a:ea typeface="Calibri" panose="020F0502020204030204" pitchFamily="34" charset="0"/>
                <a:cs typeface="Arial" panose="020B0604020202020204" pitchFamily="34" charset="0"/>
              </a:rPr>
              <a:t>murudio</a:t>
            </a:r>
            <a:endParaRPr lang="en-US" sz="160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1200"/>
              </a:spcAft>
            </a:pPr>
            <a:r>
              <a:rPr lang="en-US" sz="1600" b="0" dirty="0">
                <a:solidFill>
                  <a:schemeClr val="bg1"/>
                </a:solidFill>
                <a:latin typeface="Arial" panose="020B0604020202020204" pitchFamily="34" charset="0"/>
                <a:ea typeface="Calibri" panose="020F0502020204030204" pitchFamily="34" charset="0"/>
                <a:cs typeface="Arial" panose="020B0604020202020204" pitchFamily="34" charset="0"/>
              </a:rPr>
              <a:t>Multiply </a:t>
            </a:r>
            <a:r>
              <a:rPr lang="en-US" sz="1600" b="0" dirty="0" err="1">
                <a:solidFill>
                  <a:schemeClr val="bg1"/>
                </a:solidFill>
                <a:latin typeface="Arial" panose="020B0604020202020204" pitchFamily="34" charset="0"/>
                <a:ea typeface="Calibri" panose="020F0502020204030204" pitchFamily="34" charset="0"/>
                <a:cs typeface="Arial" panose="020B0604020202020204" pitchFamily="34" charset="0"/>
              </a:rPr>
              <a:t>Disciplemaking</a:t>
            </a:r>
            <a:r>
              <a:rPr lang="en-US" sz="1600" b="0" dirty="0">
                <a:solidFill>
                  <a:schemeClr val="bg1"/>
                </a:solidFill>
                <a:latin typeface="Arial" panose="020B0604020202020204" pitchFamily="34" charset="0"/>
                <a:ea typeface="Calibri" panose="020F0502020204030204" pitchFamily="34" charset="0"/>
                <a:cs typeface="Arial" panose="020B0604020202020204" pitchFamily="34" charset="0"/>
              </a:rPr>
              <a:t> Churches</a:t>
            </a:r>
          </a:p>
          <a:p>
            <a:pPr marL="0" marR="0" algn="ctr">
              <a:spcBef>
                <a:spcPts val="0"/>
              </a:spcBef>
              <a:spcAft>
                <a:spcPts val="1200"/>
              </a:spcAft>
            </a:pP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Kanisa</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inayo</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zidisha</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wanafunzi</a:t>
            </a:r>
            <a:endPar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1200"/>
              </a:spcAft>
            </a:pPr>
            <a:endPar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7F98D08-3EB1-4362-AECE-069EBCDD8B6B}"/>
              </a:ext>
            </a:extLst>
          </p:cNvPr>
          <p:cNvSpPr/>
          <p:nvPr/>
        </p:nvSpPr>
        <p:spPr>
          <a:xfrm>
            <a:off x="1129552" y="2071677"/>
            <a:ext cx="8014448" cy="3939540"/>
          </a:xfrm>
          <a:prstGeom prst="rect">
            <a:avLst/>
          </a:prstGeom>
        </p:spPr>
        <p:txBody>
          <a:bodyPr wrap="square">
            <a:spAutoFit/>
          </a:bodyPr>
          <a:lstStyle/>
          <a:p>
            <a:pPr marL="514350" marR="0" lvl="0" indent="-514350">
              <a:spcBef>
                <a:spcPts val="0"/>
              </a:spcBef>
              <a:spcAft>
                <a:spcPts val="1200"/>
              </a:spcAft>
              <a:buFont typeface="+mj-lt"/>
              <a:buAutoNum type="arabicPeriod"/>
            </a:pPr>
            <a:r>
              <a:rPr lang="en-US" sz="1600" b="0" dirty="0">
                <a:solidFill>
                  <a:schemeClr val="bg1"/>
                </a:solidFill>
                <a:latin typeface="Arial" panose="020B0604020202020204" pitchFamily="34" charset="0"/>
                <a:ea typeface="Calibri" panose="020F0502020204030204" pitchFamily="34" charset="0"/>
                <a:cs typeface="Arial" panose="020B0604020202020204" pitchFamily="34" charset="0"/>
              </a:rPr>
              <a:t>Become a </a:t>
            </a:r>
            <a:r>
              <a:rPr lang="en-US" sz="1600" b="0" dirty="0" err="1">
                <a:solidFill>
                  <a:schemeClr val="bg1"/>
                </a:solidFill>
                <a:latin typeface="Arial" panose="020B0604020202020204" pitchFamily="34" charset="0"/>
                <a:ea typeface="Calibri" panose="020F0502020204030204" pitchFamily="34" charset="0"/>
                <a:cs typeface="Arial" panose="020B0604020202020204" pitchFamily="34" charset="0"/>
              </a:rPr>
              <a:t>disciplemaking</a:t>
            </a:r>
            <a:r>
              <a:rPr lang="en-US" sz="1600" b="0" dirty="0">
                <a:solidFill>
                  <a:schemeClr val="bg1"/>
                </a:solidFill>
                <a:latin typeface="Arial" panose="020B0604020202020204" pitchFamily="34" charset="0"/>
                <a:ea typeface="Calibri" panose="020F0502020204030204" pitchFamily="34" charset="0"/>
                <a:cs typeface="Arial" panose="020B0604020202020204" pitchFamily="34" charset="0"/>
              </a:rPr>
              <a:t> church</a:t>
            </a:r>
          </a:p>
          <a:p>
            <a:pPr marR="0" lvl="0">
              <a:spcBef>
                <a:spcPts val="0"/>
              </a:spcBef>
              <a:spcAft>
                <a:spcPts val="1200"/>
              </a:spcAft>
            </a:pPr>
            <a:r>
              <a:rPr lang="en-US" sz="1600" b="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Kuwa</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kanisa</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la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kutengeneza</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wanafunzi</a:t>
            </a:r>
            <a:endPar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marL="514350" marR="0" lvl="0" indent="-514350">
              <a:spcBef>
                <a:spcPts val="0"/>
              </a:spcBef>
              <a:spcAft>
                <a:spcPts val="1200"/>
              </a:spcAft>
              <a:buAutoNum type="arabicPeriod" startAt="2"/>
            </a:pPr>
            <a:r>
              <a:rPr lang="en-US" sz="1600" b="0" dirty="0">
                <a:solidFill>
                  <a:schemeClr val="bg1"/>
                </a:solidFill>
                <a:latin typeface="Arial" panose="020B0604020202020204" pitchFamily="34" charset="0"/>
                <a:ea typeface="Calibri" panose="020F0502020204030204" pitchFamily="34" charset="0"/>
                <a:cs typeface="Arial" panose="020B0604020202020204" pitchFamily="34" charset="0"/>
              </a:rPr>
              <a:t>Reach your city for Christ</a:t>
            </a:r>
          </a:p>
          <a:p>
            <a:pPr marR="0" lvl="0">
              <a:spcBef>
                <a:spcPts val="0"/>
              </a:spcBef>
              <a:spcAft>
                <a:spcPts val="1200"/>
              </a:spcAft>
            </a:pPr>
            <a:r>
              <a:rPr lang="en-US" sz="1600" b="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Fikia</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mji</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wako</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kwa</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yesu</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p>
          <a:p>
            <a:pPr marL="800100" lvl="1" indent="-342900">
              <a:spcBef>
                <a:spcPts val="0"/>
              </a:spcBef>
              <a:spcAft>
                <a:spcPts val="1200"/>
              </a:spcAft>
              <a:buFont typeface="Symbol" panose="05050102010706020507" pitchFamily="18" charset="2"/>
              <a:buChar char=""/>
            </a:pPr>
            <a:r>
              <a:rPr lang="en-US" sz="1600" b="0" dirty="0">
                <a:solidFill>
                  <a:schemeClr val="bg1"/>
                </a:solidFill>
                <a:latin typeface="Arial" panose="020B0604020202020204" pitchFamily="34" charset="0"/>
                <a:ea typeface="Calibri" panose="020F0502020204030204" pitchFamily="34" charset="0"/>
                <a:cs typeface="Arial" panose="020B0604020202020204" pitchFamily="34" charset="0"/>
              </a:rPr>
              <a:t>Plant disciple making churches</a:t>
            </a:r>
          </a:p>
          <a:p>
            <a:pPr lvl="1">
              <a:spcBef>
                <a:spcPts val="0"/>
              </a:spcBef>
              <a:spcAft>
                <a:spcPts val="1200"/>
              </a:spcAft>
            </a:pPr>
            <a:r>
              <a:rPr lang="en-US" sz="1600" b="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kupanda</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makanisa</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yanoyo</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tengeneza</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p>
          <a:p>
            <a:pPr marR="0" lvl="0">
              <a:spcBef>
                <a:spcPts val="0"/>
              </a:spcBef>
              <a:spcAft>
                <a:spcPts val="1200"/>
              </a:spcAft>
            </a:pPr>
            <a:r>
              <a:rPr lang="en-US" sz="1600" b="0" dirty="0">
                <a:solidFill>
                  <a:schemeClr val="bg1"/>
                </a:solidFill>
                <a:latin typeface="Arial" panose="020B0604020202020204" pitchFamily="34" charset="0"/>
                <a:ea typeface="Calibri" panose="020F0502020204030204" pitchFamily="34" charset="0"/>
                <a:cs typeface="Arial" panose="020B0604020202020204" pitchFamily="34" charset="0"/>
              </a:rPr>
              <a:t>3. Reach your country for Christ</a:t>
            </a:r>
          </a:p>
          <a:p>
            <a:pPr marR="0" lvl="0">
              <a:spcBef>
                <a:spcPts val="0"/>
              </a:spcBef>
              <a:spcAft>
                <a:spcPts val="1200"/>
              </a:spcAft>
            </a:pPr>
            <a:r>
              <a:rPr lang="en-US" sz="1600" b="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fikia</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nchi</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yako</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kwa</a:t>
            </a:r>
            <a:r>
              <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latin typeface="Arial" panose="020B0604020202020204" pitchFamily="34" charset="0"/>
                <a:ea typeface="Calibri" panose="020F0502020204030204" pitchFamily="34" charset="0"/>
                <a:cs typeface="Arial" panose="020B0604020202020204" pitchFamily="34" charset="0"/>
              </a:rPr>
              <a:t>yesu</a:t>
            </a:r>
            <a:endParaRPr lang="en-US" sz="1600" b="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marL="800100" lvl="1" indent="-342900">
              <a:spcBef>
                <a:spcPts val="0"/>
              </a:spcBef>
              <a:spcAft>
                <a:spcPts val="1200"/>
              </a:spcAft>
              <a:buFont typeface="Symbol" panose="05050102010706020507" pitchFamily="18" charset="2"/>
              <a:buChar char=""/>
            </a:pPr>
            <a:r>
              <a:rPr lang="en-US" sz="1600" b="0" dirty="0">
                <a:solidFill>
                  <a:schemeClr val="bg1"/>
                </a:solidFill>
                <a:latin typeface="Arial" panose="020B0604020202020204" pitchFamily="34" charset="0"/>
                <a:ea typeface="Calibri" panose="020F0502020204030204" pitchFamily="34" charset="0"/>
                <a:cs typeface="Arial" panose="020B0604020202020204" pitchFamily="34" charset="0"/>
              </a:rPr>
              <a:t>Train pastors with these workshops</a:t>
            </a:r>
          </a:p>
          <a:p>
            <a:pPr lvl="1">
              <a:spcBef>
                <a:spcPts val="0"/>
              </a:spcBef>
              <a:spcAft>
                <a:spcPts val="1200"/>
              </a:spcAft>
            </a:pPr>
            <a:r>
              <a:rPr lang="en-US" sz="1600" b="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wafunze</a:t>
            </a:r>
            <a:r>
              <a:rPr lang="en-US" sz="1600" b="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wachugaji</a:t>
            </a:r>
            <a:r>
              <a:rPr lang="en-US" sz="1600" b="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kwa</a:t>
            </a:r>
            <a:r>
              <a:rPr lang="en-US" sz="1600" b="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warsha</a:t>
            </a:r>
            <a:r>
              <a:rPr lang="en-US" sz="1600" b="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b="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hii</a:t>
            </a:r>
            <a:endParaRPr lang="en-US" sz="1600" b="0"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64005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endParaRPr lang="en-US" altLang="en-US" sz="1800">
              <a:solidFill>
                <a:schemeClr val="tx1"/>
              </a:solidFill>
            </a:endParaRPr>
          </a:p>
        </p:txBody>
      </p:sp>
      <p:sp>
        <p:nvSpPr>
          <p:cNvPr id="10243" name="TextBox 10"/>
          <p:cNvSpPr txBox="1">
            <a:spLocks noChangeArrowheads="1"/>
          </p:cNvSpPr>
          <p:nvPr/>
        </p:nvSpPr>
        <p:spPr bwMode="auto">
          <a:xfrm>
            <a:off x="0" y="1719149"/>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spcAft>
                <a:spcPts val="1200"/>
              </a:spcAft>
              <a:buFontTx/>
              <a:buNone/>
            </a:pPr>
            <a:r>
              <a:rPr lang="en-US" altLang="en-US" sz="3600" dirty="0"/>
              <a:t>Workshop 1 </a:t>
            </a:r>
            <a:r>
              <a:rPr lang="en-US" altLang="en-US" sz="3600" u="sng" dirty="0"/>
              <a:t>Review</a:t>
            </a:r>
            <a:r>
              <a:rPr lang="en-US" altLang="en-US" sz="3600" dirty="0"/>
              <a:t> </a:t>
            </a:r>
          </a:p>
          <a:p>
            <a:pPr algn="ctr" eaLnBrk="1" hangingPunct="1">
              <a:spcBef>
                <a:spcPct val="0"/>
              </a:spcBef>
              <a:spcAft>
                <a:spcPts val="1200"/>
              </a:spcAft>
              <a:buFontTx/>
              <a:buNone/>
            </a:pPr>
            <a:r>
              <a:rPr lang="en-US" altLang="en-US" sz="3600" dirty="0" err="1">
                <a:solidFill>
                  <a:srgbClr val="FFC000"/>
                </a:solidFill>
              </a:rPr>
              <a:t>Warsha</a:t>
            </a:r>
            <a:r>
              <a:rPr lang="en-US" altLang="en-US" sz="3600" dirty="0">
                <a:solidFill>
                  <a:srgbClr val="FFC000"/>
                </a:solidFill>
              </a:rPr>
              <a:t> </a:t>
            </a:r>
            <a:r>
              <a:rPr lang="en-US" altLang="en-US" sz="3600" dirty="0" err="1">
                <a:solidFill>
                  <a:srgbClr val="FFC000"/>
                </a:solidFill>
              </a:rPr>
              <a:t>ya</a:t>
            </a:r>
            <a:r>
              <a:rPr lang="en-US" altLang="en-US" sz="3600" dirty="0">
                <a:solidFill>
                  <a:srgbClr val="FFC000"/>
                </a:solidFill>
              </a:rPr>
              <a:t> kwanza </a:t>
            </a:r>
            <a:r>
              <a:rPr lang="en-US" altLang="en-US" sz="3600" dirty="0" err="1">
                <a:solidFill>
                  <a:srgbClr val="FFC000"/>
                </a:solidFill>
              </a:rPr>
              <a:t>mapitio</a:t>
            </a:r>
            <a:endParaRPr lang="en-US" altLang="en-US" sz="3600" dirty="0">
              <a:solidFill>
                <a:srgbClr val="FFC000"/>
              </a:solidFill>
            </a:endParaRPr>
          </a:p>
          <a:p>
            <a:pPr algn="ctr" eaLnBrk="1" hangingPunct="1">
              <a:spcBef>
                <a:spcPct val="0"/>
              </a:spcBef>
              <a:spcAft>
                <a:spcPts val="1200"/>
              </a:spcAft>
              <a:buFontTx/>
              <a:buNone/>
            </a:pPr>
            <a:r>
              <a:rPr lang="en-US" altLang="en-US" sz="3600" dirty="0"/>
              <a:t>How to Grow Your Church</a:t>
            </a:r>
          </a:p>
          <a:p>
            <a:pPr algn="ctr" eaLnBrk="1" hangingPunct="1">
              <a:spcBef>
                <a:spcPct val="0"/>
              </a:spcBef>
              <a:spcAft>
                <a:spcPts val="1200"/>
              </a:spcAft>
              <a:buFontTx/>
              <a:buNone/>
            </a:pPr>
            <a:r>
              <a:rPr lang="en-US" altLang="en-US" sz="3600" b="0" dirty="0"/>
              <a:t>Multiply Disciples</a:t>
            </a:r>
          </a:p>
          <a:p>
            <a:pPr algn="ctr" eaLnBrk="1" hangingPunct="1">
              <a:spcBef>
                <a:spcPct val="0"/>
              </a:spcBef>
              <a:spcAft>
                <a:spcPts val="1200"/>
              </a:spcAft>
              <a:buFontTx/>
              <a:buNone/>
            </a:pPr>
            <a:r>
              <a:rPr lang="en-US" altLang="en-US" b="0" dirty="0" err="1">
                <a:solidFill>
                  <a:srgbClr val="FFC000"/>
                </a:solidFill>
              </a:rPr>
              <a:t>Jinsi</a:t>
            </a:r>
            <a:r>
              <a:rPr lang="en-US" altLang="en-US" b="0" dirty="0">
                <a:solidFill>
                  <a:srgbClr val="FFC000"/>
                </a:solidFill>
              </a:rPr>
              <a:t> </a:t>
            </a:r>
            <a:r>
              <a:rPr lang="en-US" altLang="en-US" b="0" dirty="0" err="1">
                <a:solidFill>
                  <a:srgbClr val="FFC000"/>
                </a:solidFill>
              </a:rPr>
              <a:t>ya</a:t>
            </a:r>
            <a:r>
              <a:rPr lang="en-US" altLang="en-US" b="0" dirty="0">
                <a:solidFill>
                  <a:srgbClr val="FFC000"/>
                </a:solidFill>
              </a:rPr>
              <a:t> </a:t>
            </a:r>
            <a:r>
              <a:rPr lang="en-US" altLang="en-US" b="0" dirty="0" err="1">
                <a:solidFill>
                  <a:srgbClr val="FFC000"/>
                </a:solidFill>
              </a:rPr>
              <a:t>kukua</a:t>
            </a:r>
            <a:r>
              <a:rPr lang="en-US" altLang="en-US" b="0" dirty="0">
                <a:solidFill>
                  <a:srgbClr val="FFC000"/>
                </a:solidFill>
              </a:rPr>
              <a:t> </a:t>
            </a:r>
            <a:r>
              <a:rPr lang="en-US" altLang="en-US" b="0" dirty="0" err="1">
                <a:solidFill>
                  <a:srgbClr val="FFC000"/>
                </a:solidFill>
              </a:rPr>
              <a:t>kanisa</a:t>
            </a:r>
            <a:r>
              <a:rPr lang="en-US" altLang="en-US" b="0" dirty="0">
                <a:solidFill>
                  <a:srgbClr val="FFC000"/>
                </a:solidFill>
              </a:rPr>
              <a:t> </a:t>
            </a:r>
            <a:r>
              <a:rPr lang="en-US" altLang="en-US" b="0" dirty="0" err="1">
                <a:solidFill>
                  <a:srgbClr val="FFC000"/>
                </a:solidFill>
              </a:rPr>
              <a:t>lako</a:t>
            </a:r>
            <a:r>
              <a:rPr lang="en-US" altLang="en-US" b="0" dirty="0">
                <a:solidFill>
                  <a:srgbClr val="FFC000"/>
                </a:solidFill>
              </a:rPr>
              <a:t> </a:t>
            </a:r>
            <a:r>
              <a:rPr lang="en-US" altLang="en-US" b="0" dirty="0" err="1">
                <a:solidFill>
                  <a:srgbClr val="FFC000"/>
                </a:solidFill>
              </a:rPr>
              <a:t>kwa</a:t>
            </a:r>
            <a:r>
              <a:rPr lang="en-US" altLang="en-US" b="0" dirty="0">
                <a:solidFill>
                  <a:srgbClr val="FFC000"/>
                </a:solidFill>
              </a:rPr>
              <a:t> </a:t>
            </a:r>
            <a:r>
              <a:rPr lang="en-US" altLang="en-US" b="0" dirty="0" err="1">
                <a:solidFill>
                  <a:srgbClr val="FFC000"/>
                </a:solidFill>
              </a:rPr>
              <a:t>kuzidisha</a:t>
            </a:r>
            <a:r>
              <a:rPr lang="en-US" altLang="en-US" b="0" dirty="0">
                <a:solidFill>
                  <a:srgbClr val="FFC000"/>
                </a:solidFill>
              </a:rPr>
              <a:t> </a:t>
            </a:r>
            <a:r>
              <a:rPr lang="en-US" altLang="en-US" b="0" dirty="0" err="1">
                <a:solidFill>
                  <a:srgbClr val="FFC000"/>
                </a:solidFill>
              </a:rPr>
              <a:t>wanafunzi</a:t>
            </a:r>
            <a:endParaRPr lang="en-US" altLang="en-US" b="0" dirty="0">
              <a:solidFill>
                <a:srgbClr val="FFC000"/>
              </a:solidFill>
            </a:endParaRPr>
          </a:p>
          <a:p>
            <a:pPr algn="ctr" eaLnBrk="1" hangingPunct="1">
              <a:spcBef>
                <a:spcPct val="0"/>
              </a:spcBef>
              <a:spcAft>
                <a:spcPts val="1200"/>
              </a:spcAft>
              <a:buFontTx/>
              <a:buNone/>
            </a:pPr>
            <a:endParaRPr lang="en-US" altLang="en-US" sz="3600" b="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7</a:t>
            </a:r>
          </a:p>
        </p:txBody>
      </p:sp>
      <p:sp>
        <p:nvSpPr>
          <p:cNvPr id="2" name="Rectangle 1"/>
          <p:cNvSpPr/>
          <p:nvPr/>
        </p:nvSpPr>
        <p:spPr>
          <a:xfrm>
            <a:off x="1" y="0"/>
            <a:ext cx="9143999" cy="6975756"/>
          </a:xfrm>
          <a:prstGeom prst="rect">
            <a:avLst/>
          </a:prstGeom>
        </p:spPr>
        <p:txBody>
          <a:bodyPr wrap="square">
            <a:spAutoFit/>
          </a:bodyPr>
          <a:lstStyle/>
          <a:p>
            <a:pPr marL="398463" lvl="1" indent="-398463">
              <a:lnSpc>
                <a:spcPct val="115000"/>
              </a:lnSpc>
              <a:spcBef>
                <a:spcPts val="0"/>
              </a:spcBef>
              <a:spcAft>
                <a:spcPts val="1200"/>
              </a:spcAft>
            </a:pPr>
            <a:r>
              <a:rPr lang="en-US" sz="3200" b="0" dirty="0">
                <a:solidFill>
                  <a:schemeClr val="bg1"/>
                </a:solidFill>
                <a:latin typeface="Arial"/>
                <a:ea typeface="Calibri"/>
              </a:rPr>
              <a:t>Many things distract us from our mission:</a:t>
            </a:r>
          </a:p>
          <a:p>
            <a:pPr marL="398463" lvl="1" indent="-398463">
              <a:lnSpc>
                <a:spcPct val="115000"/>
              </a:lnSpc>
              <a:spcBef>
                <a:spcPts val="0"/>
              </a:spcBef>
              <a:spcAft>
                <a:spcPts val="1200"/>
              </a:spcAft>
            </a:pPr>
            <a:r>
              <a:rPr lang="en-US" sz="1400" b="0" dirty="0">
                <a:solidFill>
                  <a:srgbClr val="FFC000"/>
                </a:solidFill>
                <a:latin typeface="Arial"/>
                <a:ea typeface="Calibri"/>
              </a:rPr>
              <a:t>              Mambo </a:t>
            </a:r>
            <a:r>
              <a:rPr lang="en-US" sz="1400" b="0" dirty="0" err="1">
                <a:solidFill>
                  <a:srgbClr val="FFC000"/>
                </a:solidFill>
                <a:latin typeface="Arial"/>
                <a:ea typeface="Calibri"/>
              </a:rPr>
              <a:t>mengi</a:t>
            </a:r>
            <a:r>
              <a:rPr lang="en-US" sz="1400" b="0" dirty="0">
                <a:solidFill>
                  <a:srgbClr val="FFC000"/>
                </a:solidFill>
                <a:latin typeface="Arial"/>
                <a:ea typeface="Calibri"/>
              </a:rPr>
              <a:t> </a:t>
            </a:r>
            <a:r>
              <a:rPr lang="en-US" sz="1400" b="0" dirty="0" err="1">
                <a:solidFill>
                  <a:srgbClr val="FFC000"/>
                </a:solidFill>
                <a:latin typeface="Arial"/>
                <a:ea typeface="Calibri"/>
              </a:rPr>
              <a:t>yanayo</a:t>
            </a:r>
            <a:r>
              <a:rPr lang="en-US" sz="1400" b="0" dirty="0">
                <a:solidFill>
                  <a:srgbClr val="FFC000"/>
                </a:solidFill>
                <a:latin typeface="Arial"/>
                <a:ea typeface="Calibri"/>
              </a:rPr>
              <a:t> </a:t>
            </a:r>
            <a:r>
              <a:rPr lang="en-US" sz="1400" b="0" dirty="0" err="1">
                <a:solidFill>
                  <a:srgbClr val="FFC000"/>
                </a:solidFill>
                <a:latin typeface="Arial"/>
                <a:ea typeface="Calibri"/>
              </a:rPr>
              <a:t>tuletea</a:t>
            </a:r>
            <a:r>
              <a:rPr lang="en-US" sz="1400" b="0" dirty="0">
                <a:solidFill>
                  <a:srgbClr val="FFC000"/>
                </a:solidFill>
                <a:latin typeface="Arial"/>
                <a:ea typeface="Calibri"/>
              </a:rPr>
              <a:t> </a:t>
            </a:r>
            <a:r>
              <a:rPr lang="en-US" sz="1400" b="0" dirty="0" err="1">
                <a:solidFill>
                  <a:srgbClr val="FFC000"/>
                </a:solidFill>
                <a:latin typeface="Arial"/>
                <a:ea typeface="Calibri"/>
              </a:rPr>
              <a:t>vizuizi</a:t>
            </a:r>
            <a:r>
              <a:rPr lang="en-US" sz="1400" b="0" dirty="0">
                <a:solidFill>
                  <a:srgbClr val="FFC000"/>
                </a:solidFill>
                <a:latin typeface="Arial"/>
                <a:ea typeface="Calibri"/>
              </a:rPr>
              <a:t> </a:t>
            </a:r>
            <a:r>
              <a:rPr lang="en-US" sz="1400" b="0" dirty="0" err="1">
                <a:solidFill>
                  <a:srgbClr val="FFC000"/>
                </a:solidFill>
                <a:latin typeface="Arial"/>
                <a:ea typeface="Calibri"/>
              </a:rPr>
              <a:t>kwa</a:t>
            </a:r>
            <a:r>
              <a:rPr lang="en-US" sz="1400" b="0" dirty="0">
                <a:solidFill>
                  <a:srgbClr val="FFC000"/>
                </a:solidFill>
                <a:latin typeface="Arial"/>
                <a:ea typeface="Calibri"/>
              </a:rPr>
              <a:t> </a:t>
            </a:r>
            <a:r>
              <a:rPr lang="en-US" sz="1400" b="0" dirty="0" err="1">
                <a:solidFill>
                  <a:srgbClr val="FFC000"/>
                </a:solidFill>
                <a:latin typeface="Arial"/>
                <a:ea typeface="Calibri"/>
              </a:rPr>
              <a:t>umishoni</a:t>
            </a:r>
            <a:r>
              <a:rPr lang="en-US" sz="1400" b="0" dirty="0">
                <a:solidFill>
                  <a:srgbClr val="FFC000"/>
                </a:solidFill>
                <a:latin typeface="Arial"/>
                <a:ea typeface="Calibri"/>
              </a:rPr>
              <a:t>  </a:t>
            </a:r>
          </a:p>
          <a:p>
            <a:pPr marL="514350" lvl="1" indent="-514350">
              <a:lnSpc>
                <a:spcPct val="115000"/>
              </a:lnSpc>
              <a:spcBef>
                <a:spcPts val="0"/>
              </a:spcBef>
              <a:spcAft>
                <a:spcPts val="1200"/>
              </a:spcAft>
              <a:buFont typeface="Arial" panose="020B0604020202020204" pitchFamily="34" charset="0"/>
              <a:buChar char="•"/>
            </a:pPr>
            <a:r>
              <a:rPr lang="en-US" sz="3200" b="0" dirty="0">
                <a:solidFill>
                  <a:schemeClr val="bg1"/>
                </a:solidFill>
                <a:latin typeface="Arial"/>
                <a:ea typeface="Calibri"/>
              </a:rPr>
              <a:t>Our own sinful desires </a:t>
            </a:r>
          </a:p>
          <a:p>
            <a:pPr marL="514350" lvl="1" indent="-514350">
              <a:lnSpc>
                <a:spcPct val="115000"/>
              </a:lnSpc>
              <a:spcBef>
                <a:spcPts val="0"/>
              </a:spcBef>
              <a:spcAft>
                <a:spcPts val="1200"/>
              </a:spcAft>
              <a:buFont typeface="Arial" panose="020B0604020202020204" pitchFamily="34" charset="0"/>
              <a:buChar char="•"/>
            </a:pPr>
            <a:r>
              <a:rPr lang="en-US" b="0" dirty="0" err="1">
                <a:solidFill>
                  <a:srgbClr val="FFC000"/>
                </a:solidFill>
                <a:latin typeface="Arial"/>
                <a:ea typeface="Calibri"/>
              </a:rPr>
              <a:t>Tamaa</a:t>
            </a:r>
            <a:r>
              <a:rPr lang="en-US" b="0" dirty="0">
                <a:solidFill>
                  <a:srgbClr val="FFC000"/>
                </a:solidFill>
                <a:latin typeface="Arial"/>
                <a:ea typeface="Calibri"/>
              </a:rPr>
              <a:t> </a:t>
            </a:r>
            <a:r>
              <a:rPr lang="en-US" b="0" dirty="0" err="1">
                <a:solidFill>
                  <a:srgbClr val="FFC000"/>
                </a:solidFill>
                <a:latin typeface="Arial"/>
                <a:ea typeface="Calibri"/>
              </a:rPr>
              <a:t>ya</a:t>
            </a:r>
            <a:r>
              <a:rPr lang="en-US" b="0" dirty="0">
                <a:solidFill>
                  <a:srgbClr val="FFC000"/>
                </a:solidFill>
                <a:latin typeface="Arial"/>
                <a:ea typeface="Calibri"/>
              </a:rPr>
              <a:t> </a:t>
            </a:r>
            <a:r>
              <a:rPr lang="en-US" b="0" dirty="0" err="1">
                <a:solidFill>
                  <a:srgbClr val="FFC000"/>
                </a:solidFill>
                <a:latin typeface="Arial"/>
                <a:ea typeface="Calibri"/>
              </a:rPr>
              <a:t>miili</a:t>
            </a:r>
            <a:r>
              <a:rPr lang="en-US" b="0" dirty="0">
                <a:solidFill>
                  <a:srgbClr val="FFC000"/>
                </a:solidFill>
                <a:latin typeface="Arial"/>
                <a:ea typeface="Calibri"/>
              </a:rPr>
              <a:t> </a:t>
            </a:r>
            <a:r>
              <a:rPr lang="en-US" b="0" dirty="0" err="1">
                <a:solidFill>
                  <a:srgbClr val="FFC000"/>
                </a:solidFill>
                <a:latin typeface="Arial"/>
                <a:ea typeface="Calibri"/>
              </a:rPr>
              <a:t>yetu</a:t>
            </a:r>
            <a:endParaRPr lang="en-US" b="0" dirty="0">
              <a:solidFill>
                <a:srgbClr val="FFC000"/>
              </a:solidFill>
              <a:latin typeface="Arial"/>
              <a:ea typeface="Calibri"/>
            </a:endParaRPr>
          </a:p>
          <a:p>
            <a:pPr marL="514350" lvl="1" indent="-514350">
              <a:lnSpc>
                <a:spcPct val="115000"/>
              </a:lnSpc>
              <a:spcBef>
                <a:spcPts val="0"/>
              </a:spcBef>
              <a:spcAft>
                <a:spcPts val="1200"/>
              </a:spcAft>
              <a:buFont typeface="Arial" panose="020B0604020202020204" pitchFamily="34" charset="0"/>
              <a:buChar char="•"/>
            </a:pPr>
            <a:r>
              <a:rPr lang="en-US" sz="3200" b="0" dirty="0">
                <a:solidFill>
                  <a:schemeClr val="bg1"/>
                </a:solidFill>
                <a:latin typeface="Arial"/>
                <a:ea typeface="Calibri"/>
              </a:rPr>
              <a:t>Good things that leave our primary</a:t>
            </a:r>
          </a:p>
          <a:p>
            <a:pPr marL="514350" lvl="1" indent="-514350">
              <a:lnSpc>
                <a:spcPct val="115000"/>
              </a:lnSpc>
              <a:spcBef>
                <a:spcPts val="0"/>
              </a:spcBef>
              <a:spcAft>
                <a:spcPts val="1200"/>
              </a:spcAft>
              <a:buFont typeface="Arial" panose="020B0604020202020204" pitchFamily="34" charset="0"/>
              <a:buChar char="•"/>
            </a:pPr>
            <a:r>
              <a:rPr lang="en-US" b="0" dirty="0">
                <a:solidFill>
                  <a:srgbClr val="FFC000"/>
                </a:solidFill>
                <a:latin typeface="Arial"/>
                <a:ea typeface="Calibri"/>
              </a:rPr>
              <a:t>Mambo </a:t>
            </a:r>
            <a:r>
              <a:rPr lang="en-US" b="0" dirty="0" err="1">
                <a:solidFill>
                  <a:srgbClr val="FFC000"/>
                </a:solidFill>
                <a:latin typeface="Arial"/>
                <a:ea typeface="Calibri"/>
              </a:rPr>
              <a:t>mazuri</a:t>
            </a:r>
            <a:r>
              <a:rPr lang="en-US" b="0" dirty="0">
                <a:solidFill>
                  <a:srgbClr val="FFC000"/>
                </a:solidFill>
                <a:latin typeface="Arial"/>
                <a:ea typeface="Calibri"/>
              </a:rPr>
              <a:t> </a:t>
            </a:r>
            <a:r>
              <a:rPr lang="en-US" b="0" dirty="0" err="1">
                <a:solidFill>
                  <a:srgbClr val="FFC000"/>
                </a:solidFill>
                <a:latin typeface="Arial"/>
                <a:ea typeface="Calibri"/>
              </a:rPr>
              <a:t>yanoyo</a:t>
            </a:r>
            <a:r>
              <a:rPr lang="en-US" b="0" dirty="0">
                <a:solidFill>
                  <a:srgbClr val="FFC000"/>
                </a:solidFill>
                <a:latin typeface="Arial"/>
                <a:ea typeface="Calibri"/>
              </a:rPr>
              <a:t> </a:t>
            </a:r>
            <a:r>
              <a:rPr lang="en-US" b="0" dirty="0" err="1">
                <a:solidFill>
                  <a:srgbClr val="FFC000"/>
                </a:solidFill>
                <a:latin typeface="Arial"/>
                <a:ea typeface="Calibri"/>
              </a:rPr>
              <a:t>sababisha</a:t>
            </a:r>
            <a:r>
              <a:rPr lang="en-US" b="0" dirty="0">
                <a:solidFill>
                  <a:srgbClr val="FFC000"/>
                </a:solidFill>
                <a:latin typeface="Arial"/>
                <a:ea typeface="Calibri"/>
              </a:rPr>
              <a:t> </a:t>
            </a:r>
            <a:r>
              <a:rPr lang="en-US" b="0" dirty="0" err="1">
                <a:solidFill>
                  <a:srgbClr val="FFC000"/>
                </a:solidFill>
                <a:latin typeface="Arial"/>
                <a:ea typeface="Calibri"/>
              </a:rPr>
              <a:t>mwanzo</a:t>
            </a:r>
            <a:r>
              <a:rPr lang="en-US" b="0" dirty="0">
                <a:solidFill>
                  <a:srgbClr val="FFC000"/>
                </a:solidFill>
                <a:latin typeface="Arial"/>
                <a:ea typeface="Calibri"/>
              </a:rPr>
              <a:t> </a:t>
            </a:r>
            <a:r>
              <a:rPr lang="en-US" b="0" dirty="0" err="1">
                <a:solidFill>
                  <a:srgbClr val="FFC000"/>
                </a:solidFill>
                <a:latin typeface="Arial"/>
                <a:ea typeface="Calibri"/>
              </a:rPr>
              <a:t>wa</a:t>
            </a:r>
            <a:r>
              <a:rPr lang="en-US" b="0" dirty="0">
                <a:solidFill>
                  <a:srgbClr val="FFC000"/>
                </a:solidFill>
                <a:latin typeface="Arial"/>
                <a:ea typeface="Calibri"/>
              </a:rPr>
              <a:t> </a:t>
            </a:r>
            <a:r>
              <a:rPr lang="en-US" b="0" dirty="0" err="1">
                <a:solidFill>
                  <a:srgbClr val="FFC000"/>
                </a:solidFill>
                <a:latin typeface="Arial"/>
                <a:ea typeface="Calibri"/>
              </a:rPr>
              <a:t>huduma</a:t>
            </a:r>
            <a:r>
              <a:rPr lang="en-US" b="0" dirty="0">
                <a:solidFill>
                  <a:srgbClr val="FFC000"/>
                </a:solidFill>
                <a:latin typeface="Arial"/>
                <a:ea typeface="Calibri"/>
              </a:rPr>
              <a:t> </a:t>
            </a:r>
            <a:r>
              <a:rPr lang="en-US" b="0" dirty="0" err="1">
                <a:solidFill>
                  <a:srgbClr val="FFC000"/>
                </a:solidFill>
                <a:latin typeface="Arial"/>
                <a:ea typeface="Calibri"/>
              </a:rPr>
              <a:t>kutofanyika</a:t>
            </a:r>
            <a:endParaRPr lang="en-US" b="0" dirty="0">
              <a:solidFill>
                <a:srgbClr val="FFC000"/>
              </a:solidFill>
              <a:latin typeface="Arial"/>
              <a:ea typeface="Calibri"/>
            </a:endParaRPr>
          </a:p>
          <a:p>
            <a:pPr marL="514350" lvl="1" indent="-514350">
              <a:lnSpc>
                <a:spcPct val="115000"/>
              </a:lnSpc>
              <a:spcBef>
                <a:spcPts val="0"/>
              </a:spcBef>
              <a:spcAft>
                <a:spcPts val="1200"/>
              </a:spcAft>
              <a:buFont typeface="Arial" panose="020B0604020202020204" pitchFamily="34" charset="0"/>
              <a:buChar char="•"/>
            </a:pPr>
            <a:r>
              <a:rPr lang="en-US" sz="3200" b="0" dirty="0">
                <a:solidFill>
                  <a:schemeClr val="bg1"/>
                </a:solidFill>
                <a:latin typeface="Arial"/>
                <a:ea typeface="Calibri"/>
              </a:rPr>
              <a:t> mission undone</a:t>
            </a:r>
          </a:p>
          <a:p>
            <a:pPr marL="514350" lvl="1" indent="-514350">
              <a:lnSpc>
                <a:spcPct val="115000"/>
              </a:lnSpc>
              <a:spcBef>
                <a:spcPts val="0"/>
              </a:spcBef>
              <a:spcAft>
                <a:spcPts val="1200"/>
              </a:spcAft>
              <a:buFont typeface="Arial" panose="020B0604020202020204" pitchFamily="34" charset="0"/>
              <a:buChar char="•"/>
            </a:pPr>
            <a:r>
              <a:rPr lang="en-US" sz="3200" b="0" dirty="0" err="1">
                <a:solidFill>
                  <a:srgbClr val="FFC000"/>
                </a:solidFill>
                <a:latin typeface="Arial"/>
                <a:ea typeface="Calibri"/>
              </a:rPr>
              <a:t>Umisheni</a:t>
            </a:r>
            <a:r>
              <a:rPr lang="en-US" sz="3200" b="0" dirty="0">
                <a:solidFill>
                  <a:srgbClr val="FFC000"/>
                </a:solidFill>
                <a:latin typeface="Arial"/>
                <a:ea typeface="Calibri"/>
              </a:rPr>
              <a:t> </a:t>
            </a:r>
            <a:r>
              <a:rPr lang="en-US" sz="3200" b="0" dirty="0" err="1">
                <a:solidFill>
                  <a:srgbClr val="FFC000"/>
                </a:solidFill>
                <a:latin typeface="Arial"/>
                <a:ea typeface="Calibri"/>
              </a:rPr>
              <a:t>iliyo</a:t>
            </a:r>
            <a:r>
              <a:rPr lang="en-US" sz="3200" b="0" dirty="0">
                <a:solidFill>
                  <a:srgbClr val="FFC000"/>
                </a:solidFill>
                <a:latin typeface="Arial"/>
                <a:ea typeface="Calibri"/>
              </a:rPr>
              <a:t> </a:t>
            </a:r>
            <a:r>
              <a:rPr lang="en-US" sz="3200" b="0" dirty="0" err="1">
                <a:solidFill>
                  <a:srgbClr val="FFC000"/>
                </a:solidFill>
                <a:latin typeface="Arial"/>
                <a:ea typeface="Calibri"/>
              </a:rPr>
              <a:t>kamilika</a:t>
            </a:r>
            <a:r>
              <a:rPr lang="en-US" sz="3200" b="0" dirty="0">
                <a:solidFill>
                  <a:srgbClr val="FFC000"/>
                </a:solidFill>
                <a:latin typeface="Arial"/>
                <a:ea typeface="Calibri"/>
              </a:rPr>
              <a:t> </a:t>
            </a:r>
          </a:p>
          <a:p>
            <a:pPr marL="0" lvl="1">
              <a:lnSpc>
                <a:spcPct val="115000"/>
              </a:lnSpc>
              <a:spcBef>
                <a:spcPts val="0"/>
              </a:spcBef>
              <a:spcAft>
                <a:spcPts val="1200"/>
              </a:spcAft>
            </a:pPr>
            <a:endParaRPr lang="en-US" sz="3200" b="0" dirty="0">
              <a:solidFill>
                <a:schemeClr val="bg1"/>
              </a:solidFill>
              <a:latin typeface="Arial"/>
              <a:ea typeface="Calibri"/>
            </a:endParaRPr>
          </a:p>
          <a:p>
            <a:pPr marL="514350" lvl="1" indent="-514350">
              <a:lnSpc>
                <a:spcPct val="115000"/>
              </a:lnSpc>
              <a:spcBef>
                <a:spcPts val="0"/>
              </a:spcBef>
              <a:spcAft>
                <a:spcPts val="1200"/>
              </a:spcAft>
              <a:buFont typeface="Arial" panose="020B0604020202020204" pitchFamily="34" charset="0"/>
              <a:buChar char="•"/>
            </a:pPr>
            <a:endParaRPr lang="en-US" sz="3200" b="0" dirty="0">
              <a:solidFill>
                <a:schemeClr val="bg1"/>
              </a:solidFill>
              <a:latin typeface="Arial"/>
              <a:ea typeface="Calibri"/>
            </a:endParaRPr>
          </a:p>
          <a:p>
            <a:pPr marL="514350" lvl="1" indent="-514350">
              <a:lnSpc>
                <a:spcPct val="115000"/>
              </a:lnSpc>
              <a:spcBef>
                <a:spcPts val="0"/>
              </a:spcBef>
              <a:spcAft>
                <a:spcPts val="1200"/>
              </a:spcAft>
              <a:buFont typeface="Arial" panose="020B0604020202020204" pitchFamily="34" charset="0"/>
              <a:buChar char="•"/>
            </a:pPr>
            <a:endParaRPr lang="en-US" sz="1600" b="0" dirty="0">
              <a:solidFill>
                <a:schemeClr val="bg1"/>
              </a:solidFill>
              <a:latin typeface="Arial"/>
              <a:ea typeface="Calibri"/>
            </a:endParaRPr>
          </a:p>
        </p:txBody>
      </p:sp>
      <p:sp>
        <p:nvSpPr>
          <p:cNvPr id="3" name="Rectangle 2">
            <a:extLst>
              <a:ext uri="{FF2B5EF4-FFF2-40B4-BE49-F238E27FC236}">
                <a16:creationId xmlns:a16="http://schemas.microsoft.com/office/drawing/2014/main" id="{1EE604CB-B2D1-4E5B-89A0-A77B64410F8A}"/>
              </a:ext>
            </a:extLst>
          </p:cNvPr>
          <p:cNvSpPr/>
          <p:nvPr/>
        </p:nvSpPr>
        <p:spPr>
          <a:xfrm>
            <a:off x="1" y="4515801"/>
            <a:ext cx="9144000" cy="1200329"/>
          </a:xfrm>
          <a:prstGeom prst="rect">
            <a:avLst/>
          </a:prstGeom>
        </p:spPr>
        <p:txBody>
          <a:bodyPr wrap="square">
            <a:spAutoFit/>
          </a:bodyPr>
          <a:lstStyle/>
          <a:p>
            <a:pPr algn="ctr"/>
            <a:r>
              <a:rPr lang="en-US" sz="3600" dirty="0">
                <a:solidFill>
                  <a:schemeClr val="bg1"/>
                </a:solidFill>
              </a:rPr>
              <a:t>“The good is the enemy of the best”</a:t>
            </a:r>
          </a:p>
          <a:p>
            <a:pPr algn="ctr"/>
            <a:r>
              <a:rPr lang="en-US" sz="3600" dirty="0" err="1">
                <a:solidFill>
                  <a:srgbClr val="FFC000"/>
                </a:solidFill>
              </a:rPr>
              <a:t>Uzuri</a:t>
            </a:r>
            <a:r>
              <a:rPr lang="en-US" sz="3600" dirty="0">
                <a:solidFill>
                  <a:srgbClr val="FFC000"/>
                </a:solidFill>
              </a:rPr>
              <a:t> </a:t>
            </a:r>
            <a:r>
              <a:rPr lang="en-US" sz="3600" dirty="0" err="1">
                <a:solidFill>
                  <a:srgbClr val="FFC000"/>
                </a:solidFill>
              </a:rPr>
              <a:t>ni</a:t>
            </a:r>
            <a:r>
              <a:rPr lang="en-US" sz="3600" dirty="0">
                <a:solidFill>
                  <a:srgbClr val="FFC000"/>
                </a:solidFill>
              </a:rPr>
              <a:t> </a:t>
            </a:r>
            <a:r>
              <a:rPr lang="en-US" sz="3600" dirty="0" err="1">
                <a:solidFill>
                  <a:srgbClr val="FFC000"/>
                </a:solidFill>
              </a:rPr>
              <a:t>adui</a:t>
            </a:r>
            <a:r>
              <a:rPr lang="en-US" sz="3600" dirty="0">
                <a:solidFill>
                  <a:srgbClr val="FFC000"/>
                </a:solidFill>
              </a:rPr>
              <a:t> </a:t>
            </a:r>
            <a:r>
              <a:rPr lang="en-US" sz="3600" dirty="0" err="1">
                <a:solidFill>
                  <a:srgbClr val="FFC000"/>
                </a:solidFill>
              </a:rPr>
              <a:t>ya</a:t>
            </a:r>
            <a:r>
              <a:rPr lang="en-US" sz="3600" dirty="0">
                <a:solidFill>
                  <a:srgbClr val="FFC000"/>
                </a:solidFill>
              </a:rPr>
              <a:t> </a:t>
            </a:r>
            <a:r>
              <a:rPr lang="en-US" sz="3600" dirty="0" err="1">
                <a:solidFill>
                  <a:srgbClr val="FFC000"/>
                </a:solidFill>
              </a:rPr>
              <a:t>vyema</a:t>
            </a:r>
            <a:r>
              <a:rPr lang="en-US" sz="3600" dirty="0">
                <a:solidFill>
                  <a:srgbClr val="FFC000"/>
                </a:solidFill>
              </a:rPr>
              <a:t> </a:t>
            </a:r>
          </a:p>
        </p:txBody>
      </p:sp>
    </p:spTree>
    <p:extLst>
      <p:ext uri="{BB962C8B-B14F-4D97-AF65-F5344CB8AC3E}">
        <p14:creationId xmlns:p14="http://schemas.microsoft.com/office/powerpoint/2010/main" val="4244204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023" y="92736"/>
            <a:ext cx="8641977" cy="5860066"/>
          </a:xfrm>
          <a:prstGeom prst="rect">
            <a:avLst/>
          </a:prstGeom>
        </p:spPr>
        <p:txBody>
          <a:bodyPr wrap="square">
            <a:spAutoFit/>
          </a:bodyPr>
          <a:lstStyle/>
          <a:p>
            <a:pPr marL="398463" lvl="1" indent="-398463">
              <a:lnSpc>
                <a:spcPct val="115000"/>
              </a:lnSpc>
              <a:spcBef>
                <a:spcPts val="0"/>
              </a:spcBef>
              <a:spcAft>
                <a:spcPts val="0"/>
              </a:spcAft>
            </a:pPr>
            <a:r>
              <a:rPr lang="en-US" sz="2800" dirty="0">
                <a:solidFill>
                  <a:schemeClr val="bg1"/>
                </a:solidFill>
                <a:latin typeface="Arial"/>
                <a:ea typeface="Calibri"/>
              </a:rPr>
              <a:t>Know the mission and stay on course</a:t>
            </a:r>
          </a:p>
          <a:p>
            <a:pPr marL="398463" lvl="1" indent="-398463">
              <a:lnSpc>
                <a:spcPct val="115000"/>
              </a:lnSpc>
              <a:spcBef>
                <a:spcPts val="0"/>
              </a:spcBef>
              <a:spcAft>
                <a:spcPts val="0"/>
              </a:spcAft>
            </a:pPr>
            <a:r>
              <a:rPr lang="en-US" sz="2800" dirty="0" err="1">
                <a:solidFill>
                  <a:srgbClr val="FFC000"/>
                </a:solidFill>
                <a:latin typeface="Arial"/>
                <a:ea typeface="Calibri"/>
              </a:rPr>
              <a:t>Ujuwe</a:t>
            </a:r>
            <a:r>
              <a:rPr lang="en-US" sz="2800" dirty="0">
                <a:solidFill>
                  <a:srgbClr val="FFC000"/>
                </a:solidFill>
                <a:latin typeface="Arial"/>
                <a:ea typeface="Calibri"/>
              </a:rPr>
              <a:t> </a:t>
            </a:r>
            <a:r>
              <a:rPr lang="en-US" sz="2800" dirty="0" err="1">
                <a:solidFill>
                  <a:srgbClr val="FFC000"/>
                </a:solidFill>
                <a:latin typeface="Arial"/>
                <a:ea typeface="Calibri"/>
              </a:rPr>
              <a:t>umishoni</a:t>
            </a:r>
            <a:r>
              <a:rPr lang="en-US" sz="2800" dirty="0">
                <a:solidFill>
                  <a:srgbClr val="FFC000"/>
                </a:solidFill>
                <a:latin typeface="Arial"/>
                <a:ea typeface="Calibri"/>
              </a:rPr>
              <a:t> </a:t>
            </a:r>
            <a:r>
              <a:rPr lang="en-US" sz="2800" dirty="0" err="1">
                <a:solidFill>
                  <a:srgbClr val="FFC000"/>
                </a:solidFill>
                <a:latin typeface="Arial"/>
                <a:ea typeface="Calibri"/>
              </a:rPr>
              <a:t>na</a:t>
            </a:r>
            <a:r>
              <a:rPr lang="en-US" sz="2800" dirty="0">
                <a:solidFill>
                  <a:srgbClr val="FFC000"/>
                </a:solidFill>
                <a:latin typeface="Arial"/>
                <a:ea typeface="Calibri"/>
              </a:rPr>
              <a:t> </a:t>
            </a:r>
            <a:r>
              <a:rPr lang="en-US" sz="2800" dirty="0" err="1">
                <a:solidFill>
                  <a:srgbClr val="FFC000"/>
                </a:solidFill>
                <a:latin typeface="Arial"/>
                <a:ea typeface="Calibri"/>
              </a:rPr>
              <a:t>huduma</a:t>
            </a:r>
            <a:r>
              <a:rPr lang="en-US" sz="2800" dirty="0">
                <a:solidFill>
                  <a:srgbClr val="FFC000"/>
                </a:solidFill>
                <a:latin typeface="Arial"/>
                <a:ea typeface="Calibri"/>
              </a:rPr>
              <a:t> </a:t>
            </a:r>
            <a:r>
              <a:rPr lang="en-US" sz="2800" dirty="0" err="1">
                <a:solidFill>
                  <a:srgbClr val="FFC000"/>
                </a:solidFill>
                <a:latin typeface="Arial"/>
                <a:ea typeface="Calibri"/>
              </a:rPr>
              <a:t>katika</a:t>
            </a:r>
            <a:r>
              <a:rPr lang="en-US" sz="2800" dirty="0">
                <a:solidFill>
                  <a:srgbClr val="FFC000"/>
                </a:solidFill>
                <a:latin typeface="Arial"/>
                <a:ea typeface="Calibri"/>
              </a:rPr>
              <a:t> </a:t>
            </a:r>
            <a:r>
              <a:rPr lang="en-US" sz="2800" dirty="0" err="1">
                <a:solidFill>
                  <a:srgbClr val="FFC000"/>
                </a:solidFill>
                <a:latin typeface="Arial"/>
                <a:ea typeface="Calibri"/>
              </a:rPr>
              <a:t>mkondo</a:t>
            </a:r>
            <a:endParaRPr lang="en-US" sz="2800" dirty="0">
              <a:solidFill>
                <a:srgbClr val="FFC000"/>
              </a:solidFill>
              <a:latin typeface="Arial"/>
              <a:ea typeface="Calibri"/>
            </a:endParaRPr>
          </a:p>
          <a:p>
            <a:pPr marL="398463" lvl="1" indent="-398463">
              <a:lnSpc>
                <a:spcPct val="115000"/>
              </a:lnSpc>
              <a:spcBef>
                <a:spcPts val="0"/>
              </a:spcBef>
              <a:spcAft>
                <a:spcPts val="0"/>
              </a:spcAft>
            </a:pPr>
            <a:endParaRPr lang="en-US" sz="3200" b="0" dirty="0">
              <a:solidFill>
                <a:srgbClr val="FFC000"/>
              </a:solidFill>
              <a:latin typeface="Arial"/>
              <a:ea typeface="Calibri"/>
            </a:endParaRPr>
          </a:p>
          <a:p>
            <a:pPr lvl="0"/>
            <a:r>
              <a:rPr lang="en-US" sz="3200" b="0" dirty="0">
                <a:solidFill>
                  <a:schemeClr val="bg1"/>
                </a:solidFill>
              </a:rPr>
              <a:t>The Apostle </a:t>
            </a:r>
            <a:r>
              <a:rPr lang="en-US" sz="3200" b="0" dirty="0" err="1">
                <a:solidFill>
                  <a:schemeClr val="bg1"/>
                </a:solidFill>
              </a:rPr>
              <a:t>Paul:</a:t>
            </a:r>
            <a:r>
              <a:rPr lang="en-US" sz="3200" b="0" dirty="0" err="1">
                <a:solidFill>
                  <a:srgbClr val="FFC000"/>
                </a:solidFill>
              </a:rPr>
              <a:t>mtume</a:t>
            </a:r>
            <a:r>
              <a:rPr lang="en-US" sz="3200" b="0" dirty="0">
                <a:solidFill>
                  <a:srgbClr val="FFC000"/>
                </a:solidFill>
              </a:rPr>
              <a:t> </a:t>
            </a:r>
            <a:r>
              <a:rPr lang="en-US" sz="3200" b="0" dirty="0" err="1">
                <a:solidFill>
                  <a:srgbClr val="FFC000"/>
                </a:solidFill>
              </a:rPr>
              <a:t>paulo</a:t>
            </a:r>
            <a:endParaRPr lang="en-US" sz="3200" b="0" dirty="0">
              <a:solidFill>
                <a:srgbClr val="FFC000"/>
              </a:solidFill>
            </a:endParaRPr>
          </a:p>
          <a:p>
            <a:r>
              <a:rPr lang="en-US" sz="3200" b="0" dirty="0">
                <a:solidFill>
                  <a:schemeClr val="bg1"/>
                </a:solidFill>
              </a:rPr>
              <a:t>I run with a </a:t>
            </a:r>
            <a:r>
              <a:rPr lang="en-US" sz="3200" u="sng" dirty="0">
                <a:solidFill>
                  <a:schemeClr val="bg1"/>
                </a:solidFill>
              </a:rPr>
              <a:t>clear goal</a:t>
            </a:r>
            <a:r>
              <a:rPr lang="en-US" sz="3200" dirty="0">
                <a:solidFill>
                  <a:schemeClr val="bg1"/>
                </a:solidFill>
              </a:rPr>
              <a:t> </a:t>
            </a:r>
            <a:r>
              <a:rPr lang="en-US" sz="3200" b="0" dirty="0">
                <a:solidFill>
                  <a:schemeClr val="bg1"/>
                </a:solidFill>
              </a:rPr>
              <a:t>in mind </a:t>
            </a:r>
          </a:p>
          <a:p>
            <a:r>
              <a:rPr lang="en-US" sz="2400" b="0" dirty="0" err="1">
                <a:solidFill>
                  <a:srgbClr val="FFC000"/>
                </a:solidFill>
              </a:rPr>
              <a:t>Ninatenda</a:t>
            </a:r>
            <a:r>
              <a:rPr lang="en-US" sz="2400" b="0" dirty="0">
                <a:solidFill>
                  <a:srgbClr val="FFC000"/>
                </a:solidFill>
              </a:rPr>
              <a:t> </a:t>
            </a:r>
            <a:r>
              <a:rPr lang="en-US" sz="2400" b="0" dirty="0" err="1">
                <a:solidFill>
                  <a:srgbClr val="FFC000"/>
                </a:solidFill>
              </a:rPr>
              <a:t>nikiwa</a:t>
            </a:r>
            <a:r>
              <a:rPr lang="en-US" sz="2400" b="0" dirty="0">
                <a:solidFill>
                  <a:srgbClr val="FFC000"/>
                </a:solidFill>
              </a:rPr>
              <a:t> </a:t>
            </a:r>
            <a:r>
              <a:rPr lang="en-US" sz="2400" b="0" dirty="0" err="1">
                <a:solidFill>
                  <a:srgbClr val="FFC000"/>
                </a:solidFill>
              </a:rPr>
              <a:t>na</a:t>
            </a:r>
            <a:r>
              <a:rPr lang="en-US" sz="2400" b="0" dirty="0">
                <a:solidFill>
                  <a:srgbClr val="FFC000"/>
                </a:solidFill>
              </a:rPr>
              <a:t> </a:t>
            </a:r>
            <a:r>
              <a:rPr lang="en-US" sz="2400" b="0" dirty="0" err="1">
                <a:solidFill>
                  <a:srgbClr val="FFC000"/>
                </a:solidFill>
              </a:rPr>
              <a:t>lengo</a:t>
            </a:r>
            <a:r>
              <a:rPr lang="en-US" sz="2400" b="0" dirty="0">
                <a:solidFill>
                  <a:srgbClr val="FFC000"/>
                </a:solidFill>
              </a:rPr>
              <a:t> </a:t>
            </a:r>
            <a:r>
              <a:rPr lang="en-US" sz="2400" b="0" dirty="0" err="1">
                <a:solidFill>
                  <a:srgbClr val="FFC000"/>
                </a:solidFill>
              </a:rPr>
              <a:t>wazi</a:t>
            </a:r>
            <a:r>
              <a:rPr lang="en-US" sz="2400" b="0" dirty="0">
                <a:solidFill>
                  <a:srgbClr val="FFC000"/>
                </a:solidFill>
              </a:rPr>
              <a:t> </a:t>
            </a:r>
            <a:r>
              <a:rPr lang="en-US" sz="2400" b="0" dirty="0" err="1">
                <a:solidFill>
                  <a:srgbClr val="FFC000"/>
                </a:solidFill>
              </a:rPr>
              <a:t>wa</a:t>
            </a:r>
            <a:r>
              <a:rPr lang="en-US" sz="2400" b="0" dirty="0">
                <a:solidFill>
                  <a:srgbClr val="FFC000"/>
                </a:solidFill>
              </a:rPr>
              <a:t> </a:t>
            </a:r>
            <a:r>
              <a:rPr lang="en-US" sz="2400" b="0" dirty="0" err="1">
                <a:solidFill>
                  <a:srgbClr val="FFC000"/>
                </a:solidFill>
              </a:rPr>
              <a:t>wazoni</a:t>
            </a:r>
            <a:r>
              <a:rPr lang="en-US" sz="2400" b="0" dirty="0">
                <a:solidFill>
                  <a:srgbClr val="FFC000"/>
                </a:solidFill>
              </a:rPr>
              <a:t> </a:t>
            </a:r>
            <a:r>
              <a:rPr lang="en-US" sz="2400" b="0" dirty="0" err="1">
                <a:solidFill>
                  <a:srgbClr val="FFC000"/>
                </a:solidFill>
              </a:rPr>
              <a:t>mwangu</a:t>
            </a:r>
            <a:endParaRPr lang="en-US" sz="2400" b="0" dirty="0">
              <a:solidFill>
                <a:srgbClr val="FFC000"/>
              </a:solidFill>
            </a:endParaRPr>
          </a:p>
          <a:p>
            <a:endParaRPr lang="en-US" sz="3200" b="0" dirty="0">
              <a:solidFill>
                <a:schemeClr val="bg1"/>
              </a:solidFill>
            </a:endParaRPr>
          </a:p>
          <a:p>
            <a:endParaRPr lang="en-US" sz="3200" b="0" dirty="0">
              <a:solidFill>
                <a:schemeClr val="bg1"/>
              </a:solidFill>
            </a:endParaRPr>
          </a:p>
          <a:p>
            <a:pPr marL="0" lvl="1">
              <a:lnSpc>
                <a:spcPct val="115000"/>
              </a:lnSpc>
              <a:spcBef>
                <a:spcPts val="0"/>
              </a:spcBef>
              <a:spcAft>
                <a:spcPts val="0"/>
              </a:spcAft>
            </a:pPr>
            <a:r>
              <a:rPr lang="en-US" sz="3200" b="0" dirty="0">
                <a:solidFill>
                  <a:schemeClr val="bg1"/>
                </a:solidFill>
                <a:latin typeface="Arial"/>
                <a:ea typeface="Calibri"/>
              </a:rPr>
              <a:t>Jesus: </a:t>
            </a:r>
            <a:r>
              <a:rPr lang="en-US" sz="3200" b="0" dirty="0" err="1">
                <a:solidFill>
                  <a:srgbClr val="FFC000"/>
                </a:solidFill>
                <a:latin typeface="Arial"/>
                <a:ea typeface="Calibri"/>
              </a:rPr>
              <a:t>Yesu</a:t>
            </a:r>
            <a:endParaRPr lang="en-US" sz="3200" b="0" dirty="0">
              <a:solidFill>
                <a:srgbClr val="FFC000"/>
              </a:solidFill>
              <a:latin typeface="Arial"/>
              <a:ea typeface="Calibri"/>
            </a:endParaRPr>
          </a:p>
          <a:p>
            <a:pPr marL="0" lvl="1">
              <a:lnSpc>
                <a:spcPct val="115000"/>
              </a:lnSpc>
              <a:spcBef>
                <a:spcPts val="0"/>
              </a:spcBef>
              <a:spcAft>
                <a:spcPts val="0"/>
              </a:spcAft>
            </a:pPr>
            <a:r>
              <a:rPr lang="en-US" sz="3200" b="0" dirty="0">
                <a:solidFill>
                  <a:schemeClr val="bg1"/>
                </a:solidFill>
                <a:latin typeface="Arial"/>
                <a:ea typeface="Calibri"/>
              </a:rPr>
              <a:t>Bear </a:t>
            </a:r>
            <a:r>
              <a:rPr lang="en-US" sz="3200" u="sng" dirty="0">
                <a:solidFill>
                  <a:schemeClr val="bg1"/>
                </a:solidFill>
                <a:latin typeface="Arial"/>
                <a:ea typeface="Calibri"/>
              </a:rPr>
              <a:t>much fruit</a:t>
            </a:r>
            <a:r>
              <a:rPr lang="en-US" sz="3200" dirty="0">
                <a:solidFill>
                  <a:schemeClr val="bg1"/>
                </a:solidFill>
                <a:latin typeface="Arial"/>
                <a:ea typeface="Calibri"/>
              </a:rPr>
              <a:t> </a:t>
            </a:r>
            <a:r>
              <a:rPr lang="en-US" sz="3200" b="0" dirty="0">
                <a:solidFill>
                  <a:schemeClr val="bg1"/>
                </a:solidFill>
                <a:latin typeface="Arial"/>
                <a:ea typeface="Calibri"/>
              </a:rPr>
              <a:t>and prove to be my disciples </a:t>
            </a:r>
          </a:p>
          <a:p>
            <a:r>
              <a:rPr lang="en-US" sz="2400" b="0" dirty="0" err="1">
                <a:solidFill>
                  <a:srgbClr val="FFC000"/>
                </a:solidFill>
              </a:rPr>
              <a:t>Zaa</a:t>
            </a:r>
            <a:r>
              <a:rPr lang="en-US" sz="2400" b="0" dirty="0">
                <a:solidFill>
                  <a:srgbClr val="FFC000"/>
                </a:solidFill>
              </a:rPr>
              <a:t> </a:t>
            </a:r>
            <a:r>
              <a:rPr lang="en-US" sz="2400" b="0" dirty="0" err="1">
                <a:solidFill>
                  <a:srgbClr val="FFC000"/>
                </a:solidFill>
              </a:rPr>
              <a:t>matunda</a:t>
            </a:r>
            <a:r>
              <a:rPr lang="en-US" sz="2400" b="0" dirty="0">
                <a:solidFill>
                  <a:srgbClr val="FFC000"/>
                </a:solidFill>
              </a:rPr>
              <a:t> </a:t>
            </a:r>
            <a:r>
              <a:rPr lang="en-US" sz="2400" b="0" dirty="0" err="1">
                <a:solidFill>
                  <a:srgbClr val="FFC000"/>
                </a:solidFill>
              </a:rPr>
              <a:t>mengi</a:t>
            </a:r>
            <a:r>
              <a:rPr lang="en-US" sz="2400" b="0" dirty="0">
                <a:solidFill>
                  <a:srgbClr val="FFC000"/>
                </a:solidFill>
              </a:rPr>
              <a:t> </a:t>
            </a:r>
            <a:r>
              <a:rPr lang="en-US" sz="2400" b="0" dirty="0" err="1">
                <a:solidFill>
                  <a:srgbClr val="FFC000"/>
                </a:solidFill>
              </a:rPr>
              <a:t>na</a:t>
            </a:r>
            <a:r>
              <a:rPr lang="en-US" sz="2400" b="0" dirty="0">
                <a:solidFill>
                  <a:srgbClr val="FFC000"/>
                </a:solidFill>
              </a:rPr>
              <a:t> </a:t>
            </a:r>
            <a:r>
              <a:rPr lang="en-US" sz="2400" b="0" dirty="0" err="1">
                <a:solidFill>
                  <a:srgbClr val="FFC000"/>
                </a:solidFill>
              </a:rPr>
              <a:t>uhudhihirishe</a:t>
            </a:r>
            <a:r>
              <a:rPr lang="en-US" sz="2400" b="0" dirty="0">
                <a:solidFill>
                  <a:srgbClr val="FFC000"/>
                </a:solidFill>
              </a:rPr>
              <a:t> </a:t>
            </a:r>
            <a:r>
              <a:rPr lang="en-US" sz="2400" b="0" dirty="0" err="1">
                <a:solidFill>
                  <a:srgbClr val="FFC000"/>
                </a:solidFill>
              </a:rPr>
              <a:t>wewe</a:t>
            </a:r>
            <a:r>
              <a:rPr lang="en-US" sz="2400" b="0" dirty="0">
                <a:solidFill>
                  <a:srgbClr val="FFC000"/>
                </a:solidFill>
              </a:rPr>
              <a:t> </a:t>
            </a:r>
            <a:r>
              <a:rPr lang="en-US" sz="2400" b="0" dirty="0" err="1">
                <a:solidFill>
                  <a:srgbClr val="FFC000"/>
                </a:solidFill>
              </a:rPr>
              <a:t>ni</a:t>
            </a:r>
            <a:r>
              <a:rPr lang="en-US" sz="2400" b="0" dirty="0">
                <a:solidFill>
                  <a:srgbClr val="FFC000"/>
                </a:solidFill>
              </a:rPr>
              <a:t> </a:t>
            </a:r>
            <a:r>
              <a:rPr lang="en-US" sz="2400" b="0" dirty="0" err="1">
                <a:solidFill>
                  <a:srgbClr val="FFC000"/>
                </a:solidFill>
              </a:rPr>
              <a:t>mwanafunzi</a:t>
            </a:r>
            <a:r>
              <a:rPr lang="en-US" sz="2400" b="0" dirty="0">
                <a:solidFill>
                  <a:srgbClr val="FFC000"/>
                </a:solidFill>
              </a:rPr>
              <a:t> </a:t>
            </a:r>
            <a:r>
              <a:rPr lang="en-US" sz="2400" b="0" dirty="0" err="1">
                <a:solidFill>
                  <a:srgbClr val="FFC000"/>
                </a:solidFill>
              </a:rPr>
              <a:t>wangu</a:t>
            </a:r>
            <a:endParaRPr lang="en-US" sz="2400" b="0" dirty="0">
              <a:solidFill>
                <a:srgbClr val="FFC000"/>
              </a:solidFill>
            </a:endParaRPr>
          </a:p>
        </p:txBody>
      </p:sp>
      <p:sp>
        <p:nvSpPr>
          <p:cNvPr id="16388" name="Slide Number Placeholder 3"/>
          <p:cNvSpPr>
            <a:spLocks noGrp="1"/>
          </p:cNvSpPr>
          <p:nvPr>
            <p:ph type="sldNum" sz="quarter" idx="12"/>
          </p:nvPr>
        </p:nvSpPr>
        <p:spPr>
          <a:xfrm>
            <a:off x="7010400" y="6435539"/>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7</a:t>
            </a:r>
          </a:p>
        </p:txBody>
      </p:sp>
      <p:grpSp>
        <p:nvGrpSpPr>
          <p:cNvPr id="3" name="Group 2">
            <a:extLst>
              <a:ext uri="{FF2B5EF4-FFF2-40B4-BE49-F238E27FC236}">
                <a16:creationId xmlns:a16="http://schemas.microsoft.com/office/drawing/2014/main" id="{CC0E8EE6-EB17-485E-BBDC-CD6003BE1823}"/>
              </a:ext>
            </a:extLst>
          </p:cNvPr>
          <p:cNvGrpSpPr>
            <a:grpSpLocks noChangeAspect="1"/>
          </p:cNvGrpSpPr>
          <p:nvPr/>
        </p:nvGrpSpPr>
        <p:grpSpPr>
          <a:xfrm>
            <a:off x="2825262" y="2720124"/>
            <a:ext cx="6318738" cy="2047176"/>
            <a:chOff x="1002640" y="952038"/>
            <a:chExt cx="7182235" cy="2443900"/>
          </a:xfrm>
        </p:grpSpPr>
        <p:pic>
          <p:nvPicPr>
            <p:cNvPr id="1030" name="Picture 6" descr="Image result for target">
              <a:extLst>
                <a:ext uri="{FF2B5EF4-FFF2-40B4-BE49-F238E27FC236}">
                  <a16:creationId xmlns:a16="http://schemas.microsoft.com/office/drawing/2014/main" id="{CA50281D-DFDA-42D7-BA2B-552B598DF0C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220" t="7662" r="10616" b="6221"/>
            <a:stretch/>
          </p:blipFill>
          <p:spPr bwMode="auto">
            <a:xfrm>
              <a:off x="5938293" y="952038"/>
              <a:ext cx="2246582" cy="244390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70984FB0-FA28-4CA6-AB25-09C7AB517C80}"/>
                </a:ext>
              </a:extLst>
            </p:cNvPr>
            <p:cNvSpPr/>
            <p:nvPr/>
          </p:nvSpPr>
          <p:spPr bwMode="auto">
            <a:xfrm>
              <a:off x="1002640" y="1709532"/>
              <a:ext cx="5942298" cy="928911"/>
            </a:xfrm>
            <a:prstGeom prst="rightArrow">
              <a:avLst>
                <a:gd name="adj1" fmla="val 61598"/>
                <a:gd name="adj2" fmla="val 151790"/>
              </a:avLst>
            </a:prstGeom>
            <a:solidFill>
              <a:srgbClr val="FFCC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Arial" charset="0"/>
                </a:rPr>
                <a:t>Great </a:t>
              </a:r>
              <a:r>
                <a:rPr kumimoji="0" lang="en-US" sz="3200" b="1" i="0" u="none" strike="noStrike" cap="none" normalizeH="0" baseline="0" dirty="0" err="1">
                  <a:ln>
                    <a:noFill/>
                  </a:ln>
                  <a:solidFill>
                    <a:schemeClr val="tx1"/>
                  </a:solidFill>
                  <a:effectLst/>
                  <a:latin typeface="Arial" charset="0"/>
                </a:rPr>
                <a:t>Commissiokn</a:t>
              </a:r>
              <a:endParaRPr kumimoji="0" lang="en-US" sz="3200" b="1" i="0" u="none" strike="noStrike" cap="none" normalizeH="0" baseline="0" dirty="0">
                <a:ln>
                  <a:noFill/>
                </a:ln>
                <a:solidFill>
                  <a:schemeClr val="tx1"/>
                </a:solidFill>
                <a:effectLst/>
                <a:latin typeface="Arial" charset="0"/>
              </a:endParaRPr>
            </a:p>
          </p:txBody>
        </p:sp>
      </p:grpSp>
    </p:spTree>
    <p:extLst>
      <p:ext uri="{BB962C8B-B14F-4D97-AF65-F5344CB8AC3E}">
        <p14:creationId xmlns:p14="http://schemas.microsoft.com/office/powerpoint/2010/main" val="3952270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4FD7FF-B26A-4F5C-AC1F-7EC83FF49DAE}"/>
              </a:ext>
            </a:extLst>
          </p:cNvPr>
          <p:cNvSpPr/>
          <p:nvPr/>
        </p:nvSpPr>
        <p:spPr>
          <a:xfrm>
            <a:off x="102476" y="157655"/>
            <a:ext cx="8755751" cy="6361742"/>
          </a:xfrm>
          <a:prstGeom prst="rect">
            <a:avLst/>
          </a:prstGeom>
          <a:ln>
            <a:noFill/>
          </a:ln>
        </p:spPr>
        <p:txBody>
          <a:bodyPr wrap="square">
            <a:spAutoFit/>
          </a:bodyPr>
          <a:lstStyle/>
          <a:p>
            <a:pPr marR="0" lvl="0">
              <a:lnSpc>
                <a:spcPct val="115000"/>
              </a:lnSpc>
              <a:spcBef>
                <a:spcPts val="0"/>
              </a:spcBef>
              <a:spcAft>
                <a:spcPts val="1200"/>
              </a:spcAft>
            </a:pP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In groups of 2-5 talk about:</a:t>
            </a:r>
          </a:p>
          <a:p>
            <a:pPr marR="0" lvl="0">
              <a:lnSpc>
                <a:spcPct val="115000"/>
              </a:lnSpc>
              <a:spcBef>
                <a:spcPts val="0"/>
              </a:spcBef>
              <a:spcAft>
                <a:spcPts val="1200"/>
              </a:spcAft>
            </a:pPr>
            <a:r>
              <a:rPr lang="en-US" sz="2400" dirty="0" err="1">
                <a:solidFill>
                  <a:srgbClr val="FFC000"/>
                </a:solidFill>
                <a:latin typeface="Arial" panose="020B0604020202020204" pitchFamily="34" charset="0"/>
                <a:ea typeface="Calibri" panose="020F0502020204030204" pitchFamily="34" charset="0"/>
                <a:cs typeface="Arial" panose="020B0604020202020204" pitchFamily="34" charset="0"/>
              </a:rPr>
              <a:t>Katika</a:t>
            </a:r>
            <a:r>
              <a:rPr lang="en-US" sz="240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C000"/>
                </a:solidFill>
                <a:latin typeface="Arial" panose="020B0604020202020204" pitchFamily="34" charset="0"/>
                <a:ea typeface="Calibri" panose="020F0502020204030204" pitchFamily="34" charset="0"/>
                <a:cs typeface="Arial" panose="020B0604020202020204" pitchFamily="34" charset="0"/>
              </a:rPr>
              <a:t>vikundi</a:t>
            </a:r>
            <a:r>
              <a:rPr lang="en-US" sz="240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C000"/>
                </a:solidFill>
                <a:latin typeface="Arial" panose="020B0604020202020204" pitchFamily="34" charset="0"/>
                <a:ea typeface="Calibri" panose="020F0502020204030204" pitchFamily="34" charset="0"/>
                <a:cs typeface="Arial" panose="020B0604020202020204" pitchFamily="34" charset="0"/>
              </a:rPr>
              <a:t>vya</a:t>
            </a:r>
            <a:r>
              <a:rPr lang="en-US" sz="240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C000"/>
                </a:solidFill>
                <a:latin typeface="Arial" panose="020B0604020202020204" pitchFamily="34" charset="0"/>
                <a:ea typeface="Calibri" panose="020F0502020204030204" pitchFamily="34" charset="0"/>
                <a:cs typeface="Arial" panose="020B0604020202020204" pitchFamily="34" charset="0"/>
              </a:rPr>
              <a:t>mbili</a:t>
            </a:r>
            <a:r>
              <a:rPr lang="en-US" sz="2400" dirty="0">
                <a:solidFill>
                  <a:srgbClr val="FFC000"/>
                </a:solidFill>
                <a:latin typeface="Arial" panose="020B0604020202020204" pitchFamily="34" charset="0"/>
                <a:ea typeface="Calibri" panose="020F0502020204030204" pitchFamily="34" charset="0"/>
                <a:cs typeface="Arial" panose="020B0604020202020204" pitchFamily="34" charset="0"/>
              </a:rPr>
              <a:t> au </a:t>
            </a:r>
            <a:r>
              <a:rPr lang="en-US" sz="2400" dirty="0" err="1">
                <a:solidFill>
                  <a:srgbClr val="FFC000"/>
                </a:solidFill>
                <a:latin typeface="Arial" panose="020B0604020202020204" pitchFamily="34" charset="0"/>
                <a:ea typeface="Calibri" panose="020F0502020204030204" pitchFamily="34" charset="0"/>
                <a:cs typeface="Arial" panose="020B0604020202020204" pitchFamily="34" charset="0"/>
              </a:rPr>
              <a:t>utakayo</a:t>
            </a:r>
            <a:r>
              <a:rPr lang="en-US" sz="240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FFC000"/>
                </a:solidFill>
                <a:latin typeface="Arial" panose="020B0604020202020204" pitchFamily="34" charset="0"/>
                <a:ea typeface="Calibri" panose="020F0502020204030204" pitchFamily="34" charset="0"/>
                <a:cs typeface="Arial" panose="020B0604020202020204" pitchFamily="34" charset="0"/>
              </a:rPr>
              <a:t>zungumza</a:t>
            </a:r>
            <a:endParaRPr lang="en-US" sz="240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marR="0" lvl="0">
              <a:lnSpc>
                <a:spcPct val="115000"/>
              </a:lnSpc>
              <a:spcBef>
                <a:spcPts val="0"/>
              </a:spcBef>
              <a:spcAft>
                <a:spcPts val="1200"/>
              </a:spcAft>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Why the Great Commission is God’s mission</a:t>
            </a:r>
          </a:p>
          <a:p>
            <a:pPr marR="0" lvl="0">
              <a:lnSpc>
                <a:spcPct val="115000"/>
              </a:lnSpc>
              <a:spcBef>
                <a:spcPts val="0"/>
              </a:spcBef>
              <a:spcAft>
                <a:spcPts val="1200"/>
              </a:spcAft>
            </a:pP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Kwanini</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agizo</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kuu</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ni</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umishani</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wa</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mungu</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p>
          <a:p>
            <a:pPr marL="1714500" lvl="3" indent="-342900">
              <a:lnSpc>
                <a:spcPct val="115000"/>
              </a:lnSpc>
              <a:spcBef>
                <a:spcPts val="0"/>
              </a:spcBef>
              <a:spcAft>
                <a:spcPts val="1200"/>
              </a:spcAft>
              <a:buFont typeface="Symbol" panose="05050102010706020507" pitchFamily="18" charset="2"/>
              <a:buChar char=""/>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for every believer</a:t>
            </a:r>
          </a:p>
          <a:p>
            <a:pPr marL="1714500" lvl="3" indent="-342900">
              <a:lnSpc>
                <a:spcPct val="115000"/>
              </a:lnSpc>
              <a:spcBef>
                <a:spcPts val="0"/>
              </a:spcBef>
              <a:spcAft>
                <a:spcPts val="1200"/>
              </a:spcAft>
              <a:buFont typeface="Symbol" panose="05050102010706020507" pitchFamily="18" charset="2"/>
              <a:buChar char=""/>
            </a:pP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Kwa</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kila</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muhumini</a:t>
            </a:r>
            <a:endPar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marL="1714500" lvl="3" indent="-342900">
              <a:lnSpc>
                <a:spcPct val="115000"/>
              </a:lnSpc>
              <a:spcBef>
                <a:spcPts val="0"/>
              </a:spcBef>
              <a:spcAft>
                <a:spcPts val="1200"/>
              </a:spcAft>
              <a:buFont typeface="Symbol" panose="05050102010706020507" pitchFamily="18" charset="2"/>
              <a:buChar char=""/>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every church</a:t>
            </a:r>
          </a:p>
          <a:p>
            <a:pPr marL="1714500" lvl="3" indent="-342900">
              <a:lnSpc>
                <a:spcPct val="115000"/>
              </a:lnSpc>
              <a:spcBef>
                <a:spcPts val="0"/>
              </a:spcBef>
              <a:spcAft>
                <a:spcPts val="1200"/>
              </a:spcAft>
              <a:buFont typeface="Symbol" panose="05050102010706020507" pitchFamily="18" charset="2"/>
              <a:buChar char=""/>
            </a:pP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Kila</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kanisa</a:t>
            </a:r>
            <a:endPar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marL="1714500" lvl="3" indent="-342900">
              <a:lnSpc>
                <a:spcPct val="115000"/>
              </a:lnSpc>
              <a:spcBef>
                <a:spcPts val="0"/>
              </a:spcBef>
              <a:spcAft>
                <a:spcPts val="1200"/>
              </a:spcAft>
              <a:buFont typeface="Symbol" panose="05050102010706020507" pitchFamily="18" charset="2"/>
              <a:buChar char=""/>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and for yourself</a:t>
            </a:r>
          </a:p>
          <a:p>
            <a:pPr marL="1714500" lvl="3" indent="-342900">
              <a:lnSpc>
                <a:spcPct val="115000"/>
              </a:lnSpc>
              <a:spcBef>
                <a:spcPts val="0"/>
              </a:spcBef>
              <a:spcAft>
                <a:spcPts val="1200"/>
              </a:spcAft>
              <a:buFont typeface="Symbol" panose="05050102010706020507" pitchFamily="18" charset="2"/>
              <a:buChar char=""/>
            </a:pP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Kwako</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binafsi</a:t>
            </a:r>
            <a:endPar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1302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126084"/>
            <a:ext cx="9144000" cy="1518231"/>
          </a:xfrm>
        </p:spPr>
        <p:txBody>
          <a:bodyPr/>
          <a:lstStyle/>
          <a:p>
            <a:r>
              <a:rPr lang="en-US" dirty="0"/>
              <a:t>Living a Balanced Christian Life</a:t>
            </a:r>
            <a:br>
              <a:rPr lang="en-US" dirty="0"/>
            </a:br>
            <a:r>
              <a:rPr lang="en-US" sz="2000" dirty="0" err="1">
                <a:solidFill>
                  <a:srgbClr val="FFC000"/>
                </a:solidFill>
              </a:rPr>
              <a:t>kuishi</a:t>
            </a:r>
            <a:r>
              <a:rPr lang="en-US" sz="2000" dirty="0">
                <a:solidFill>
                  <a:srgbClr val="FFC000"/>
                </a:solidFill>
              </a:rPr>
              <a:t> </a:t>
            </a:r>
            <a:r>
              <a:rPr lang="en-US" sz="2000" dirty="0" err="1">
                <a:solidFill>
                  <a:srgbClr val="FFC000"/>
                </a:solidFill>
              </a:rPr>
              <a:t>maisha</a:t>
            </a:r>
            <a:r>
              <a:rPr lang="en-US" sz="2000" dirty="0">
                <a:solidFill>
                  <a:srgbClr val="FFC000"/>
                </a:solidFill>
              </a:rPr>
              <a:t> </a:t>
            </a:r>
            <a:r>
              <a:rPr lang="en-US" sz="2000" dirty="0" err="1">
                <a:solidFill>
                  <a:srgbClr val="FFC000"/>
                </a:solidFill>
              </a:rPr>
              <a:t>iliyo</a:t>
            </a:r>
            <a:r>
              <a:rPr lang="en-US" sz="2000" dirty="0">
                <a:solidFill>
                  <a:srgbClr val="FFC000"/>
                </a:solidFill>
              </a:rPr>
              <a:t> </a:t>
            </a:r>
            <a:r>
              <a:rPr lang="en-US" sz="2000" dirty="0" err="1">
                <a:solidFill>
                  <a:srgbClr val="FFC000"/>
                </a:solidFill>
              </a:rPr>
              <a:t>zawazisha</a:t>
            </a:r>
            <a:r>
              <a:rPr lang="en-US" sz="2000" dirty="0">
                <a:solidFill>
                  <a:srgbClr val="FFC000"/>
                </a:solidFill>
              </a:rPr>
              <a:t>  </a:t>
            </a:r>
            <a:br>
              <a:rPr lang="en-US" dirty="0"/>
            </a:br>
            <a:r>
              <a:rPr lang="en-US" sz="3200" b="0" dirty="0"/>
              <a:t>Lesson 2</a:t>
            </a:r>
            <a:br>
              <a:rPr lang="en-US" sz="3200" b="0" dirty="0"/>
            </a:br>
            <a:r>
              <a:rPr lang="en-US" sz="3200" b="0" dirty="0" err="1">
                <a:solidFill>
                  <a:srgbClr val="FFC000"/>
                </a:solidFill>
              </a:rPr>
              <a:t>funzo</a:t>
            </a:r>
            <a:r>
              <a:rPr lang="en-US" sz="3200" b="0" dirty="0">
                <a:solidFill>
                  <a:srgbClr val="FFC000"/>
                </a:solidFill>
              </a:rPr>
              <a:t> la </a:t>
            </a:r>
            <a:r>
              <a:rPr lang="en-US" sz="3200" b="0" dirty="0" err="1">
                <a:solidFill>
                  <a:srgbClr val="FFC000"/>
                </a:solidFill>
              </a:rPr>
              <a:t>pili</a:t>
            </a:r>
            <a:endParaRPr lang="en-US" sz="3200" b="0" dirty="0">
              <a:solidFill>
                <a:srgbClr val="FFC000"/>
              </a:solidFill>
            </a:endParaRPr>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8</a:t>
            </a:r>
          </a:p>
        </p:txBody>
      </p:sp>
      <p:pic>
        <p:nvPicPr>
          <p:cNvPr id="2" name="Picture 1">
            <a:extLst>
              <a:ext uri="{FF2B5EF4-FFF2-40B4-BE49-F238E27FC236}">
                <a16:creationId xmlns:a16="http://schemas.microsoft.com/office/drawing/2014/main" id="{97FD151F-521F-4F67-A753-42BA54634557}"/>
              </a:ext>
            </a:extLst>
          </p:cNvPr>
          <p:cNvPicPr>
            <a:picLocks noChangeAspect="1"/>
          </p:cNvPicPr>
          <p:nvPr/>
        </p:nvPicPr>
        <p:blipFill>
          <a:blip r:embed="rId3"/>
          <a:stretch>
            <a:fillRect/>
          </a:stretch>
        </p:blipFill>
        <p:spPr>
          <a:xfrm>
            <a:off x="1484333" y="2165633"/>
            <a:ext cx="5782741" cy="3301305"/>
          </a:xfrm>
          <a:prstGeom prst="rect">
            <a:avLst/>
          </a:prstGeom>
        </p:spPr>
      </p:pic>
    </p:spTree>
    <p:extLst>
      <p:ext uri="{BB962C8B-B14F-4D97-AF65-F5344CB8AC3E}">
        <p14:creationId xmlns:p14="http://schemas.microsoft.com/office/powerpoint/2010/main" val="3883153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9144000" cy="903642"/>
          </a:xfrm>
        </p:spPr>
        <p:txBody>
          <a:bodyPr/>
          <a:lstStyle/>
          <a:p>
            <a:r>
              <a:rPr lang="en-US" sz="1800" dirty="0"/>
              <a:t>Areas of Life to Keep in Balance</a:t>
            </a:r>
            <a:br>
              <a:rPr lang="en-US" sz="1800" dirty="0"/>
            </a:br>
            <a:r>
              <a:rPr lang="en-US" sz="1800" dirty="0" err="1">
                <a:solidFill>
                  <a:srgbClr val="FFC000"/>
                </a:solidFill>
              </a:rPr>
              <a:t>sehemu</a:t>
            </a:r>
            <a:r>
              <a:rPr lang="en-US" sz="1800" dirty="0">
                <a:solidFill>
                  <a:srgbClr val="FFC000"/>
                </a:solidFill>
              </a:rPr>
              <a:t> </a:t>
            </a:r>
            <a:r>
              <a:rPr lang="en-US" sz="1800" dirty="0" err="1">
                <a:solidFill>
                  <a:srgbClr val="FFC000"/>
                </a:solidFill>
              </a:rPr>
              <a:t>ya</a:t>
            </a:r>
            <a:r>
              <a:rPr lang="en-US" sz="1800" dirty="0">
                <a:solidFill>
                  <a:srgbClr val="FFC000"/>
                </a:solidFill>
              </a:rPr>
              <a:t> </a:t>
            </a:r>
            <a:r>
              <a:rPr lang="en-US" sz="1800" dirty="0" err="1">
                <a:solidFill>
                  <a:srgbClr val="FFC000"/>
                </a:solidFill>
              </a:rPr>
              <a:t>maisha</a:t>
            </a:r>
            <a:r>
              <a:rPr lang="en-US" sz="1800" dirty="0">
                <a:solidFill>
                  <a:srgbClr val="FFC000"/>
                </a:solidFill>
              </a:rPr>
              <a:t> </a:t>
            </a:r>
            <a:r>
              <a:rPr lang="en-US" sz="1800" dirty="0" err="1">
                <a:solidFill>
                  <a:srgbClr val="FFC000"/>
                </a:solidFill>
              </a:rPr>
              <a:t>yanayo</a:t>
            </a:r>
            <a:r>
              <a:rPr lang="en-US" sz="1800" dirty="0">
                <a:solidFill>
                  <a:srgbClr val="FFC000"/>
                </a:solidFill>
              </a:rPr>
              <a:t> </a:t>
            </a:r>
            <a:r>
              <a:rPr lang="en-US" sz="1800" dirty="0" err="1">
                <a:solidFill>
                  <a:srgbClr val="FFC000"/>
                </a:solidFill>
              </a:rPr>
              <a:t>hitaji</a:t>
            </a:r>
            <a:r>
              <a:rPr lang="en-US" sz="1800" dirty="0">
                <a:solidFill>
                  <a:srgbClr val="FFC000"/>
                </a:solidFill>
              </a:rPr>
              <a:t> </a:t>
            </a:r>
            <a:r>
              <a:rPr lang="en-US" sz="1800" dirty="0" err="1">
                <a:solidFill>
                  <a:srgbClr val="FFC000"/>
                </a:solidFill>
              </a:rPr>
              <a:t>uwiyano</a:t>
            </a:r>
            <a:endParaRPr lang="en-US" sz="1800" dirty="0">
              <a:solidFill>
                <a:srgbClr val="FFC000"/>
              </a:solidFill>
            </a:endParaRPr>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8</a:t>
            </a:r>
          </a:p>
        </p:txBody>
      </p:sp>
      <p:pic>
        <p:nvPicPr>
          <p:cNvPr id="3" name="Picture 2">
            <a:extLst>
              <a:ext uri="{FF2B5EF4-FFF2-40B4-BE49-F238E27FC236}">
                <a16:creationId xmlns:a16="http://schemas.microsoft.com/office/drawing/2014/main" id="{AC4BE039-CD1B-4ECE-A236-BE872386CC4D}"/>
              </a:ext>
            </a:extLst>
          </p:cNvPr>
          <p:cNvPicPr>
            <a:picLocks noChangeAspect="1"/>
          </p:cNvPicPr>
          <p:nvPr/>
        </p:nvPicPr>
        <p:blipFill>
          <a:blip r:embed="rId3"/>
          <a:stretch>
            <a:fillRect/>
          </a:stretch>
        </p:blipFill>
        <p:spPr>
          <a:xfrm>
            <a:off x="1876042" y="847491"/>
            <a:ext cx="5584420" cy="5572227"/>
          </a:xfrm>
          <a:prstGeom prst="rect">
            <a:avLst/>
          </a:prstGeom>
        </p:spPr>
      </p:pic>
    </p:spTree>
    <p:extLst>
      <p:ext uri="{BB962C8B-B14F-4D97-AF65-F5344CB8AC3E}">
        <p14:creationId xmlns:p14="http://schemas.microsoft.com/office/powerpoint/2010/main" val="3299316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A09C21-D79F-4753-8948-F9DE3BE615BB}"/>
              </a:ext>
            </a:extLst>
          </p:cNvPr>
          <p:cNvSpPr>
            <a:spLocks noGrp="1"/>
          </p:cNvSpPr>
          <p:nvPr>
            <p:ph type="sldNum" sz="quarter" idx="12"/>
          </p:nvPr>
        </p:nvSpPr>
        <p:spPr/>
        <p:txBody>
          <a:bodyPr/>
          <a:lstStyle/>
          <a:p>
            <a:pPr>
              <a:defRPr/>
            </a:pPr>
            <a:r>
              <a:rPr lang="en-US" sz="1800" dirty="0"/>
              <a:t>8</a:t>
            </a:r>
          </a:p>
          <a:p>
            <a:pPr>
              <a:defRPr/>
            </a:pPr>
            <a:endParaRPr lang="en-US" dirty="0"/>
          </a:p>
        </p:txBody>
      </p:sp>
      <p:sp>
        <p:nvSpPr>
          <p:cNvPr id="3" name="Rectangle 2">
            <a:extLst>
              <a:ext uri="{FF2B5EF4-FFF2-40B4-BE49-F238E27FC236}">
                <a16:creationId xmlns:a16="http://schemas.microsoft.com/office/drawing/2014/main" id="{29BA7494-9A7D-49EC-924D-985B8E65C1F9}"/>
              </a:ext>
            </a:extLst>
          </p:cNvPr>
          <p:cNvSpPr/>
          <p:nvPr/>
        </p:nvSpPr>
        <p:spPr>
          <a:xfrm>
            <a:off x="717176" y="1289223"/>
            <a:ext cx="7996518" cy="4628960"/>
          </a:xfrm>
          <a:prstGeom prst="rect">
            <a:avLst/>
          </a:prstGeom>
        </p:spPr>
        <p:txBody>
          <a:bodyPr wrap="square">
            <a:spAutoFit/>
          </a:bodyPr>
          <a:lstStyle/>
          <a:p>
            <a:pPr algn="ctr">
              <a:spcBef>
                <a:spcPts val="0"/>
              </a:spcBef>
              <a:spcAft>
                <a:spcPts val="0"/>
              </a:spcAft>
            </a:pPr>
            <a:r>
              <a:rPr lang="en-US" sz="3600" dirty="0">
                <a:solidFill>
                  <a:schemeClr val="bg1"/>
                </a:solidFill>
                <a:latin typeface="Arial" panose="020B0604020202020204" pitchFamily="34" charset="0"/>
                <a:ea typeface="Calibri" panose="020F0502020204030204" pitchFamily="34" charset="0"/>
              </a:rPr>
              <a:t>Follow Jesus’ Example</a:t>
            </a:r>
          </a:p>
          <a:p>
            <a:pPr algn="ctr">
              <a:spcBef>
                <a:spcPts val="0"/>
              </a:spcBef>
              <a:spcAft>
                <a:spcPts val="0"/>
              </a:spcAft>
            </a:pPr>
            <a:r>
              <a:rPr lang="en-US" sz="3600" dirty="0" err="1">
                <a:solidFill>
                  <a:srgbClr val="FFC000"/>
                </a:solidFill>
                <a:latin typeface="Arial" panose="020B0604020202020204" pitchFamily="34" charset="0"/>
                <a:ea typeface="Calibri" panose="020F0502020204030204" pitchFamily="34" charset="0"/>
              </a:rPr>
              <a:t>Fuata</a:t>
            </a:r>
            <a:r>
              <a:rPr lang="en-US" sz="3600" dirty="0">
                <a:solidFill>
                  <a:srgbClr val="FFC000"/>
                </a:solidFill>
                <a:latin typeface="Arial" panose="020B0604020202020204" pitchFamily="34" charset="0"/>
                <a:ea typeface="Calibri" panose="020F0502020204030204" pitchFamily="34" charset="0"/>
              </a:rPr>
              <a:t> </a:t>
            </a:r>
            <a:r>
              <a:rPr lang="en-US" sz="3600" dirty="0" err="1">
                <a:solidFill>
                  <a:srgbClr val="FFC000"/>
                </a:solidFill>
                <a:latin typeface="Arial" panose="020B0604020202020204" pitchFamily="34" charset="0"/>
                <a:ea typeface="Calibri" panose="020F0502020204030204" pitchFamily="34" charset="0"/>
              </a:rPr>
              <a:t>mfano</a:t>
            </a:r>
            <a:r>
              <a:rPr lang="en-US" sz="3600" dirty="0">
                <a:solidFill>
                  <a:srgbClr val="FFC000"/>
                </a:solidFill>
                <a:latin typeface="Arial" panose="020B0604020202020204" pitchFamily="34" charset="0"/>
                <a:ea typeface="Calibri" panose="020F0502020204030204" pitchFamily="34" charset="0"/>
              </a:rPr>
              <a:t> </a:t>
            </a:r>
            <a:r>
              <a:rPr lang="en-US" sz="3600" dirty="0" err="1">
                <a:solidFill>
                  <a:srgbClr val="FFC000"/>
                </a:solidFill>
                <a:latin typeface="Arial" panose="020B0604020202020204" pitchFamily="34" charset="0"/>
                <a:ea typeface="Calibri" panose="020F0502020204030204" pitchFamily="34" charset="0"/>
              </a:rPr>
              <a:t>ya</a:t>
            </a:r>
            <a:r>
              <a:rPr lang="en-US" sz="3600" dirty="0">
                <a:solidFill>
                  <a:srgbClr val="FFC000"/>
                </a:solidFill>
                <a:latin typeface="Arial" panose="020B0604020202020204" pitchFamily="34" charset="0"/>
                <a:ea typeface="Calibri" panose="020F0502020204030204" pitchFamily="34" charset="0"/>
              </a:rPr>
              <a:t> </a:t>
            </a:r>
            <a:r>
              <a:rPr lang="en-US" sz="3600" dirty="0" err="1">
                <a:solidFill>
                  <a:srgbClr val="FFC000"/>
                </a:solidFill>
                <a:latin typeface="Arial" panose="020B0604020202020204" pitchFamily="34" charset="0"/>
                <a:ea typeface="Calibri" panose="020F0502020204030204" pitchFamily="34" charset="0"/>
              </a:rPr>
              <a:t>Yesu</a:t>
            </a:r>
            <a:endParaRPr lang="en-US" sz="3600" dirty="0">
              <a:solidFill>
                <a:srgbClr val="FFC000"/>
              </a:solidFill>
              <a:latin typeface="Arial" panose="020B0604020202020204" pitchFamily="34" charset="0"/>
              <a:ea typeface="Calibri" panose="020F0502020204030204" pitchFamily="34" charset="0"/>
            </a:endParaRPr>
          </a:p>
          <a:p>
            <a:pPr algn="ctr">
              <a:spcBef>
                <a:spcPts val="0"/>
              </a:spcBef>
              <a:spcAft>
                <a:spcPts val="0"/>
              </a:spcAft>
            </a:pPr>
            <a:endParaRPr lang="en-US" dirty="0">
              <a:solidFill>
                <a:schemeClr val="bg1"/>
              </a:solidFill>
              <a:latin typeface="Arial" panose="020B0604020202020204" pitchFamily="34" charset="0"/>
              <a:ea typeface="Calibri" panose="020F0502020204030204" pitchFamily="34" charset="0"/>
            </a:endParaRPr>
          </a:p>
          <a:p>
            <a:pPr marL="466725" indent="-466725">
              <a:lnSpc>
                <a:spcPct val="115000"/>
              </a:lnSpc>
              <a:spcBef>
                <a:spcPts val="0"/>
              </a:spcBef>
              <a:spcAft>
                <a:spcPts val="1200"/>
              </a:spcAft>
              <a:buFont typeface="Symbol" panose="05050102010706020507" pitchFamily="18" charset="2"/>
              <a:buChar char=""/>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Jesus knew what His mission was </a:t>
            </a:r>
          </a:p>
          <a:p>
            <a:pPr marL="466725" indent="-466725">
              <a:lnSpc>
                <a:spcPct val="115000"/>
              </a:lnSpc>
              <a:spcBef>
                <a:spcPts val="0"/>
              </a:spcBef>
              <a:spcAft>
                <a:spcPts val="1200"/>
              </a:spcAft>
              <a:buFont typeface="Symbol" panose="05050102010706020507" pitchFamily="18" charset="2"/>
              <a:buChar char=""/>
            </a:pPr>
            <a:r>
              <a:rPr lang="en-US" sz="3200" b="0" dirty="0" err="1">
                <a:solidFill>
                  <a:srgbClr val="FFC000"/>
                </a:solidFill>
                <a:latin typeface="Arial" panose="020B0604020202020204" pitchFamily="34" charset="0"/>
                <a:ea typeface="Calibri" panose="020F0502020204030204" pitchFamily="34" charset="0"/>
                <a:cs typeface="Arial" panose="020B0604020202020204" pitchFamily="34" charset="0"/>
              </a:rPr>
              <a:t>Yesu</a:t>
            </a:r>
            <a:r>
              <a:rPr lang="en-US" sz="32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3200" b="0" dirty="0" err="1">
                <a:solidFill>
                  <a:srgbClr val="FFC000"/>
                </a:solidFill>
                <a:latin typeface="Arial" panose="020B0604020202020204" pitchFamily="34" charset="0"/>
                <a:ea typeface="Calibri" panose="020F0502020204030204" pitchFamily="34" charset="0"/>
                <a:cs typeface="Arial" panose="020B0604020202020204" pitchFamily="34" charset="0"/>
              </a:rPr>
              <a:t>alijua</a:t>
            </a:r>
            <a:r>
              <a:rPr lang="en-US" sz="32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3200" b="0" dirty="0" err="1">
                <a:solidFill>
                  <a:srgbClr val="FFC000"/>
                </a:solidFill>
                <a:latin typeface="Arial" panose="020B0604020202020204" pitchFamily="34" charset="0"/>
                <a:ea typeface="Calibri" panose="020F0502020204030204" pitchFamily="34" charset="0"/>
                <a:cs typeface="Arial" panose="020B0604020202020204" pitchFamily="34" charset="0"/>
              </a:rPr>
              <a:t>missini</a:t>
            </a:r>
            <a:r>
              <a:rPr lang="en-US" sz="32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3200" b="0" dirty="0" err="1">
                <a:solidFill>
                  <a:srgbClr val="FFC000"/>
                </a:solidFill>
                <a:latin typeface="Arial" panose="020B0604020202020204" pitchFamily="34" charset="0"/>
                <a:ea typeface="Calibri" panose="020F0502020204030204" pitchFamily="34" charset="0"/>
                <a:cs typeface="Arial" panose="020B0604020202020204" pitchFamily="34" charset="0"/>
              </a:rPr>
              <a:t>yake</a:t>
            </a:r>
            <a:r>
              <a:rPr lang="en-US" sz="32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3200" b="0" dirty="0" err="1">
                <a:solidFill>
                  <a:srgbClr val="FFC000"/>
                </a:solidFill>
                <a:latin typeface="Arial" panose="020B0604020202020204" pitchFamily="34" charset="0"/>
                <a:ea typeface="Calibri" panose="020F0502020204030204" pitchFamily="34" charset="0"/>
                <a:cs typeface="Arial" panose="020B0604020202020204" pitchFamily="34" charset="0"/>
              </a:rPr>
              <a:t>ni</a:t>
            </a:r>
            <a:r>
              <a:rPr lang="en-US" sz="32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3200" b="0" dirty="0" err="1">
                <a:solidFill>
                  <a:srgbClr val="FFC000"/>
                </a:solidFill>
                <a:latin typeface="Arial" panose="020B0604020202020204" pitchFamily="34" charset="0"/>
                <a:ea typeface="Calibri" panose="020F0502020204030204" pitchFamily="34" charset="0"/>
                <a:cs typeface="Arial" panose="020B0604020202020204" pitchFamily="34" charset="0"/>
              </a:rPr>
              <a:t>nini</a:t>
            </a:r>
            <a:endParaRPr lang="en-US" sz="3200" b="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marL="466725" indent="-466725">
              <a:lnSpc>
                <a:spcPct val="115000"/>
              </a:lnSpc>
              <a:spcBef>
                <a:spcPts val="0"/>
              </a:spcBef>
              <a:spcAft>
                <a:spcPts val="1200"/>
              </a:spcAft>
              <a:buFont typeface="Symbol" panose="05050102010706020507" pitchFamily="18" charset="2"/>
              <a:buChar char=""/>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He didn’t allow other people to distract Him from His mission</a:t>
            </a:r>
          </a:p>
          <a:p>
            <a:pPr marL="466725" indent="-466725">
              <a:lnSpc>
                <a:spcPct val="115000"/>
              </a:lnSpc>
              <a:spcBef>
                <a:spcPts val="0"/>
              </a:spcBef>
              <a:spcAft>
                <a:spcPts val="1200"/>
              </a:spcAft>
              <a:buFont typeface="Symbol" panose="05050102010706020507" pitchFamily="18" charset="2"/>
              <a:buChar char=""/>
            </a:pP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Hakuruhusu</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watu</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wawe</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pingamisi</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ya</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lengo</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yake</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661033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A09C21-D79F-4753-8948-F9DE3BE615BB}"/>
              </a:ext>
            </a:extLst>
          </p:cNvPr>
          <p:cNvSpPr>
            <a:spLocks noGrp="1"/>
          </p:cNvSpPr>
          <p:nvPr>
            <p:ph type="sldNum" sz="quarter" idx="12"/>
          </p:nvPr>
        </p:nvSpPr>
        <p:spPr/>
        <p:txBody>
          <a:bodyPr/>
          <a:lstStyle/>
          <a:p>
            <a:pPr>
              <a:defRPr/>
            </a:pPr>
            <a:r>
              <a:rPr lang="en-US" sz="1800" dirty="0"/>
              <a:t>8</a:t>
            </a:r>
          </a:p>
          <a:p>
            <a:pPr>
              <a:defRPr/>
            </a:pPr>
            <a:endParaRPr lang="en-US" sz="1800" dirty="0"/>
          </a:p>
          <a:p>
            <a:pPr>
              <a:defRPr/>
            </a:pPr>
            <a:endParaRPr lang="en-US" dirty="0"/>
          </a:p>
        </p:txBody>
      </p:sp>
      <p:sp>
        <p:nvSpPr>
          <p:cNvPr id="5" name="Rectangle 4">
            <a:extLst>
              <a:ext uri="{FF2B5EF4-FFF2-40B4-BE49-F238E27FC236}">
                <a16:creationId xmlns:a16="http://schemas.microsoft.com/office/drawing/2014/main" id="{C4367644-0643-4B4B-BCD8-9AD12E8CA7F7}"/>
              </a:ext>
            </a:extLst>
          </p:cNvPr>
          <p:cNvSpPr/>
          <p:nvPr/>
        </p:nvSpPr>
        <p:spPr>
          <a:xfrm>
            <a:off x="0" y="2011840"/>
            <a:ext cx="9144000" cy="2588401"/>
          </a:xfrm>
          <a:prstGeom prst="rect">
            <a:avLst/>
          </a:prstGeom>
        </p:spPr>
        <p:txBody>
          <a:bodyPr wrap="square">
            <a:spAutoFit/>
          </a:bodyPr>
          <a:lstStyle/>
          <a:p>
            <a:pPr marL="0" marR="0" algn="ctr">
              <a:lnSpc>
                <a:spcPct val="115000"/>
              </a:lnSpc>
              <a:spcBef>
                <a:spcPts val="0"/>
              </a:spcBef>
              <a:spcAft>
                <a:spcPts val="600"/>
              </a:spcAft>
            </a:pPr>
            <a:r>
              <a:rPr lang="en-US" sz="3600" dirty="0">
                <a:solidFill>
                  <a:schemeClr val="bg1"/>
                </a:solidFill>
                <a:latin typeface="Arial" panose="020B0604020202020204" pitchFamily="34" charset="0"/>
                <a:ea typeface="Calibri" panose="020F0502020204030204" pitchFamily="34" charset="0"/>
                <a:cs typeface="Arial" panose="020B0604020202020204" pitchFamily="34" charset="0"/>
              </a:rPr>
              <a:t>If we want to accomplish God’s mission,</a:t>
            </a:r>
          </a:p>
          <a:p>
            <a:pPr marL="0" marR="0" algn="ctr">
              <a:lnSpc>
                <a:spcPct val="115000"/>
              </a:lnSpc>
              <a:spcBef>
                <a:spcPts val="0"/>
              </a:spcBef>
              <a:spcAft>
                <a:spcPts val="600"/>
              </a:spcAft>
            </a:pPr>
            <a:r>
              <a:rPr lang="en-US" sz="3600" dirty="0">
                <a:solidFill>
                  <a:schemeClr val="bg1"/>
                </a:solidFill>
                <a:latin typeface="Arial" panose="020B0604020202020204" pitchFamily="34" charset="0"/>
                <a:ea typeface="Calibri" panose="020F0502020204030204" pitchFamily="34" charset="0"/>
                <a:cs typeface="Arial" panose="020B0604020202020204" pitchFamily="34" charset="0"/>
              </a:rPr>
              <a:t>then we must keep God’s priorities</a:t>
            </a:r>
          </a:p>
          <a:p>
            <a:pPr marL="0" marR="0" algn="ctr">
              <a:lnSpc>
                <a:spcPct val="115000"/>
              </a:lnSpc>
              <a:spcBef>
                <a:spcPts val="0"/>
              </a:spcBef>
              <a:spcAft>
                <a:spcPts val="600"/>
              </a:spcAft>
            </a:pPr>
            <a:r>
              <a:rPr lang="en-US" sz="2800" dirty="0" err="1">
                <a:solidFill>
                  <a:srgbClr val="FFC000"/>
                </a:solidFill>
                <a:latin typeface="Arial" panose="020B0604020202020204" pitchFamily="34" charset="0"/>
                <a:ea typeface="Calibri" panose="020F0502020204030204" pitchFamily="34" charset="0"/>
                <a:cs typeface="Arial" panose="020B0604020202020204" pitchFamily="34" charset="0"/>
              </a:rPr>
              <a:t>Ikiwa</a:t>
            </a:r>
            <a:r>
              <a:rPr lang="en-US" sz="280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C000"/>
                </a:solidFill>
                <a:latin typeface="Arial" panose="020B0604020202020204" pitchFamily="34" charset="0"/>
                <a:ea typeface="Calibri" panose="020F0502020204030204" pitchFamily="34" charset="0"/>
                <a:cs typeface="Arial" panose="020B0604020202020204" pitchFamily="34" charset="0"/>
              </a:rPr>
              <a:t>tutataka</a:t>
            </a:r>
            <a:r>
              <a:rPr lang="en-US" sz="280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C000"/>
                </a:solidFill>
                <a:latin typeface="Arial" panose="020B0604020202020204" pitchFamily="34" charset="0"/>
                <a:ea typeface="Calibri" panose="020F0502020204030204" pitchFamily="34" charset="0"/>
                <a:cs typeface="Arial" panose="020B0604020202020204" pitchFamily="34" charset="0"/>
              </a:rPr>
              <a:t>kukamilisha</a:t>
            </a:r>
            <a:r>
              <a:rPr lang="en-US" sz="280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C000"/>
                </a:solidFill>
                <a:latin typeface="Arial" panose="020B0604020202020204" pitchFamily="34" charset="0"/>
                <a:ea typeface="Calibri" panose="020F0502020204030204" pitchFamily="34" charset="0"/>
                <a:cs typeface="Arial" panose="020B0604020202020204" pitchFamily="34" charset="0"/>
              </a:rPr>
              <a:t>misheni</a:t>
            </a:r>
            <a:r>
              <a:rPr lang="en-US" sz="280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C000"/>
                </a:solidFill>
                <a:latin typeface="Arial" panose="020B0604020202020204" pitchFamily="34" charset="0"/>
                <a:ea typeface="Calibri" panose="020F0502020204030204" pitchFamily="34" charset="0"/>
                <a:cs typeface="Arial" panose="020B0604020202020204" pitchFamily="34" charset="0"/>
              </a:rPr>
              <a:t>ya</a:t>
            </a:r>
            <a:r>
              <a:rPr lang="en-US" sz="280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C000"/>
                </a:solidFill>
                <a:latin typeface="Arial" panose="020B0604020202020204" pitchFamily="34" charset="0"/>
                <a:ea typeface="Calibri" panose="020F0502020204030204" pitchFamily="34" charset="0"/>
                <a:cs typeface="Arial" panose="020B0604020202020204" pitchFamily="34" charset="0"/>
              </a:rPr>
              <a:t>mungu</a:t>
            </a:r>
            <a:r>
              <a:rPr lang="en-US" sz="2800" dirty="0">
                <a:solidFill>
                  <a:srgbClr val="FFC000"/>
                </a:solidFill>
                <a:latin typeface="Arial" panose="020B0604020202020204" pitchFamily="34" charset="0"/>
                <a:ea typeface="Calibri" panose="020F0502020204030204" pitchFamily="34" charset="0"/>
                <a:cs typeface="Arial" panose="020B0604020202020204" pitchFamily="34" charset="0"/>
              </a:rPr>
              <a:t>,</a:t>
            </a:r>
          </a:p>
          <a:p>
            <a:pPr marL="0" marR="0" algn="ctr">
              <a:lnSpc>
                <a:spcPct val="115000"/>
              </a:lnSpc>
              <a:spcBef>
                <a:spcPts val="0"/>
              </a:spcBef>
              <a:spcAft>
                <a:spcPts val="600"/>
              </a:spcAft>
            </a:pPr>
            <a:r>
              <a:rPr lang="en-US" sz="2800" dirty="0" err="1">
                <a:solidFill>
                  <a:srgbClr val="FFC000"/>
                </a:solidFill>
                <a:latin typeface="Arial" panose="020B0604020202020204" pitchFamily="34" charset="0"/>
                <a:ea typeface="Calibri" panose="020F0502020204030204" pitchFamily="34" charset="0"/>
                <a:cs typeface="Arial" panose="020B0604020202020204" pitchFamily="34" charset="0"/>
              </a:rPr>
              <a:t>Basi</a:t>
            </a:r>
            <a:r>
              <a:rPr lang="en-US" sz="280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C000"/>
                </a:solidFill>
                <a:latin typeface="Arial" panose="020B0604020202020204" pitchFamily="34" charset="0"/>
                <a:ea typeface="Calibri" panose="020F0502020204030204" pitchFamily="34" charset="0"/>
                <a:cs typeface="Arial" panose="020B0604020202020204" pitchFamily="34" charset="0"/>
              </a:rPr>
              <a:t>lazima</a:t>
            </a:r>
            <a:r>
              <a:rPr lang="en-US" sz="280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C000"/>
                </a:solidFill>
                <a:latin typeface="Arial" panose="020B0604020202020204" pitchFamily="34" charset="0"/>
                <a:ea typeface="Calibri" panose="020F0502020204030204" pitchFamily="34" charset="0"/>
                <a:cs typeface="Arial" panose="020B0604020202020204" pitchFamily="34" charset="0"/>
              </a:rPr>
              <a:t>tumpe</a:t>
            </a:r>
            <a:r>
              <a:rPr lang="en-US" sz="280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C000"/>
                </a:solidFill>
                <a:latin typeface="Arial" panose="020B0604020202020204" pitchFamily="34" charset="0"/>
                <a:ea typeface="Calibri" panose="020F0502020204030204" pitchFamily="34" charset="0"/>
                <a:cs typeface="Arial" panose="020B0604020202020204" pitchFamily="34" charset="0"/>
              </a:rPr>
              <a:t>nafasi</a:t>
            </a:r>
            <a:r>
              <a:rPr lang="en-US" sz="280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C000"/>
                </a:solidFill>
                <a:latin typeface="Arial" panose="020B0604020202020204" pitchFamily="34" charset="0"/>
                <a:ea typeface="Calibri" panose="020F0502020204030204" pitchFamily="34" charset="0"/>
                <a:cs typeface="Arial" panose="020B0604020202020204" pitchFamily="34" charset="0"/>
              </a:rPr>
              <a:t>ya</a:t>
            </a:r>
            <a:r>
              <a:rPr lang="en-US" sz="2800" dirty="0">
                <a:solidFill>
                  <a:srgbClr val="FFC000"/>
                </a:solidFill>
                <a:latin typeface="Arial" panose="020B0604020202020204" pitchFamily="34" charset="0"/>
                <a:ea typeface="Calibri" panose="020F0502020204030204" pitchFamily="34" charset="0"/>
                <a:cs typeface="Arial" panose="020B0604020202020204" pitchFamily="34" charset="0"/>
              </a:rPr>
              <a:t> kwanza.</a:t>
            </a:r>
          </a:p>
        </p:txBody>
      </p:sp>
    </p:spTree>
    <p:extLst>
      <p:ext uri="{BB962C8B-B14F-4D97-AF65-F5344CB8AC3E}">
        <p14:creationId xmlns:p14="http://schemas.microsoft.com/office/powerpoint/2010/main" val="4152624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 y="450704"/>
            <a:ext cx="9144000" cy="903642"/>
          </a:xfrm>
        </p:spPr>
        <p:txBody>
          <a:bodyPr/>
          <a:lstStyle/>
          <a:p>
            <a:r>
              <a:rPr lang="en-US" sz="2800" dirty="0"/>
              <a:t>Obstacles to a Balanced Christian Life</a:t>
            </a:r>
            <a:br>
              <a:rPr lang="en-US" sz="2800" dirty="0"/>
            </a:br>
            <a:r>
              <a:rPr lang="en-US" sz="2000" dirty="0" err="1">
                <a:solidFill>
                  <a:srgbClr val="FFC000"/>
                </a:solidFill>
              </a:rPr>
              <a:t>kisuhisi</a:t>
            </a:r>
            <a:r>
              <a:rPr lang="en-US" sz="2000" dirty="0">
                <a:solidFill>
                  <a:srgbClr val="FFC000"/>
                </a:solidFill>
              </a:rPr>
              <a:t> </a:t>
            </a:r>
            <a:r>
              <a:rPr lang="en-US" sz="2000" dirty="0" err="1">
                <a:solidFill>
                  <a:srgbClr val="FFC000"/>
                </a:solidFill>
              </a:rPr>
              <a:t>katika</a:t>
            </a:r>
            <a:r>
              <a:rPr lang="en-US" sz="2000" dirty="0">
                <a:solidFill>
                  <a:srgbClr val="FFC000"/>
                </a:solidFill>
              </a:rPr>
              <a:t> </a:t>
            </a:r>
            <a:r>
              <a:rPr lang="en-US" sz="2000" dirty="0" err="1">
                <a:solidFill>
                  <a:srgbClr val="FFC000"/>
                </a:solidFill>
              </a:rPr>
              <a:t>uwiano</a:t>
            </a:r>
            <a:r>
              <a:rPr lang="en-US" sz="2000" dirty="0">
                <a:solidFill>
                  <a:srgbClr val="FFC000"/>
                </a:solidFill>
              </a:rPr>
              <a:t> </a:t>
            </a:r>
            <a:r>
              <a:rPr lang="en-US" sz="2000" dirty="0" err="1">
                <a:solidFill>
                  <a:srgbClr val="FFC000"/>
                </a:solidFill>
              </a:rPr>
              <a:t>katika</a:t>
            </a:r>
            <a:r>
              <a:rPr lang="en-US" sz="2000" dirty="0">
                <a:solidFill>
                  <a:srgbClr val="FFC000"/>
                </a:solidFill>
              </a:rPr>
              <a:t> </a:t>
            </a:r>
            <a:r>
              <a:rPr lang="en-US" sz="2000" dirty="0" err="1">
                <a:solidFill>
                  <a:srgbClr val="FFC000"/>
                </a:solidFill>
              </a:rPr>
              <a:t>maisha</a:t>
            </a:r>
            <a:r>
              <a:rPr lang="en-US" sz="2000" dirty="0">
                <a:solidFill>
                  <a:srgbClr val="FFC000"/>
                </a:solidFill>
              </a:rPr>
              <a:t> </a:t>
            </a:r>
            <a:r>
              <a:rPr lang="en-US" sz="2000" dirty="0" err="1">
                <a:solidFill>
                  <a:srgbClr val="FFC000"/>
                </a:solidFill>
              </a:rPr>
              <a:t>ya</a:t>
            </a:r>
            <a:r>
              <a:rPr lang="en-US" sz="2000" dirty="0">
                <a:solidFill>
                  <a:srgbClr val="FFC000"/>
                </a:solidFill>
              </a:rPr>
              <a:t> </a:t>
            </a:r>
            <a:r>
              <a:rPr lang="en-US" sz="2000" dirty="0" err="1">
                <a:solidFill>
                  <a:srgbClr val="FFC000"/>
                </a:solidFill>
              </a:rPr>
              <a:t>kikristo</a:t>
            </a:r>
            <a:endParaRPr lang="en-US" sz="2000" dirty="0">
              <a:solidFill>
                <a:srgbClr val="FFC000"/>
              </a:solidFill>
            </a:endParaRPr>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9</a:t>
            </a:r>
          </a:p>
        </p:txBody>
      </p:sp>
      <p:sp>
        <p:nvSpPr>
          <p:cNvPr id="2" name="Rectangle 1"/>
          <p:cNvSpPr/>
          <p:nvPr/>
        </p:nvSpPr>
        <p:spPr>
          <a:xfrm>
            <a:off x="633664" y="1211179"/>
            <a:ext cx="8510336" cy="5903154"/>
          </a:xfrm>
          <a:prstGeom prst="rect">
            <a:avLst/>
          </a:prstGeom>
        </p:spPr>
        <p:txBody>
          <a:bodyPr wrap="square">
            <a:spAutoFit/>
          </a:bodyPr>
          <a:lstStyle/>
          <a:p>
            <a:pPr lvl="1" indent="-457200">
              <a:lnSpc>
                <a:spcPct val="115000"/>
              </a:lnSpc>
              <a:spcBef>
                <a:spcPts val="0"/>
              </a:spcBef>
              <a:spcAft>
                <a:spcPts val="1200"/>
              </a:spcAft>
              <a:buFont typeface="Arial" panose="020B0604020202020204" pitchFamily="34" charset="0"/>
              <a:buChar char="•"/>
            </a:pPr>
            <a:r>
              <a:rPr lang="en-US" sz="1600" b="0" dirty="0">
                <a:solidFill>
                  <a:schemeClr val="bg1"/>
                </a:solidFill>
                <a:latin typeface="Arial"/>
                <a:ea typeface="Calibri"/>
              </a:rPr>
              <a:t>Our sinful desires </a:t>
            </a:r>
          </a:p>
          <a:p>
            <a:pPr lvl="1" indent="-457200">
              <a:lnSpc>
                <a:spcPct val="115000"/>
              </a:lnSpc>
              <a:spcBef>
                <a:spcPts val="0"/>
              </a:spcBef>
              <a:spcAft>
                <a:spcPts val="1200"/>
              </a:spcAft>
              <a:buFont typeface="Arial" panose="020B0604020202020204" pitchFamily="34" charset="0"/>
              <a:buChar char="•"/>
            </a:pPr>
            <a:r>
              <a:rPr lang="en-US" sz="1600" b="0" dirty="0" err="1">
                <a:solidFill>
                  <a:srgbClr val="FFC000"/>
                </a:solidFill>
                <a:latin typeface="Arial"/>
                <a:ea typeface="Calibri"/>
              </a:rPr>
              <a:t>Tamaa</a:t>
            </a:r>
            <a:r>
              <a:rPr lang="en-US" sz="1600" b="0" dirty="0">
                <a:solidFill>
                  <a:srgbClr val="FFC000"/>
                </a:solidFill>
                <a:latin typeface="Arial"/>
                <a:ea typeface="Calibri"/>
              </a:rPr>
              <a:t> </a:t>
            </a:r>
            <a:r>
              <a:rPr lang="en-US" sz="1600" b="0" dirty="0" err="1">
                <a:solidFill>
                  <a:srgbClr val="FFC000"/>
                </a:solidFill>
                <a:latin typeface="Arial"/>
                <a:ea typeface="Calibri"/>
              </a:rPr>
              <a:t>ya</a:t>
            </a:r>
            <a:r>
              <a:rPr lang="en-US" sz="1600" b="0" dirty="0">
                <a:solidFill>
                  <a:srgbClr val="FFC000"/>
                </a:solidFill>
                <a:latin typeface="Arial"/>
                <a:ea typeface="Calibri"/>
              </a:rPr>
              <a:t> </a:t>
            </a:r>
            <a:r>
              <a:rPr lang="en-US" sz="1600" b="0" dirty="0" err="1">
                <a:solidFill>
                  <a:srgbClr val="FFC000"/>
                </a:solidFill>
                <a:latin typeface="Arial"/>
                <a:ea typeface="Calibri"/>
              </a:rPr>
              <a:t>dhambi</a:t>
            </a:r>
            <a:r>
              <a:rPr lang="en-US" sz="1600" b="0" dirty="0">
                <a:solidFill>
                  <a:srgbClr val="FFC000"/>
                </a:solidFill>
                <a:latin typeface="Arial"/>
                <a:ea typeface="Calibri"/>
              </a:rPr>
              <a:t> </a:t>
            </a:r>
          </a:p>
          <a:p>
            <a:pPr lvl="1" indent="-457200">
              <a:lnSpc>
                <a:spcPct val="115000"/>
              </a:lnSpc>
              <a:spcBef>
                <a:spcPts val="0"/>
              </a:spcBef>
              <a:spcAft>
                <a:spcPts val="1200"/>
              </a:spcAft>
              <a:buFont typeface="Arial" panose="020B0604020202020204" pitchFamily="34" charset="0"/>
              <a:buChar char="•"/>
            </a:pPr>
            <a:r>
              <a:rPr lang="en-US" sz="1600" b="0" dirty="0">
                <a:solidFill>
                  <a:schemeClr val="bg1"/>
                </a:solidFill>
                <a:latin typeface="Arial"/>
                <a:ea typeface="Calibri"/>
              </a:rPr>
              <a:t>Pleasing other people rather than God </a:t>
            </a:r>
          </a:p>
          <a:p>
            <a:pPr lvl="1" indent="-457200">
              <a:lnSpc>
                <a:spcPct val="115000"/>
              </a:lnSpc>
              <a:spcBef>
                <a:spcPts val="0"/>
              </a:spcBef>
              <a:spcAft>
                <a:spcPts val="1200"/>
              </a:spcAft>
              <a:buFont typeface="Arial" panose="020B0604020202020204" pitchFamily="34" charset="0"/>
              <a:buChar char="•"/>
            </a:pPr>
            <a:r>
              <a:rPr lang="en-US" sz="1600" b="0" dirty="0" err="1">
                <a:solidFill>
                  <a:srgbClr val="FFC000"/>
                </a:solidFill>
                <a:latin typeface="Arial"/>
                <a:ea typeface="Calibri"/>
              </a:rPr>
              <a:t>Kufurahisha</a:t>
            </a:r>
            <a:r>
              <a:rPr lang="en-US" sz="1600" b="0" dirty="0">
                <a:solidFill>
                  <a:srgbClr val="FFC000"/>
                </a:solidFill>
                <a:latin typeface="Arial"/>
                <a:ea typeface="Calibri"/>
              </a:rPr>
              <a:t> </a:t>
            </a:r>
            <a:r>
              <a:rPr lang="en-US" sz="1600" b="0" dirty="0" err="1">
                <a:solidFill>
                  <a:srgbClr val="FFC000"/>
                </a:solidFill>
                <a:latin typeface="Arial"/>
                <a:ea typeface="Calibri"/>
              </a:rPr>
              <a:t>watu</a:t>
            </a:r>
            <a:r>
              <a:rPr lang="en-US" sz="1600" b="0" dirty="0">
                <a:solidFill>
                  <a:srgbClr val="FFC000"/>
                </a:solidFill>
                <a:latin typeface="Arial"/>
                <a:ea typeface="Calibri"/>
              </a:rPr>
              <a:t> </a:t>
            </a:r>
            <a:r>
              <a:rPr lang="en-US" sz="1600" b="0" dirty="0" err="1">
                <a:solidFill>
                  <a:srgbClr val="FFC000"/>
                </a:solidFill>
                <a:latin typeface="Arial"/>
                <a:ea typeface="Calibri"/>
              </a:rPr>
              <a:t>wengine</a:t>
            </a:r>
            <a:r>
              <a:rPr lang="en-US" sz="1600" b="0" dirty="0">
                <a:solidFill>
                  <a:srgbClr val="FFC000"/>
                </a:solidFill>
                <a:latin typeface="Arial"/>
                <a:ea typeface="Calibri"/>
              </a:rPr>
              <a:t> </a:t>
            </a:r>
            <a:r>
              <a:rPr lang="en-US" sz="1600" b="0" dirty="0" err="1">
                <a:solidFill>
                  <a:srgbClr val="FFC000"/>
                </a:solidFill>
                <a:latin typeface="Arial"/>
                <a:ea typeface="Calibri"/>
              </a:rPr>
              <a:t>ila</a:t>
            </a:r>
            <a:r>
              <a:rPr lang="en-US" sz="1600" b="0" dirty="0">
                <a:solidFill>
                  <a:srgbClr val="FFC000"/>
                </a:solidFill>
                <a:latin typeface="Arial"/>
                <a:ea typeface="Calibri"/>
              </a:rPr>
              <a:t> </a:t>
            </a:r>
            <a:r>
              <a:rPr lang="en-US" sz="1600" b="0" dirty="0" err="1">
                <a:solidFill>
                  <a:srgbClr val="FFC000"/>
                </a:solidFill>
                <a:latin typeface="Arial"/>
                <a:ea typeface="Calibri"/>
              </a:rPr>
              <a:t>si</a:t>
            </a:r>
            <a:r>
              <a:rPr lang="en-US" sz="1600" b="0" dirty="0">
                <a:solidFill>
                  <a:srgbClr val="FFC000"/>
                </a:solidFill>
                <a:latin typeface="Arial"/>
                <a:ea typeface="Calibri"/>
              </a:rPr>
              <a:t> </a:t>
            </a:r>
            <a:r>
              <a:rPr lang="en-US" sz="1600" b="0" dirty="0" err="1">
                <a:solidFill>
                  <a:srgbClr val="FFC000"/>
                </a:solidFill>
                <a:latin typeface="Arial"/>
                <a:ea typeface="Calibri"/>
              </a:rPr>
              <a:t>Mungu</a:t>
            </a:r>
            <a:endParaRPr lang="en-US" sz="1600" b="0" dirty="0">
              <a:solidFill>
                <a:srgbClr val="FFC000"/>
              </a:solidFill>
              <a:latin typeface="Arial"/>
              <a:ea typeface="Calibri"/>
            </a:endParaRPr>
          </a:p>
          <a:p>
            <a:pPr lvl="1" indent="-457200">
              <a:lnSpc>
                <a:spcPct val="115000"/>
              </a:lnSpc>
              <a:spcBef>
                <a:spcPts val="0"/>
              </a:spcBef>
              <a:spcAft>
                <a:spcPts val="1200"/>
              </a:spcAft>
              <a:buFont typeface="Arial" panose="020B0604020202020204" pitchFamily="34" charset="0"/>
              <a:buChar char="•"/>
            </a:pPr>
            <a:r>
              <a:rPr lang="en-US" sz="1600" b="0" dirty="0">
                <a:solidFill>
                  <a:schemeClr val="bg1"/>
                </a:solidFill>
                <a:latin typeface="Arial"/>
                <a:ea typeface="Calibri"/>
              </a:rPr>
              <a:t>Expectations of </a:t>
            </a:r>
          </a:p>
          <a:p>
            <a:pPr lvl="1" indent="-457200">
              <a:lnSpc>
                <a:spcPct val="115000"/>
              </a:lnSpc>
              <a:spcBef>
                <a:spcPts val="0"/>
              </a:spcBef>
              <a:spcAft>
                <a:spcPts val="1200"/>
              </a:spcAft>
              <a:buFont typeface="Arial" panose="020B0604020202020204" pitchFamily="34" charset="0"/>
              <a:buChar char="•"/>
            </a:pPr>
            <a:r>
              <a:rPr lang="en-US" sz="1600" b="0" dirty="0" err="1">
                <a:solidFill>
                  <a:srgbClr val="FFC000"/>
                </a:solidFill>
                <a:latin typeface="Arial"/>
                <a:ea typeface="Calibri"/>
              </a:rPr>
              <a:t>Matarajio</a:t>
            </a:r>
            <a:r>
              <a:rPr lang="en-US" sz="1600" b="0" dirty="0">
                <a:solidFill>
                  <a:srgbClr val="FFC000"/>
                </a:solidFill>
                <a:latin typeface="Arial"/>
                <a:ea typeface="Calibri"/>
              </a:rPr>
              <a:t> </a:t>
            </a:r>
            <a:r>
              <a:rPr lang="en-US" sz="1600" b="0" dirty="0" err="1">
                <a:solidFill>
                  <a:srgbClr val="FFC000"/>
                </a:solidFill>
                <a:latin typeface="Arial"/>
                <a:ea typeface="Calibri"/>
              </a:rPr>
              <a:t>ya</a:t>
            </a:r>
            <a:endParaRPr lang="en-US" sz="1600" b="0" dirty="0">
              <a:solidFill>
                <a:srgbClr val="FFC000"/>
              </a:solidFill>
              <a:latin typeface="Arial"/>
              <a:ea typeface="Calibri"/>
            </a:endParaRPr>
          </a:p>
          <a:p>
            <a:pPr lvl="2" indent="-457200">
              <a:lnSpc>
                <a:spcPct val="115000"/>
              </a:lnSpc>
              <a:spcBef>
                <a:spcPts val="0"/>
              </a:spcBef>
              <a:spcAft>
                <a:spcPts val="1200"/>
              </a:spcAft>
              <a:buFont typeface="Arial" panose="020B0604020202020204" pitchFamily="34" charset="0"/>
              <a:buChar char="–"/>
            </a:pPr>
            <a:r>
              <a:rPr lang="en-US" sz="1600" b="0" dirty="0">
                <a:solidFill>
                  <a:schemeClr val="bg1"/>
                </a:solidFill>
                <a:latin typeface="Arial"/>
                <a:ea typeface="Calibri"/>
              </a:rPr>
              <a:t>church leaders and members </a:t>
            </a:r>
          </a:p>
          <a:p>
            <a:pPr lvl="2" indent="-457200">
              <a:lnSpc>
                <a:spcPct val="115000"/>
              </a:lnSpc>
              <a:spcBef>
                <a:spcPts val="0"/>
              </a:spcBef>
              <a:spcAft>
                <a:spcPts val="1200"/>
              </a:spcAft>
              <a:buFont typeface="Arial" panose="020B0604020202020204" pitchFamily="34" charset="0"/>
              <a:buChar char="–"/>
            </a:pPr>
            <a:r>
              <a:rPr lang="en-US" sz="1600" b="0" dirty="0" err="1">
                <a:solidFill>
                  <a:srgbClr val="FFC000"/>
                </a:solidFill>
                <a:latin typeface="Arial"/>
                <a:ea typeface="Calibri"/>
              </a:rPr>
              <a:t>Viongozi</a:t>
            </a:r>
            <a:r>
              <a:rPr lang="en-US" sz="1600" b="0" dirty="0">
                <a:solidFill>
                  <a:srgbClr val="FFC000"/>
                </a:solidFill>
                <a:latin typeface="Arial"/>
                <a:ea typeface="Calibri"/>
              </a:rPr>
              <a:t> </a:t>
            </a:r>
            <a:r>
              <a:rPr lang="en-US" sz="1600" b="0" dirty="0" err="1">
                <a:solidFill>
                  <a:srgbClr val="FFC000"/>
                </a:solidFill>
                <a:latin typeface="Arial"/>
                <a:ea typeface="Calibri"/>
              </a:rPr>
              <a:t>wa</a:t>
            </a:r>
            <a:r>
              <a:rPr lang="en-US" sz="1600" b="0" dirty="0">
                <a:solidFill>
                  <a:srgbClr val="FFC000"/>
                </a:solidFill>
                <a:latin typeface="Arial"/>
                <a:ea typeface="Calibri"/>
              </a:rPr>
              <a:t> </a:t>
            </a:r>
            <a:r>
              <a:rPr lang="en-US" sz="1600" b="0" dirty="0" err="1">
                <a:solidFill>
                  <a:srgbClr val="FFC000"/>
                </a:solidFill>
                <a:latin typeface="Arial"/>
                <a:ea typeface="Calibri"/>
              </a:rPr>
              <a:t>kanisa</a:t>
            </a:r>
            <a:r>
              <a:rPr lang="en-US" sz="1600" b="0" dirty="0">
                <a:solidFill>
                  <a:srgbClr val="FFC000"/>
                </a:solidFill>
                <a:latin typeface="Arial"/>
                <a:ea typeface="Calibri"/>
              </a:rPr>
              <a:t> </a:t>
            </a:r>
            <a:r>
              <a:rPr lang="en-US" sz="1600" b="0" dirty="0" err="1">
                <a:solidFill>
                  <a:srgbClr val="FFC000"/>
                </a:solidFill>
                <a:latin typeface="Arial"/>
                <a:ea typeface="Calibri"/>
              </a:rPr>
              <a:t>na</a:t>
            </a:r>
            <a:r>
              <a:rPr lang="en-US" sz="1600" b="0" dirty="0">
                <a:solidFill>
                  <a:srgbClr val="FFC000"/>
                </a:solidFill>
                <a:latin typeface="Arial"/>
                <a:ea typeface="Calibri"/>
              </a:rPr>
              <a:t> </a:t>
            </a:r>
            <a:r>
              <a:rPr lang="en-US" sz="1600" b="0" dirty="0" err="1">
                <a:solidFill>
                  <a:srgbClr val="FFC000"/>
                </a:solidFill>
                <a:latin typeface="Arial"/>
                <a:ea typeface="Calibri"/>
              </a:rPr>
              <a:t>washirika</a:t>
            </a:r>
            <a:endParaRPr lang="en-US" sz="1600" b="0" dirty="0">
              <a:solidFill>
                <a:srgbClr val="FFC000"/>
              </a:solidFill>
              <a:latin typeface="Arial"/>
              <a:ea typeface="Calibri"/>
            </a:endParaRPr>
          </a:p>
          <a:p>
            <a:pPr lvl="2" indent="-457200">
              <a:lnSpc>
                <a:spcPct val="115000"/>
              </a:lnSpc>
              <a:spcBef>
                <a:spcPts val="0"/>
              </a:spcBef>
              <a:spcAft>
                <a:spcPts val="1200"/>
              </a:spcAft>
              <a:buFont typeface="Arial" panose="020B0604020202020204" pitchFamily="34" charset="0"/>
              <a:buChar char="–"/>
            </a:pPr>
            <a:r>
              <a:rPr lang="en-US" sz="1600" b="0" dirty="0">
                <a:solidFill>
                  <a:schemeClr val="bg1"/>
                </a:solidFill>
                <a:latin typeface="Arial"/>
                <a:ea typeface="Calibri"/>
              </a:rPr>
              <a:t>family </a:t>
            </a:r>
          </a:p>
          <a:p>
            <a:pPr lvl="2" indent="-457200">
              <a:lnSpc>
                <a:spcPct val="115000"/>
              </a:lnSpc>
              <a:spcBef>
                <a:spcPts val="0"/>
              </a:spcBef>
              <a:spcAft>
                <a:spcPts val="1200"/>
              </a:spcAft>
              <a:buFont typeface="Arial" panose="020B0604020202020204" pitchFamily="34" charset="0"/>
              <a:buChar char="–"/>
            </a:pPr>
            <a:r>
              <a:rPr lang="en-US" sz="1600" b="0" dirty="0" err="1">
                <a:solidFill>
                  <a:srgbClr val="FFC000"/>
                </a:solidFill>
                <a:latin typeface="Arial"/>
                <a:ea typeface="Calibri"/>
              </a:rPr>
              <a:t>Familia</a:t>
            </a:r>
            <a:r>
              <a:rPr lang="en-US" sz="1600" b="0" dirty="0">
                <a:solidFill>
                  <a:srgbClr val="FFC000"/>
                </a:solidFill>
                <a:latin typeface="Arial"/>
                <a:ea typeface="Calibri"/>
              </a:rPr>
              <a:t> </a:t>
            </a:r>
          </a:p>
          <a:p>
            <a:pPr lvl="2" indent="-457200">
              <a:lnSpc>
                <a:spcPct val="115000"/>
              </a:lnSpc>
              <a:spcBef>
                <a:spcPts val="0"/>
              </a:spcBef>
              <a:spcAft>
                <a:spcPts val="1200"/>
              </a:spcAft>
              <a:buFont typeface="Arial" panose="020B0604020202020204" pitchFamily="34" charset="0"/>
              <a:buChar char="–"/>
            </a:pPr>
            <a:r>
              <a:rPr lang="en-US" sz="1600" b="0" dirty="0">
                <a:solidFill>
                  <a:schemeClr val="bg1"/>
                </a:solidFill>
                <a:latin typeface="Arial"/>
                <a:ea typeface="Calibri"/>
              </a:rPr>
              <a:t>Culture</a:t>
            </a:r>
          </a:p>
          <a:p>
            <a:pPr lvl="2" indent="-457200">
              <a:lnSpc>
                <a:spcPct val="115000"/>
              </a:lnSpc>
              <a:spcBef>
                <a:spcPts val="0"/>
              </a:spcBef>
              <a:spcAft>
                <a:spcPts val="1200"/>
              </a:spcAft>
              <a:buFont typeface="Arial" panose="020B0604020202020204" pitchFamily="34" charset="0"/>
              <a:buChar char="–"/>
            </a:pPr>
            <a:r>
              <a:rPr lang="en-US" sz="1600" b="0" dirty="0" err="1">
                <a:solidFill>
                  <a:srgbClr val="FFC000"/>
                </a:solidFill>
                <a:latin typeface="Arial"/>
                <a:ea typeface="Calibri"/>
              </a:rPr>
              <a:t>utamaduni</a:t>
            </a:r>
            <a:endParaRPr lang="en-US" sz="1600" b="0" dirty="0">
              <a:solidFill>
                <a:srgbClr val="FFC000"/>
              </a:solidFill>
              <a:latin typeface="Arial"/>
              <a:ea typeface="Calibri"/>
            </a:endParaRPr>
          </a:p>
          <a:p>
            <a:pPr marL="0" lvl="1">
              <a:lnSpc>
                <a:spcPct val="115000"/>
              </a:lnSpc>
              <a:spcBef>
                <a:spcPts val="0"/>
              </a:spcBef>
              <a:spcAft>
                <a:spcPts val="1200"/>
              </a:spcAft>
            </a:pPr>
            <a:endParaRPr lang="en-US" sz="3200" b="0" dirty="0">
              <a:solidFill>
                <a:schemeClr val="bg1"/>
              </a:solidFill>
              <a:latin typeface="Arial"/>
              <a:ea typeface="Calibri"/>
            </a:endParaRPr>
          </a:p>
        </p:txBody>
      </p:sp>
    </p:spTree>
    <p:extLst>
      <p:ext uri="{BB962C8B-B14F-4D97-AF65-F5344CB8AC3E}">
        <p14:creationId xmlns:p14="http://schemas.microsoft.com/office/powerpoint/2010/main" val="3871131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410C2-C621-4E12-AF6C-9714667D7E28}"/>
              </a:ext>
            </a:extLst>
          </p:cNvPr>
          <p:cNvSpPr/>
          <p:nvPr/>
        </p:nvSpPr>
        <p:spPr>
          <a:xfrm>
            <a:off x="860612" y="1707983"/>
            <a:ext cx="8283388" cy="3816429"/>
          </a:xfrm>
          <a:prstGeom prst="rect">
            <a:avLst/>
          </a:prstGeom>
        </p:spPr>
        <p:txBody>
          <a:bodyPr wrap="square">
            <a:spAutoFit/>
          </a:bodyPr>
          <a:lstStyle/>
          <a:p>
            <a:pPr marR="0" lvl="0">
              <a:spcBef>
                <a:spcPts val="0"/>
              </a:spcBef>
              <a:spcAft>
                <a:spcPts val="1200"/>
              </a:spcAft>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In your groups talk about:</a:t>
            </a:r>
          </a:p>
          <a:p>
            <a:pPr marR="0" lvl="0">
              <a:spcBef>
                <a:spcPts val="0"/>
              </a:spcBef>
              <a:spcAft>
                <a:spcPts val="1200"/>
              </a:spcAft>
            </a:pP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Katika</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vikundi</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vyenu</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zungumzeni</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kuhusu</a:t>
            </a:r>
            <a:endPar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marL="234950" indent="-234950">
              <a:spcBef>
                <a:spcPts val="0"/>
              </a:spcBef>
              <a:spcAft>
                <a:spcPts val="1200"/>
              </a:spcAft>
              <a:buFont typeface="Arial" panose="020B0604020202020204" pitchFamily="34" charset="0"/>
              <a:buChar char="•"/>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Obstacles to accomplishing the Great Commission</a:t>
            </a:r>
          </a:p>
          <a:p>
            <a:pPr marL="234950" indent="-234950">
              <a:spcBef>
                <a:spcPts val="0"/>
              </a:spcBef>
              <a:spcAft>
                <a:spcPts val="1200"/>
              </a:spcAft>
              <a:buFont typeface="Arial" panose="020B0604020202020204" pitchFamily="34" charset="0"/>
              <a:buChar char="•"/>
            </a:pP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Vizuhizi</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vya</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kukamilisha</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agizo</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kuu</a:t>
            </a:r>
            <a:endPar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marL="234950" marR="0" lvl="0" indent="-234950">
              <a:spcBef>
                <a:spcPts val="0"/>
              </a:spcBef>
              <a:spcAft>
                <a:spcPts val="1200"/>
              </a:spcAft>
              <a:buFont typeface="Arial" panose="020B0604020202020204" pitchFamily="34" charset="0"/>
              <a:buChar char="•"/>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Obstacles to a balanced Christian life</a:t>
            </a:r>
          </a:p>
          <a:p>
            <a:pPr marL="234950" marR="0" lvl="0" indent="-234950">
              <a:spcBef>
                <a:spcPts val="0"/>
              </a:spcBef>
              <a:spcAft>
                <a:spcPts val="1200"/>
              </a:spcAft>
              <a:buFont typeface="Arial" panose="020B0604020202020204" pitchFamily="34" charset="0"/>
              <a:buChar char="•"/>
            </a:pP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Vizuhizi</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vya</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uwiano</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katika</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maisha</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ya</a:t>
            </a:r>
            <a:r>
              <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000" b="0" dirty="0" err="1">
                <a:solidFill>
                  <a:srgbClr val="FFC000"/>
                </a:solidFill>
                <a:latin typeface="Arial" panose="020B0604020202020204" pitchFamily="34" charset="0"/>
                <a:ea typeface="Calibri" panose="020F0502020204030204" pitchFamily="34" charset="0"/>
                <a:cs typeface="Arial" panose="020B0604020202020204" pitchFamily="34" charset="0"/>
              </a:rPr>
              <a:t>kristo</a:t>
            </a:r>
            <a:endParaRPr lang="en-US" sz="2000" b="0" dirty="0">
              <a:solidFill>
                <a:srgbClr val="FFC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33812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349487"/>
            <a:ext cx="9144000" cy="1118795"/>
          </a:xfrm>
        </p:spPr>
        <p:txBody>
          <a:bodyPr/>
          <a:lstStyle/>
          <a:p>
            <a:r>
              <a:rPr lang="en-US" sz="2800" dirty="0"/>
              <a:t>How to Overcome Obstacles to a Balanced Christian Life</a:t>
            </a:r>
            <a:br>
              <a:rPr lang="en-US" sz="2800" dirty="0"/>
            </a:br>
            <a:r>
              <a:rPr lang="en-US" sz="1800" dirty="0" err="1">
                <a:solidFill>
                  <a:srgbClr val="FFC000"/>
                </a:solidFill>
              </a:rPr>
              <a:t>jinsi</a:t>
            </a:r>
            <a:r>
              <a:rPr lang="en-US" sz="1800" dirty="0">
                <a:solidFill>
                  <a:srgbClr val="FFC000"/>
                </a:solidFill>
              </a:rPr>
              <a:t> </a:t>
            </a:r>
            <a:r>
              <a:rPr lang="en-US" sz="1800" dirty="0" err="1">
                <a:solidFill>
                  <a:srgbClr val="FFC000"/>
                </a:solidFill>
              </a:rPr>
              <a:t>ya</a:t>
            </a:r>
            <a:r>
              <a:rPr lang="en-US" sz="1800" dirty="0">
                <a:solidFill>
                  <a:srgbClr val="FFC000"/>
                </a:solidFill>
              </a:rPr>
              <a:t> </a:t>
            </a:r>
            <a:r>
              <a:rPr lang="en-US" sz="1800" dirty="0" err="1">
                <a:solidFill>
                  <a:srgbClr val="FFC000"/>
                </a:solidFill>
              </a:rPr>
              <a:t>kushida</a:t>
            </a:r>
            <a:r>
              <a:rPr lang="en-US" sz="1800" dirty="0">
                <a:solidFill>
                  <a:srgbClr val="FFC000"/>
                </a:solidFill>
              </a:rPr>
              <a:t> </a:t>
            </a:r>
            <a:r>
              <a:rPr lang="en-US" sz="1800" dirty="0" err="1">
                <a:solidFill>
                  <a:srgbClr val="FFC000"/>
                </a:solidFill>
              </a:rPr>
              <a:t>vizuizi</a:t>
            </a:r>
            <a:r>
              <a:rPr lang="en-US" sz="1800" dirty="0">
                <a:solidFill>
                  <a:srgbClr val="FFC000"/>
                </a:solidFill>
              </a:rPr>
              <a:t> </a:t>
            </a:r>
            <a:r>
              <a:rPr lang="en-US" sz="1800" dirty="0" err="1">
                <a:solidFill>
                  <a:srgbClr val="FFC000"/>
                </a:solidFill>
              </a:rPr>
              <a:t>ya</a:t>
            </a:r>
            <a:r>
              <a:rPr lang="en-US" sz="1800" dirty="0">
                <a:solidFill>
                  <a:srgbClr val="FFC000"/>
                </a:solidFill>
              </a:rPr>
              <a:t> </a:t>
            </a:r>
            <a:r>
              <a:rPr lang="en-US" sz="1800" dirty="0" err="1">
                <a:solidFill>
                  <a:srgbClr val="FFC000"/>
                </a:solidFill>
              </a:rPr>
              <a:t>uwiano</a:t>
            </a:r>
            <a:r>
              <a:rPr lang="en-US" sz="1800" dirty="0">
                <a:solidFill>
                  <a:srgbClr val="FFC000"/>
                </a:solidFill>
              </a:rPr>
              <a:t> </a:t>
            </a:r>
            <a:r>
              <a:rPr lang="en-US" sz="1800" dirty="0" err="1">
                <a:solidFill>
                  <a:srgbClr val="FFC000"/>
                </a:solidFill>
              </a:rPr>
              <a:t>katika</a:t>
            </a:r>
            <a:r>
              <a:rPr lang="en-US" sz="1800" dirty="0">
                <a:solidFill>
                  <a:srgbClr val="FFC000"/>
                </a:solidFill>
              </a:rPr>
              <a:t> </a:t>
            </a:r>
            <a:r>
              <a:rPr lang="en-US" sz="1800" dirty="0" err="1">
                <a:solidFill>
                  <a:srgbClr val="FFC000"/>
                </a:solidFill>
              </a:rPr>
              <a:t>maisha</a:t>
            </a:r>
            <a:r>
              <a:rPr lang="en-US" sz="1800" dirty="0">
                <a:solidFill>
                  <a:srgbClr val="FFC000"/>
                </a:solidFill>
              </a:rPr>
              <a:t> </a:t>
            </a:r>
            <a:r>
              <a:rPr lang="en-US" sz="1800" dirty="0" err="1">
                <a:solidFill>
                  <a:srgbClr val="FFC000"/>
                </a:solidFill>
              </a:rPr>
              <a:t>ya</a:t>
            </a:r>
            <a:r>
              <a:rPr lang="en-US" sz="1800" dirty="0">
                <a:solidFill>
                  <a:srgbClr val="FFC000"/>
                </a:solidFill>
              </a:rPr>
              <a:t> </a:t>
            </a:r>
            <a:r>
              <a:rPr lang="en-US" sz="1800" dirty="0" err="1">
                <a:solidFill>
                  <a:srgbClr val="FFC000"/>
                </a:solidFill>
              </a:rPr>
              <a:t>kristo</a:t>
            </a:r>
            <a:endParaRPr lang="en-US" sz="1800" dirty="0">
              <a:solidFill>
                <a:srgbClr val="FFC000"/>
              </a:solidFill>
            </a:endParaRPr>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9</a:t>
            </a:r>
          </a:p>
        </p:txBody>
      </p:sp>
      <p:sp>
        <p:nvSpPr>
          <p:cNvPr id="2" name="Rectangle 1"/>
          <p:cNvSpPr/>
          <p:nvPr/>
        </p:nvSpPr>
        <p:spPr>
          <a:xfrm>
            <a:off x="1308847" y="2480503"/>
            <a:ext cx="7574444" cy="2536079"/>
          </a:xfrm>
          <a:prstGeom prst="rect">
            <a:avLst/>
          </a:prstGeom>
        </p:spPr>
        <p:txBody>
          <a:bodyPr wrap="square">
            <a:spAutoFit/>
          </a:bodyPr>
          <a:lstStyle/>
          <a:p>
            <a:pPr marL="514350" lvl="1" indent="-514350">
              <a:lnSpc>
                <a:spcPct val="115000"/>
              </a:lnSpc>
              <a:spcBef>
                <a:spcPts val="0"/>
              </a:spcBef>
              <a:spcAft>
                <a:spcPts val="1200"/>
              </a:spcAft>
              <a:buAutoNum type="arabicPeriod"/>
            </a:pPr>
            <a:r>
              <a:rPr lang="en-US" sz="3200" b="0" dirty="0">
                <a:solidFill>
                  <a:schemeClr val="bg1"/>
                </a:solidFill>
                <a:latin typeface="Arial"/>
                <a:ea typeface="Calibri"/>
              </a:rPr>
              <a:t>Jesus is our only master </a:t>
            </a:r>
          </a:p>
          <a:p>
            <a:pPr marL="0" lvl="1">
              <a:lnSpc>
                <a:spcPct val="115000"/>
              </a:lnSpc>
              <a:spcBef>
                <a:spcPts val="0"/>
              </a:spcBef>
              <a:spcAft>
                <a:spcPts val="1200"/>
              </a:spcAft>
            </a:pPr>
            <a:r>
              <a:rPr lang="en-US" sz="2400" b="0" dirty="0" err="1">
                <a:solidFill>
                  <a:srgbClr val="FFC000"/>
                </a:solidFill>
                <a:latin typeface="Arial"/>
                <a:ea typeface="Calibri"/>
              </a:rPr>
              <a:t>Yesu</a:t>
            </a:r>
            <a:r>
              <a:rPr lang="en-US" sz="2400" b="0" dirty="0">
                <a:solidFill>
                  <a:srgbClr val="FFC000"/>
                </a:solidFill>
                <a:latin typeface="Arial"/>
                <a:ea typeface="Calibri"/>
              </a:rPr>
              <a:t> </a:t>
            </a:r>
            <a:r>
              <a:rPr lang="en-US" sz="2400" b="0" dirty="0" err="1">
                <a:solidFill>
                  <a:srgbClr val="FFC000"/>
                </a:solidFill>
                <a:latin typeface="Arial"/>
                <a:ea typeface="Calibri"/>
              </a:rPr>
              <a:t>ndiye</a:t>
            </a:r>
            <a:r>
              <a:rPr lang="en-US" sz="2400" b="0" dirty="0">
                <a:solidFill>
                  <a:srgbClr val="FFC000"/>
                </a:solidFill>
                <a:latin typeface="Arial"/>
                <a:ea typeface="Calibri"/>
              </a:rPr>
              <a:t> </a:t>
            </a:r>
            <a:r>
              <a:rPr lang="en-US" sz="2400" b="0" dirty="0" err="1">
                <a:solidFill>
                  <a:srgbClr val="FFC000"/>
                </a:solidFill>
                <a:latin typeface="Arial"/>
                <a:ea typeface="Calibri"/>
              </a:rPr>
              <a:t>kiongozi</a:t>
            </a:r>
            <a:r>
              <a:rPr lang="en-US" sz="2400" b="0" dirty="0">
                <a:solidFill>
                  <a:srgbClr val="FFC000"/>
                </a:solidFill>
                <a:latin typeface="Arial"/>
                <a:ea typeface="Calibri"/>
              </a:rPr>
              <a:t> </a:t>
            </a:r>
            <a:r>
              <a:rPr lang="en-US" sz="2400" b="0" dirty="0" err="1">
                <a:solidFill>
                  <a:srgbClr val="FFC000"/>
                </a:solidFill>
                <a:latin typeface="Arial"/>
                <a:ea typeface="Calibri"/>
              </a:rPr>
              <a:t>pekee</a:t>
            </a:r>
            <a:endParaRPr lang="en-US" sz="2400" b="0" dirty="0">
              <a:solidFill>
                <a:srgbClr val="FFC000"/>
              </a:solidFill>
              <a:latin typeface="Arial"/>
              <a:ea typeface="Calibri"/>
            </a:endParaRPr>
          </a:p>
          <a:p>
            <a:pPr marL="520700" indent="-466725">
              <a:lnSpc>
                <a:spcPct val="115000"/>
              </a:lnSpc>
              <a:spcBef>
                <a:spcPts val="0"/>
              </a:spcBef>
              <a:spcAft>
                <a:spcPts val="1200"/>
              </a:spcAft>
            </a:pPr>
            <a:r>
              <a:rPr lang="en-US" sz="3200" b="0" dirty="0">
                <a:solidFill>
                  <a:schemeClr val="bg1"/>
                </a:solidFill>
                <a:latin typeface="Arial"/>
                <a:ea typeface="Calibri"/>
              </a:rPr>
              <a:t>2. The goal is balance</a:t>
            </a:r>
          </a:p>
          <a:p>
            <a:pPr marL="520700" indent="-466725">
              <a:lnSpc>
                <a:spcPct val="115000"/>
              </a:lnSpc>
              <a:spcBef>
                <a:spcPts val="0"/>
              </a:spcBef>
              <a:spcAft>
                <a:spcPts val="1200"/>
              </a:spcAft>
            </a:pPr>
            <a:r>
              <a:rPr lang="en-US" sz="2400" b="0" dirty="0" err="1">
                <a:solidFill>
                  <a:srgbClr val="FFC000"/>
                </a:solidFill>
                <a:latin typeface="Arial"/>
                <a:ea typeface="Calibri"/>
              </a:rPr>
              <a:t>Lengo</a:t>
            </a:r>
            <a:r>
              <a:rPr lang="en-US" sz="2400" b="0" dirty="0">
                <a:solidFill>
                  <a:srgbClr val="FFC000"/>
                </a:solidFill>
                <a:latin typeface="Arial"/>
                <a:ea typeface="Calibri"/>
              </a:rPr>
              <a:t> </a:t>
            </a:r>
            <a:r>
              <a:rPr lang="en-US" sz="2400" b="0" dirty="0" err="1">
                <a:solidFill>
                  <a:srgbClr val="FFC000"/>
                </a:solidFill>
                <a:latin typeface="Arial"/>
                <a:ea typeface="Calibri"/>
              </a:rPr>
              <a:t>ni</a:t>
            </a:r>
            <a:r>
              <a:rPr lang="en-US" sz="2400" b="0" dirty="0">
                <a:solidFill>
                  <a:srgbClr val="FFC000"/>
                </a:solidFill>
                <a:latin typeface="Arial"/>
                <a:ea typeface="Calibri"/>
              </a:rPr>
              <a:t> </a:t>
            </a:r>
            <a:r>
              <a:rPr lang="en-US" sz="2400" b="0" dirty="0" err="1">
                <a:solidFill>
                  <a:srgbClr val="FFC000"/>
                </a:solidFill>
                <a:latin typeface="Arial"/>
                <a:ea typeface="Calibri"/>
              </a:rPr>
              <a:t>uwiano</a:t>
            </a:r>
            <a:endParaRPr lang="en-US" sz="2400" b="0" dirty="0">
              <a:solidFill>
                <a:srgbClr val="FFC000"/>
              </a:solidFill>
              <a:latin typeface="Arial"/>
              <a:ea typeface="Calibri"/>
            </a:endParaRPr>
          </a:p>
        </p:txBody>
      </p:sp>
    </p:spTree>
    <p:extLst>
      <p:ext uri="{BB962C8B-B14F-4D97-AF65-F5344CB8AC3E}">
        <p14:creationId xmlns:p14="http://schemas.microsoft.com/office/powerpoint/2010/main" val="542289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a:extLst>
              <a:ext uri="{FF2B5EF4-FFF2-40B4-BE49-F238E27FC236}">
                <a16:creationId xmlns:a16="http://schemas.microsoft.com/office/drawing/2014/main" id="{A47B2A7E-D916-400E-8139-321405F455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1829" y="5037924"/>
            <a:ext cx="2451034" cy="1322771"/>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2"/>
          <p:cNvSpPr>
            <a:spLocks noGrp="1" noChangeArrowheads="1"/>
          </p:cNvSpPr>
          <p:nvPr>
            <p:ph type="title"/>
          </p:nvPr>
        </p:nvSpPr>
        <p:spPr>
          <a:xfrm>
            <a:off x="28121" y="84759"/>
            <a:ext cx="9144000" cy="1193800"/>
          </a:xfrm>
          <a:ln>
            <a:noFill/>
          </a:ln>
        </p:spPr>
        <p:txBody>
          <a:bodyPr/>
          <a:lstStyle/>
          <a:p>
            <a:r>
              <a:rPr lang="en-US" altLang="en-US" dirty="0">
                <a:ln w="6350">
                  <a:noFill/>
                </a:ln>
                <a:effectLst>
                  <a:glow rad="63500">
                    <a:schemeClr val="accent4">
                      <a:satMod val="175000"/>
                      <a:alpha val="40000"/>
                    </a:schemeClr>
                  </a:glow>
                </a:effectLst>
              </a:rPr>
              <a:t> </a:t>
            </a:r>
            <a:r>
              <a:rPr lang="en-US" altLang="en-US" sz="2800" dirty="0">
                <a:ln w="6350">
                  <a:noFill/>
                </a:ln>
                <a:effectLst>
                  <a:glow rad="101600">
                    <a:schemeClr val="accent4">
                      <a:satMod val="175000"/>
                      <a:alpha val="40000"/>
                    </a:schemeClr>
                  </a:glow>
                </a:effectLst>
              </a:rPr>
              <a:t>The Great Commission</a:t>
            </a:r>
            <a:br>
              <a:rPr lang="en-US" altLang="en-US" sz="2800" dirty="0">
                <a:ln w="6350">
                  <a:noFill/>
                </a:ln>
                <a:effectLst>
                  <a:glow rad="101600">
                    <a:schemeClr val="accent4">
                      <a:satMod val="175000"/>
                      <a:alpha val="40000"/>
                    </a:schemeClr>
                  </a:glow>
                </a:effectLst>
              </a:rPr>
            </a:br>
            <a:r>
              <a:rPr lang="en-US" altLang="en-US" sz="2400" dirty="0" err="1">
                <a:ln w="6350">
                  <a:noFill/>
                </a:ln>
                <a:effectLst>
                  <a:glow rad="101600">
                    <a:schemeClr val="accent4">
                      <a:satMod val="175000"/>
                      <a:alpha val="40000"/>
                    </a:schemeClr>
                  </a:glow>
                </a:effectLst>
              </a:rPr>
              <a:t>Agano</a:t>
            </a:r>
            <a:r>
              <a:rPr lang="en-US" altLang="en-US" sz="2400" dirty="0">
                <a:ln w="6350">
                  <a:noFill/>
                </a:ln>
                <a:effectLst>
                  <a:glow rad="101600">
                    <a:schemeClr val="accent4">
                      <a:satMod val="175000"/>
                      <a:alpha val="40000"/>
                    </a:schemeClr>
                  </a:glow>
                </a:effectLst>
              </a:rPr>
              <a:t> </a:t>
            </a:r>
            <a:r>
              <a:rPr lang="en-US" altLang="en-US" sz="2400" dirty="0" err="1">
                <a:ln w="6350">
                  <a:noFill/>
                </a:ln>
                <a:effectLst>
                  <a:glow rad="101600">
                    <a:schemeClr val="accent4">
                      <a:satMod val="175000"/>
                      <a:alpha val="40000"/>
                    </a:schemeClr>
                  </a:glow>
                </a:effectLst>
              </a:rPr>
              <a:t>Kuu</a:t>
            </a:r>
            <a:br>
              <a:rPr lang="en-US" altLang="en-US" sz="2800" dirty="0">
                <a:ln w="6350">
                  <a:noFill/>
                </a:ln>
                <a:effectLst>
                  <a:glow rad="101600">
                    <a:schemeClr val="accent4">
                      <a:satMod val="175000"/>
                      <a:alpha val="40000"/>
                    </a:schemeClr>
                  </a:glow>
                </a:effectLst>
              </a:rPr>
            </a:br>
            <a:r>
              <a:rPr lang="en-US" altLang="en-US" sz="2400" b="0" dirty="0">
                <a:ln w="6350">
                  <a:noFill/>
                </a:ln>
                <a:effectLst>
                  <a:glow rad="101600">
                    <a:schemeClr val="accent4">
                      <a:satMod val="175000"/>
                      <a:alpha val="40000"/>
                    </a:schemeClr>
                  </a:glow>
                </a:effectLst>
              </a:rPr>
              <a:t>Matthew 28:19-20</a:t>
            </a:r>
            <a:br>
              <a:rPr lang="en-US" altLang="en-US" sz="2400" b="0" dirty="0">
                <a:ln w="6350">
                  <a:noFill/>
                </a:ln>
                <a:effectLst>
                  <a:glow rad="101600">
                    <a:schemeClr val="accent4">
                      <a:satMod val="175000"/>
                      <a:alpha val="40000"/>
                    </a:schemeClr>
                  </a:glow>
                </a:effectLst>
              </a:rPr>
            </a:br>
            <a:r>
              <a:rPr lang="en-US" altLang="en-US" sz="1800" b="0" dirty="0">
                <a:ln w="6350">
                  <a:noFill/>
                </a:ln>
                <a:effectLst>
                  <a:glow rad="101600">
                    <a:schemeClr val="accent4">
                      <a:satMod val="175000"/>
                      <a:alpha val="40000"/>
                    </a:schemeClr>
                  </a:glow>
                </a:effectLst>
              </a:rPr>
              <a:t>MATAYO 28;19-20</a:t>
            </a:r>
            <a:br>
              <a:rPr lang="en-US" altLang="en-US" sz="2000" b="0" dirty="0">
                <a:ln w="6350">
                  <a:noFill/>
                </a:ln>
                <a:effectLst>
                  <a:glow rad="101600">
                    <a:schemeClr val="accent4">
                      <a:satMod val="175000"/>
                      <a:alpha val="40000"/>
                    </a:schemeClr>
                  </a:glow>
                </a:effectLst>
              </a:rPr>
            </a:br>
            <a:endParaRPr lang="en-US" altLang="en-US" sz="2000" b="0" dirty="0">
              <a:ln w="6350">
                <a:noFill/>
              </a:ln>
              <a:effectLst>
                <a:glow rad="101600">
                  <a:schemeClr val="accent4">
                    <a:satMod val="175000"/>
                    <a:alpha val="40000"/>
                  </a:schemeClr>
                </a:glow>
              </a:effectLst>
            </a:endParaRPr>
          </a:p>
        </p:txBody>
      </p:sp>
      <p:sp>
        <p:nvSpPr>
          <p:cNvPr id="5" name="Rectangle 4">
            <a:extLst>
              <a:ext uri="{FF2B5EF4-FFF2-40B4-BE49-F238E27FC236}">
                <a16:creationId xmlns:a16="http://schemas.microsoft.com/office/drawing/2014/main" id="{53DE4517-3184-4C3E-9A84-AB05936B2F93}"/>
              </a:ext>
            </a:extLst>
          </p:cNvPr>
          <p:cNvSpPr/>
          <p:nvPr/>
        </p:nvSpPr>
        <p:spPr>
          <a:xfrm>
            <a:off x="123052" y="1278559"/>
            <a:ext cx="8992827" cy="4154984"/>
          </a:xfrm>
          <a:prstGeom prst="rect">
            <a:avLst/>
          </a:prstGeom>
        </p:spPr>
        <p:txBody>
          <a:bodyPr wrap="square">
            <a:spAutoFit/>
          </a:bodyPr>
          <a:lstStyle/>
          <a:p>
            <a:pPr marL="463550" indent="-463550">
              <a:spcBef>
                <a:spcPts val="0"/>
              </a:spcBef>
              <a:spcAft>
                <a:spcPts val="0"/>
              </a:spcAft>
              <a:buFont typeface="Arial" panose="020B0604020202020204" pitchFamily="34" charset="0"/>
              <a:buChar char="•"/>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Jesus preached to the crowds &amp; healed many</a:t>
            </a:r>
          </a:p>
          <a:p>
            <a:pPr marL="463550" indent="-463550">
              <a:spcBef>
                <a:spcPts val="0"/>
              </a:spcBef>
              <a:spcAft>
                <a:spcPts val="0"/>
              </a:spcAft>
              <a:buFont typeface="Arial" panose="020B0604020202020204" pitchFamily="34" charset="0"/>
              <a:buChar char="•"/>
            </a:pP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Yesu</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akawahubiria</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umati</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wa</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watu</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na</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kuwaponya</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wengi</a:t>
            </a:r>
            <a:endPar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marL="463550" marR="0" lvl="0" indent="-463550">
              <a:spcBef>
                <a:spcPts val="0"/>
              </a:spcBef>
              <a:spcAft>
                <a:spcPts val="0"/>
              </a:spcAft>
              <a:buFont typeface="Arial" panose="020B0604020202020204" pitchFamily="34" charset="0"/>
              <a:buChar char="•"/>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But he trained 12 ordinary men for three years to be His disciples </a:t>
            </a:r>
          </a:p>
          <a:p>
            <a:pPr marL="463550" marR="0" lvl="0" indent="-463550">
              <a:spcBef>
                <a:spcPts val="0"/>
              </a:spcBef>
              <a:spcAft>
                <a:spcPts val="0"/>
              </a:spcAft>
              <a:buFont typeface="Arial" panose="020B0604020202020204" pitchFamily="34" charset="0"/>
              <a:buChar char="•"/>
            </a:pP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Akawafundisha</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wanaume</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kumi</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na</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wawili</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wa</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kawaida</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kwa</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miaka</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mitatu</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akawafanya</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C000"/>
                </a:solidFill>
                <a:latin typeface="Arial" panose="020B0604020202020204" pitchFamily="34" charset="0"/>
                <a:ea typeface="Calibri" panose="020F0502020204030204" pitchFamily="34" charset="0"/>
                <a:cs typeface="Arial" panose="020B0604020202020204" pitchFamily="34" charset="0"/>
              </a:rPr>
              <a:t>wanafunzi</a:t>
            </a:r>
            <a:r>
              <a:rPr lang="en-US" sz="2400" b="0" dirty="0">
                <a:solidFill>
                  <a:srgbClr val="FFC000"/>
                </a:solidFill>
                <a:latin typeface="Arial" panose="020B0604020202020204" pitchFamily="34" charset="0"/>
                <a:ea typeface="Calibri" panose="020F0502020204030204" pitchFamily="34" charset="0"/>
                <a:cs typeface="Arial" panose="020B0604020202020204" pitchFamily="34" charset="0"/>
              </a:rPr>
              <a:t> wake</a:t>
            </a:r>
          </a:p>
          <a:p>
            <a:pPr marL="463550" marR="0" lvl="0" indent="-463550">
              <a:spcBef>
                <a:spcPts val="0"/>
              </a:spcBef>
              <a:spcAft>
                <a:spcPts val="0"/>
              </a:spcAft>
              <a:buFont typeface="Arial" panose="020B0604020202020204" pitchFamily="34" charset="0"/>
              <a:buChar char="•"/>
            </a:pP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His disciples were to train other disciples </a:t>
            </a:r>
          </a:p>
          <a:p>
            <a:pPr marL="463550" marR="0" lvl="0" indent="-463550">
              <a:spcBef>
                <a:spcPts val="0"/>
              </a:spcBef>
              <a:spcAft>
                <a:spcPts val="0"/>
              </a:spcAft>
              <a:buFont typeface="Arial" panose="020B0604020202020204" pitchFamily="34" charset="0"/>
              <a:buChar char="•"/>
            </a:pPr>
            <a:r>
              <a:rPr lang="en-US" sz="2800" b="0" dirty="0" err="1">
                <a:solidFill>
                  <a:srgbClr val="FFC000"/>
                </a:solidFill>
                <a:latin typeface="Arial" panose="020B0604020202020204" pitchFamily="34" charset="0"/>
                <a:ea typeface="Calibri" panose="020F0502020204030204" pitchFamily="34" charset="0"/>
                <a:cs typeface="Arial" panose="020B0604020202020204" pitchFamily="34" charset="0"/>
              </a:rPr>
              <a:t>Wanafunzi</a:t>
            </a:r>
            <a:r>
              <a:rPr lang="en-US" sz="2800" b="0" dirty="0">
                <a:solidFill>
                  <a:srgbClr val="FFC000"/>
                </a:solidFill>
                <a:latin typeface="Arial" panose="020B0604020202020204" pitchFamily="34" charset="0"/>
                <a:ea typeface="Calibri" panose="020F0502020204030204" pitchFamily="34" charset="0"/>
                <a:cs typeface="Arial" panose="020B0604020202020204" pitchFamily="34" charset="0"/>
              </a:rPr>
              <a:t> wake </a:t>
            </a:r>
            <a:r>
              <a:rPr lang="en-US" sz="2800" b="0" dirty="0" err="1">
                <a:solidFill>
                  <a:srgbClr val="FFC000"/>
                </a:solidFill>
                <a:latin typeface="Arial" panose="020B0604020202020204" pitchFamily="34" charset="0"/>
                <a:ea typeface="Calibri" panose="020F0502020204030204" pitchFamily="34" charset="0"/>
                <a:cs typeface="Arial" panose="020B0604020202020204" pitchFamily="34" charset="0"/>
              </a:rPr>
              <a:t>na</a:t>
            </a:r>
            <a:r>
              <a:rPr lang="en-US" sz="28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800" b="0" dirty="0" err="1">
                <a:solidFill>
                  <a:srgbClr val="FFC000"/>
                </a:solidFill>
                <a:latin typeface="Arial" panose="020B0604020202020204" pitchFamily="34" charset="0"/>
                <a:ea typeface="Calibri" panose="020F0502020204030204" pitchFamily="34" charset="0"/>
                <a:cs typeface="Arial" panose="020B0604020202020204" pitchFamily="34" charset="0"/>
              </a:rPr>
              <a:t>wafundishe</a:t>
            </a:r>
            <a:r>
              <a:rPr lang="en-US" sz="2800" b="0" dirty="0">
                <a:solidFill>
                  <a:srgbClr val="FFC000"/>
                </a:solidFill>
                <a:latin typeface="Arial" panose="020B0604020202020204" pitchFamily="34" charset="0"/>
                <a:ea typeface="Calibri" panose="020F0502020204030204" pitchFamily="34" charset="0"/>
                <a:cs typeface="Arial" panose="020B0604020202020204" pitchFamily="34" charset="0"/>
              </a:rPr>
              <a:t> </a:t>
            </a:r>
            <a:r>
              <a:rPr lang="en-US" sz="2800" b="0" dirty="0" err="1">
                <a:solidFill>
                  <a:srgbClr val="FFC000"/>
                </a:solidFill>
                <a:latin typeface="Arial" panose="020B0604020202020204" pitchFamily="34" charset="0"/>
                <a:ea typeface="Calibri" panose="020F0502020204030204" pitchFamily="34" charset="0"/>
                <a:cs typeface="Arial" panose="020B0604020202020204" pitchFamily="34" charset="0"/>
              </a:rPr>
              <a:t>wengine</a:t>
            </a:r>
            <a:endParaRPr lang="en-US" sz="2800" b="0" dirty="0">
              <a:solidFill>
                <a:srgbClr val="FFC000"/>
              </a:solidFill>
              <a:latin typeface="Arial" panose="020B0604020202020204" pitchFamily="34" charset="0"/>
              <a:ea typeface="Calibri" panose="020F0502020204030204" pitchFamily="34" charset="0"/>
              <a:cs typeface="Arial" panose="020B0604020202020204" pitchFamily="34" charset="0"/>
            </a:endParaRPr>
          </a:p>
          <a:p>
            <a:pPr marL="463550" marR="0" lvl="0" indent="-463550">
              <a:spcBef>
                <a:spcPts val="0"/>
              </a:spcBef>
              <a:spcAft>
                <a:spcPts val="0"/>
              </a:spcAft>
              <a:buFont typeface="Arial" panose="020B0604020202020204" pitchFamily="34" charset="0"/>
              <a:buChar char="•"/>
            </a:pPr>
            <a:endPar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90936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9</a:t>
            </a:r>
          </a:p>
          <a:p>
            <a:pPr eaLnBrk="1" hangingPunct="1">
              <a:spcBef>
                <a:spcPct val="0"/>
              </a:spcBef>
              <a:buFontTx/>
              <a:buNone/>
            </a:pPr>
            <a:endParaRPr lang="en-US" altLang="en-US" sz="1800" dirty="0"/>
          </a:p>
          <a:p>
            <a:pPr eaLnBrk="1" hangingPunct="1">
              <a:spcBef>
                <a:spcPct val="0"/>
              </a:spcBef>
              <a:buFontTx/>
              <a:buNone/>
            </a:pPr>
            <a:endParaRPr lang="en-US" altLang="en-US" sz="1800" dirty="0"/>
          </a:p>
        </p:txBody>
      </p:sp>
      <p:sp>
        <p:nvSpPr>
          <p:cNvPr id="3" name="TextBox 2"/>
          <p:cNvSpPr txBox="1"/>
          <p:nvPr/>
        </p:nvSpPr>
        <p:spPr>
          <a:xfrm>
            <a:off x="0" y="2089847"/>
            <a:ext cx="3455894" cy="1938992"/>
          </a:xfrm>
          <a:prstGeom prst="rect">
            <a:avLst/>
          </a:prstGeom>
          <a:noFill/>
        </p:spPr>
        <p:txBody>
          <a:bodyPr wrap="square" rtlCol="0">
            <a:spAutoFit/>
          </a:bodyPr>
          <a:lstStyle/>
          <a:p>
            <a:pPr algn="ctr">
              <a:spcAft>
                <a:spcPts val="0"/>
              </a:spcAft>
            </a:pPr>
            <a:r>
              <a:rPr lang="en-US" sz="4800" b="0" dirty="0">
                <a:solidFill>
                  <a:schemeClr val="bg1"/>
                </a:solidFill>
              </a:rPr>
              <a:t>A weekly calendar</a:t>
            </a:r>
          </a:p>
          <a:p>
            <a:pPr algn="ctr">
              <a:spcAft>
                <a:spcPts val="0"/>
              </a:spcAft>
            </a:pPr>
            <a:r>
              <a:rPr lang="en-US" sz="2400" b="0" dirty="0" err="1">
                <a:solidFill>
                  <a:srgbClr val="FFC000"/>
                </a:solidFill>
              </a:rPr>
              <a:t>Jaduali</a:t>
            </a:r>
            <a:r>
              <a:rPr lang="en-US" sz="2400" b="0" dirty="0">
                <a:solidFill>
                  <a:srgbClr val="FFC000"/>
                </a:solidFill>
              </a:rPr>
              <a:t> </a:t>
            </a:r>
            <a:r>
              <a:rPr lang="en-US" sz="2400" b="0" dirty="0" err="1">
                <a:solidFill>
                  <a:srgbClr val="FFC000"/>
                </a:solidFill>
              </a:rPr>
              <a:t>ya</a:t>
            </a:r>
            <a:r>
              <a:rPr lang="en-US" sz="2400" b="0" dirty="0">
                <a:solidFill>
                  <a:srgbClr val="FFC000"/>
                </a:solidFill>
              </a:rPr>
              <a:t> </a:t>
            </a:r>
            <a:r>
              <a:rPr lang="en-US" sz="2400" b="0" dirty="0" err="1">
                <a:solidFill>
                  <a:srgbClr val="FFC000"/>
                </a:solidFill>
              </a:rPr>
              <a:t>juma</a:t>
            </a:r>
            <a:endParaRPr lang="en-US" sz="2400" b="0" dirty="0">
              <a:solidFill>
                <a:srgbClr val="FFC000"/>
              </a:solidFill>
            </a:endParaRPr>
          </a:p>
        </p:txBody>
      </p:sp>
      <p:pic>
        <p:nvPicPr>
          <p:cNvPr id="5" name="Picture 4">
            <a:extLst>
              <a:ext uri="{FF2B5EF4-FFF2-40B4-BE49-F238E27FC236}">
                <a16:creationId xmlns:a16="http://schemas.microsoft.com/office/drawing/2014/main" id="{BC55E5A5-97E8-4257-B7C8-217AD3752AE7}"/>
              </a:ext>
            </a:extLst>
          </p:cNvPr>
          <p:cNvPicPr>
            <a:picLocks noChangeAspect="1"/>
          </p:cNvPicPr>
          <p:nvPr/>
        </p:nvPicPr>
        <p:blipFill rotWithShape="1">
          <a:blip r:embed="rId3"/>
          <a:srcRect b="4148"/>
          <a:stretch/>
        </p:blipFill>
        <p:spPr>
          <a:xfrm>
            <a:off x="3623155" y="1248382"/>
            <a:ext cx="5368395" cy="3991255"/>
          </a:xfrm>
          <a:prstGeom prst="rect">
            <a:avLst/>
          </a:prstGeom>
        </p:spPr>
      </p:pic>
    </p:spTree>
    <p:extLst>
      <p:ext uri="{BB962C8B-B14F-4D97-AF65-F5344CB8AC3E}">
        <p14:creationId xmlns:p14="http://schemas.microsoft.com/office/powerpoint/2010/main" val="2219741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10;&#10;Description automatically generated">
            <a:extLst>
              <a:ext uri="{FF2B5EF4-FFF2-40B4-BE49-F238E27FC236}">
                <a16:creationId xmlns:a16="http://schemas.microsoft.com/office/drawing/2014/main" id="{A47FA4F1-32C6-45D3-BF9F-F1EB717F4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23" y="1916903"/>
            <a:ext cx="8177154" cy="4941097"/>
          </a:xfrm>
          <a:prstGeom prst="rect">
            <a:avLst/>
          </a:prstGeom>
        </p:spPr>
      </p:pic>
      <p:sp>
        <p:nvSpPr>
          <p:cNvPr id="7" name="TextBox 6">
            <a:extLst>
              <a:ext uri="{FF2B5EF4-FFF2-40B4-BE49-F238E27FC236}">
                <a16:creationId xmlns:a16="http://schemas.microsoft.com/office/drawing/2014/main" id="{13D85E17-4F44-4F09-8FE4-7041E5A39300}"/>
              </a:ext>
            </a:extLst>
          </p:cNvPr>
          <p:cNvSpPr txBox="1"/>
          <p:nvPr/>
        </p:nvSpPr>
        <p:spPr>
          <a:xfrm>
            <a:off x="1612900" y="185878"/>
            <a:ext cx="5918200" cy="1569660"/>
          </a:xfrm>
          <a:prstGeom prst="rect">
            <a:avLst/>
          </a:prstGeom>
          <a:noFill/>
        </p:spPr>
        <p:txBody>
          <a:bodyPr wrap="square" rtlCol="0">
            <a:spAutoFit/>
          </a:bodyPr>
          <a:lstStyle/>
          <a:p>
            <a:pPr marL="457200" indent="-457200">
              <a:spcAft>
                <a:spcPts val="0"/>
              </a:spcAft>
            </a:pPr>
            <a:r>
              <a:rPr lang="en-US" sz="3200" b="0" dirty="0">
                <a:solidFill>
                  <a:schemeClr val="bg1"/>
                </a:solidFill>
              </a:rPr>
              <a:t>1. Go to foundationsglobal.com</a:t>
            </a:r>
          </a:p>
          <a:p>
            <a:pPr marL="457200" indent="-457200">
              <a:spcAft>
                <a:spcPts val="0"/>
              </a:spcAft>
            </a:pPr>
            <a:r>
              <a:rPr lang="en-US" sz="3200" b="0" dirty="0">
                <a:solidFill>
                  <a:schemeClr val="bg1"/>
                </a:solidFill>
              </a:rPr>
              <a:t>2. Select Language</a:t>
            </a:r>
          </a:p>
          <a:p>
            <a:pPr marL="457200" indent="-457200">
              <a:spcAft>
                <a:spcPts val="0"/>
              </a:spcAft>
            </a:pPr>
            <a:r>
              <a:rPr lang="en-US" sz="3200" b="0" dirty="0">
                <a:solidFill>
                  <a:schemeClr val="bg1"/>
                </a:solidFill>
              </a:rPr>
              <a:t>3. Select Downloads</a:t>
            </a:r>
          </a:p>
        </p:txBody>
      </p:sp>
    </p:spTree>
    <p:extLst>
      <p:ext uri="{BB962C8B-B14F-4D97-AF65-F5344CB8AC3E}">
        <p14:creationId xmlns:p14="http://schemas.microsoft.com/office/powerpoint/2010/main" val="4024350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CECEB9-DE69-4457-A995-8849A6392CD4}"/>
              </a:ext>
            </a:extLst>
          </p:cNvPr>
          <p:cNvPicPr>
            <a:picLocks noChangeAspect="1"/>
          </p:cNvPicPr>
          <p:nvPr/>
        </p:nvPicPr>
        <p:blipFill>
          <a:blip r:embed="rId3"/>
          <a:stretch>
            <a:fillRect/>
          </a:stretch>
        </p:blipFill>
        <p:spPr>
          <a:xfrm>
            <a:off x="0" y="709328"/>
            <a:ext cx="9144000" cy="4717455"/>
          </a:xfrm>
          <a:prstGeom prst="rect">
            <a:avLst/>
          </a:prstGeom>
        </p:spPr>
      </p:pic>
      <p:grpSp>
        <p:nvGrpSpPr>
          <p:cNvPr id="8" name="Group 7">
            <a:extLst>
              <a:ext uri="{FF2B5EF4-FFF2-40B4-BE49-F238E27FC236}">
                <a16:creationId xmlns:a16="http://schemas.microsoft.com/office/drawing/2014/main" id="{9C9D67F8-7272-42C0-87F8-31769C55BAC0}"/>
              </a:ext>
            </a:extLst>
          </p:cNvPr>
          <p:cNvGrpSpPr/>
          <p:nvPr/>
        </p:nvGrpSpPr>
        <p:grpSpPr>
          <a:xfrm>
            <a:off x="792918" y="3862873"/>
            <a:ext cx="7567311" cy="1436278"/>
            <a:chOff x="659180" y="4775992"/>
            <a:chExt cx="7567311" cy="1436278"/>
          </a:xfrm>
        </p:grpSpPr>
        <p:sp>
          <p:nvSpPr>
            <p:cNvPr id="9" name="Rectangle 8">
              <a:extLst>
                <a:ext uri="{FF2B5EF4-FFF2-40B4-BE49-F238E27FC236}">
                  <a16:creationId xmlns:a16="http://schemas.microsoft.com/office/drawing/2014/main" id="{5E4EBE55-1BE3-47FE-BC16-921DBA4BC7DC}"/>
                </a:ext>
              </a:extLst>
            </p:cNvPr>
            <p:cNvSpPr/>
            <p:nvPr/>
          </p:nvSpPr>
          <p:spPr bwMode="auto">
            <a:xfrm>
              <a:off x="659180" y="4775992"/>
              <a:ext cx="7567311" cy="1436278"/>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10" name="Straight Connector 9">
              <a:extLst>
                <a:ext uri="{FF2B5EF4-FFF2-40B4-BE49-F238E27FC236}">
                  <a16:creationId xmlns:a16="http://schemas.microsoft.com/office/drawing/2014/main" id="{80DEC198-1C77-4ED4-AD77-60E1B6B8EC08}"/>
                </a:ext>
              </a:extLst>
            </p:cNvPr>
            <p:cNvCxnSpPr>
              <a:cxnSpLocks/>
            </p:cNvCxnSpPr>
            <p:nvPr/>
          </p:nvCxnSpPr>
          <p:spPr bwMode="auto">
            <a:xfrm>
              <a:off x="999931" y="5297784"/>
              <a:ext cx="2576945"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grpSp>
    </p:spTree>
    <p:extLst>
      <p:ext uri="{BB962C8B-B14F-4D97-AF65-F5344CB8AC3E}">
        <p14:creationId xmlns:p14="http://schemas.microsoft.com/office/powerpoint/2010/main" val="1749943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xfrm>
            <a:off x="7010400" y="6435539"/>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10</a:t>
            </a:r>
          </a:p>
        </p:txBody>
      </p:sp>
      <p:pic>
        <p:nvPicPr>
          <p:cNvPr id="4" name="Picture 3">
            <a:extLst>
              <a:ext uri="{FF2B5EF4-FFF2-40B4-BE49-F238E27FC236}">
                <a16:creationId xmlns:a16="http://schemas.microsoft.com/office/drawing/2014/main" id="{E453787F-C853-4D9C-980F-0A7FA209742B}"/>
              </a:ext>
            </a:extLst>
          </p:cNvPr>
          <p:cNvPicPr>
            <a:picLocks noChangeAspect="1"/>
          </p:cNvPicPr>
          <p:nvPr/>
        </p:nvPicPr>
        <p:blipFill>
          <a:blip r:embed="rId3"/>
          <a:stretch>
            <a:fillRect/>
          </a:stretch>
        </p:blipFill>
        <p:spPr>
          <a:xfrm>
            <a:off x="2626190" y="1345872"/>
            <a:ext cx="3891620" cy="3891620"/>
          </a:xfrm>
          <a:prstGeom prst="rect">
            <a:avLst/>
          </a:prstGeom>
        </p:spPr>
      </p:pic>
    </p:spTree>
    <p:extLst>
      <p:ext uri="{BB962C8B-B14F-4D97-AF65-F5344CB8AC3E}">
        <p14:creationId xmlns:p14="http://schemas.microsoft.com/office/powerpoint/2010/main" val="841657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10</a:t>
            </a:r>
          </a:p>
        </p:txBody>
      </p:sp>
      <p:sp>
        <p:nvSpPr>
          <p:cNvPr id="2" name="Rectangle 1"/>
          <p:cNvSpPr/>
          <p:nvPr/>
        </p:nvSpPr>
        <p:spPr>
          <a:xfrm>
            <a:off x="104274" y="-88232"/>
            <a:ext cx="9039726" cy="7386638"/>
          </a:xfrm>
          <a:prstGeom prst="rect">
            <a:avLst/>
          </a:prstGeom>
          <a:ln>
            <a:noFill/>
          </a:ln>
        </p:spPr>
        <p:txBody>
          <a:bodyPr wrap="square">
            <a:spAutoFit/>
          </a:bodyPr>
          <a:lstStyle/>
          <a:p>
            <a:pPr marL="0" lvl="1">
              <a:spcBef>
                <a:spcPts val="0"/>
              </a:spcBef>
              <a:spcAft>
                <a:spcPts val="1200"/>
              </a:spcAft>
            </a:pPr>
            <a:r>
              <a:rPr lang="en-US" sz="3200" b="0" dirty="0">
                <a:solidFill>
                  <a:schemeClr val="bg1"/>
                </a:solidFill>
                <a:latin typeface="Arial"/>
                <a:ea typeface="Calibri"/>
              </a:rPr>
              <a:t>In your group practice dealing with this issue:</a:t>
            </a:r>
          </a:p>
          <a:p>
            <a:pPr marL="0" lvl="1">
              <a:spcBef>
                <a:spcPts val="0"/>
              </a:spcBef>
              <a:spcAft>
                <a:spcPts val="1200"/>
              </a:spcAft>
            </a:pPr>
            <a:r>
              <a:rPr lang="en-US" sz="2000" b="0" dirty="0" err="1">
                <a:solidFill>
                  <a:srgbClr val="FFC000"/>
                </a:solidFill>
                <a:latin typeface="Arial"/>
                <a:ea typeface="Calibri"/>
              </a:rPr>
              <a:t>Katika</a:t>
            </a:r>
            <a:r>
              <a:rPr lang="en-US" sz="2000" b="0" dirty="0">
                <a:solidFill>
                  <a:srgbClr val="FFC000"/>
                </a:solidFill>
                <a:latin typeface="Arial"/>
                <a:ea typeface="Calibri"/>
              </a:rPr>
              <a:t> </a:t>
            </a:r>
            <a:r>
              <a:rPr lang="en-US" sz="2000" b="0" dirty="0" err="1">
                <a:solidFill>
                  <a:srgbClr val="FFC000"/>
                </a:solidFill>
                <a:latin typeface="Arial"/>
                <a:ea typeface="Calibri"/>
              </a:rPr>
              <a:t>kikundi</a:t>
            </a:r>
            <a:r>
              <a:rPr lang="en-US" sz="2000" b="0" dirty="0">
                <a:solidFill>
                  <a:srgbClr val="FFC000"/>
                </a:solidFill>
                <a:latin typeface="Arial"/>
                <a:ea typeface="Calibri"/>
              </a:rPr>
              <a:t> </a:t>
            </a:r>
            <a:r>
              <a:rPr lang="en-US" sz="2000" b="0" dirty="0" err="1">
                <a:solidFill>
                  <a:srgbClr val="FFC000"/>
                </a:solidFill>
                <a:latin typeface="Arial"/>
                <a:ea typeface="Calibri"/>
              </a:rPr>
              <a:t>jifunze</a:t>
            </a:r>
            <a:r>
              <a:rPr lang="en-US" sz="2000" b="0" dirty="0">
                <a:solidFill>
                  <a:srgbClr val="FFC000"/>
                </a:solidFill>
                <a:latin typeface="Arial"/>
                <a:ea typeface="Calibri"/>
              </a:rPr>
              <a:t> </a:t>
            </a:r>
            <a:r>
              <a:rPr lang="en-US" sz="2000" b="0" dirty="0" err="1">
                <a:solidFill>
                  <a:srgbClr val="FFC000"/>
                </a:solidFill>
                <a:latin typeface="Arial"/>
                <a:ea typeface="Calibri"/>
              </a:rPr>
              <a:t>namna</a:t>
            </a:r>
            <a:r>
              <a:rPr lang="en-US" sz="2000" b="0" dirty="0">
                <a:solidFill>
                  <a:srgbClr val="FFC000"/>
                </a:solidFill>
                <a:latin typeface="Arial"/>
                <a:ea typeface="Calibri"/>
              </a:rPr>
              <a:t> </a:t>
            </a:r>
            <a:r>
              <a:rPr lang="en-US" sz="2000" b="0" dirty="0" err="1">
                <a:solidFill>
                  <a:srgbClr val="FFC000"/>
                </a:solidFill>
                <a:latin typeface="Arial"/>
                <a:ea typeface="Calibri"/>
              </a:rPr>
              <a:t>yakushugulikia</a:t>
            </a:r>
            <a:r>
              <a:rPr lang="en-US" sz="2000" b="0" dirty="0">
                <a:solidFill>
                  <a:srgbClr val="FFC000"/>
                </a:solidFill>
                <a:latin typeface="Arial"/>
                <a:ea typeface="Calibri"/>
              </a:rPr>
              <a:t> mambo </a:t>
            </a:r>
            <a:r>
              <a:rPr lang="en-US" sz="2000" b="0" dirty="0" err="1">
                <a:solidFill>
                  <a:srgbClr val="FFC000"/>
                </a:solidFill>
                <a:latin typeface="Arial"/>
                <a:ea typeface="Calibri"/>
              </a:rPr>
              <a:t>yafuatayo</a:t>
            </a:r>
            <a:r>
              <a:rPr lang="en-US" sz="2000" b="0" dirty="0">
                <a:solidFill>
                  <a:srgbClr val="FFC000"/>
                </a:solidFill>
                <a:latin typeface="Arial"/>
                <a:ea typeface="Calibri"/>
              </a:rPr>
              <a:t>:</a:t>
            </a:r>
          </a:p>
          <a:p>
            <a:pPr marL="457200" lvl="0" indent="-457200">
              <a:spcBef>
                <a:spcPts val="0"/>
              </a:spcBef>
              <a:spcAft>
                <a:spcPts val="1200"/>
              </a:spcAft>
              <a:buFont typeface="Arial" panose="020B0604020202020204" pitchFamily="34" charset="0"/>
              <a:buChar char="•"/>
            </a:pPr>
            <a:r>
              <a:rPr lang="en-US" sz="3200" b="0" dirty="0">
                <a:solidFill>
                  <a:schemeClr val="bg1"/>
                </a:solidFill>
              </a:rPr>
              <a:t>You are having quality time with your family</a:t>
            </a:r>
          </a:p>
          <a:p>
            <a:pPr marL="457200" lvl="0" indent="-457200">
              <a:spcBef>
                <a:spcPts val="0"/>
              </a:spcBef>
              <a:spcAft>
                <a:spcPts val="1200"/>
              </a:spcAft>
              <a:buFont typeface="Arial" panose="020B0604020202020204" pitchFamily="34" charset="0"/>
              <a:buChar char="•"/>
            </a:pPr>
            <a:r>
              <a:rPr lang="en-US" sz="2000" b="0" dirty="0" err="1">
                <a:solidFill>
                  <a:srgbClr val="FFC000"/>
                </a:solidFill>
              </a:rPr>
              <a:t>Kuwa</a:t>
            </a:r>
            <a:r>
              <a:rPr lang="en-US" sz="2000" b="0" dirty="0">
                <a:solidFill>
                  <a:srgbClr val="FFC000"/>
                </a:solidFill>
              </a:rPr>
              <a:t> </a:t>
            </a:r>
            <a:r>
              <a:rPr lang="en-US" sz="2000" b="0" dirty="0" err="1">
                <a:solidFill>
                  <a:srgbClr val="FFC000"/>
                </a:solidFill>
              </a:rPr>
              <a:t>na</a:t>
            </a:r>
            <a:r>
              <a:rPr lang="en-US" sz="2000" b="0" dirty="0">
                <a:solidFill>
                  <a:srgbClr val="FFC000"/>
                </a:solidFill>
              </a:rPr>
              <a:t> </a:t>
            </a:r>
            <a:r>
              <a:rPr lang="en-US" sz="2000" b="0" dirty="0" err="1">
                <a:solidFill>
                  <a:srgbClr val="FFC000"/>
                </a:solidFill>
              </a:rPr>
              <a:t>muda</a:t>
            </a:r>
            <a:r>
              <a:rPr lang="en-US" sz="2000" b="0" dirty="0">
                <a:solidFill>
                  <a:srgbClr val="FFC000"/>
                </a:solidFill>
              </a:rPr>
              <a:t> </a:t>
            </a:r>
            <a:r>
              <a:rPr lang="en-US" sz="2000" b="0" dirty="0" err="1">
                <a:solidFill>
                  <a:srgbClr val="FFC000"/>
                </a:solidFill>
              </a:rPr>
              <a:t>ya</a:t>
            </a:r>
            <a:r>
              <a:rPr lang="en-US" sz="2000" b="0" dirty="0">
                <a:solidFill>
                  <a:srgbClr val="FFC000"/>
                </a:solidFill>
              </a:rPr>
              <a:t> </a:t>
            </a:r>
            <a:r>
              <a:rPr lang="en-US" sz="2000" b="0" dirty="0" err="1">
                <a:solidFill>
                  <a:srgbClr val="FFC000"/>
                </a:solidFill>
              </a:rPr>
              <a:t>saa</a:t>
            </a:r>
            <a:r>
              <a:rPr lang="en-US" sz="2000" b="0" dirty="0">
                <a:solidFill>
                  <a:srgbClr val="FFC000"/>
                </a:solidFill>
              </a:rPr>
              <a:t> </a:t>
            </a:r>
            <a:r>
              <a:rPr lang="en-US" sz="2000" b="0" dirty="0" err="1">
                <a:solidFill>
                  <a:srgbClr val="FFC000"/>
                </a:solidFill>
              </a:rPr>
              <a:t>yakutosha</a:t>
            </a:r>
            <a:r>
              <a:rPr lang="en-US" sz="2000" b="0" dirty="0">
                <a:solidFill>
                  <a:srgbClr val="FFC000"/>
                </a:solidFill>
              </a:rPr>
              <a:t> </a:t>
            </a:r>
            <a:r>
              <a:rPr lang="en-US" sz="2000" b="0" dirty="0" err="1">
                <a:solidFill>
                  <a:srgbClr val="FFC000"/>
                </a:solidFill>
              </a:rPr>
              <a:t>na</a:t>
            </a:r>
            <a:r>
              <a:rPr lang="en-US" sz="2000" b="0" dirty="0">
                <a:solidFill>
                  <a:srgbClr val="FFC000"/>
                </a:solidFill>
              </a:rPr>
              <a:t> </a:t>
            </a:r>
            <a:r>
              <a:rPr lang="en-US" sz="2000" b="0" dirty="0" err="1">
                <a:solidFill>
                  <a:srgbClr val="FFC000"/>
                </a:solidFill>
              </a:rPr>
              <a:t>familia</a:t>
            </a:r>
            <a:endParaRPr lang="en-US" sz="2000" b="0" dirty="0">
              <a:solidFill>
                <a:srgbClr val="FFC000"/>
              </a:solidFill>
            </a:endParaRPr>
          </a:p>
          <a:p>
            <a:pPr marL="914400" lvl="1" indent="-457200">
              <a:spcBef>
                <a:spcPts val="0"/>
              </a:spcBef>
              <a:spcAft>
                <a:spcPts val="1200"/>
              </a:spcAft>
              <a:buFont typeface="Arial" panose="020B0604020202020204" pitchFamily="34" charset="0"/>
              <a:buChar char="•"/>
            </a:pPr>
            <a:r>
              <a:rPr lang="en-US" sz="3200" b="0" dirty="0">
                <a:solidFill>
                  <a:schemeClr val="bg1"/>
                </a:solidFill>
              </a:rPr>
              <a:t>and a church member calls </a:t>
            </a:r>
          </a:p>
          <a:p>
            <a:pPr marL="914400" lvl="1" indent="-457200">
              <a:spcBef>
                <a:spcPts val="0"/>
              </a:spcBef>
              <a:spcAft>
                <a:spcPts val="1200"/>
              </a:spcAft>
              <a:buFont typeface="Arial" panose="020B0604020202020204" pitchFamily="34" charset="0"/>
              <a:buChar char="•"/>
            </a:pPr>
            <a:r>
              <a:rPr lang="en-US" sz="2000" b="0" dirty="0">
                <a:solidFill>
                  <a:srgbClr val="FFC000"/>
                </a:solidFill>
              </a:rPr>
              <a:t>Na </a:t>
            </a:r>
            <a:r>
              <a:rPr lang="en-US" sz="2000" b="0" dirty="0" err="1">
                <a:solidFill>
                  <a:srgbClr val="FFC000"/>
                </a:solidFill>
              </a:rPr>
              <a:t>kanisa</a:t>
            </a:r>
            <a:r>
              <a:rPr lang="en-US" sz="2000" b="0" dirty="0">
                <a:solidFill>
                  <a:srgbClr val="FFC000"/>
                </a:solidFill>
              </a:rPr>
              <a:t> </a:t>
            </a:r>
            <a:r>
              <a:rPr lang="en-US" sz="2000" b="0" dirty="0" err="1">
                <a:solidFill>
                  <a:srgbClr val="FFC000"/>
                </a:solidFill>
              </a:rPr>
              <a:t>na</a:t>
            </a:r>
            <a:r>
              <a:rPr lang="en-US" sz="2000" b="0" dirty="0">
                <a:solidFill>
                  <a:srgbClr val="FFC000"/>
                </a:solidFill>
              </a:rPr>
              <a:t> </a:t>
            </a:r>
            <a:r>
              <a:rPr lang="en-US" sz="2000" b="0" dirty="0" err="1">
                <a:solidFill>
                  <a:srgbClr val="FFC000"/>
                </a:solidFill>
              </a:rPr>
              <a:t>mshirika</a:t>
            </a:r>
            <a:r>
              <a:rPr lang="en-US" sz="2000" b="0" dirty="0">
                <a:solidFill>
                  <a:srgbClr val="FFC000"/>
                </a:solidFill>
              </a:rPr>
              <a:t> </a:t>
            </a:r>
            <a:r>
              <a:rPr lang="en-US" sz="2000" b="0" dirty="0" err="1">
                <a:solidFill>
                  <a:srgbClr val="FFC000"/>
                </a:solidFill>
              </a:rPr>
              <a:t>akiitwa</a:t>
            </a:r>
            <a:endParaRPr lang="en-US" sz="2000" b="0" dirty="0">
              <a:solidFill>
                <a:srgbClr val="FFC000"/>
              </a:solidFill>
            </a:endParaRPr>
          </a:p>
          <a:p>
            <a:pPr marL="914400" lvl="1" indent="-457200">
              <a:spcBef>
                <a:spcPts val="0"/>
              </a:spcBef>
              <a:spcAft>
                <a:spcPts val="1200"/>
              </a:spcAft>
              <a:buFont typeface="Arial" panose="020B0604020202020204" pitchFamily="34" charset="0"/>
              <a:buChar char="•"/>
            </a:pPr>
            <a:r>
              <a:rPr lang="en-US" sz="3200" b="0" dirty="0">
                <a:solidFill>
                  <a:schemeClr val="bg1"/>
                </a:solidFill>
              </a:rPr>
              <a:t>and wants to talk about a problem with another church member</a:t>
            </a:r>
          </a:p>
          <a:p>
            <a:pPr marL="914400" lvl="1" indent="-457200">
              <a:spcBef>
                <a:spcPts val="0"/>
              </a:spcBef>
              <a:spcAft>
                <a:spcPts val="1200"/>
              </a:spcAft>
              <a:buFont typeface="Arial" panose="020B0604020202020204" pitchFamily="34" charset="0"/>
              <a:buChar char="•"/>
            </a:pPr>
            <a:r>
              <a:rPr lang="en-US" b="0" dirty="0">
                <a:solidFill>
                  <a:srgbClr val="FFC000"/>
                </a:solidFill>
              </a:rPr>
              <a:t>Na </a:t>
            </a:r>
            <a:r>
              <a:rPr lang="en-US" b="0" dirty="0" err="1">
                <a:solidFill>
                  <a:srgbClr val="FFC000"/>
                </a:solidFill>
              </a:rPr>
              <a:t>akitaka</a:t>
            </a:r>
            <a:r>
              <a:rPr lang="en-US" b="0" dirty="0">
                <a:solidFill>
                  <a:srgbClr val="FFC000"/>
                </a:solidFill>
              </a:rPr>
              <a:t> </a:t>
            </a:r>
            <a:r>
              <a:rPr lang="en-US" b="0" dirty="0" err="1">
                <a:solidFill>
                  <a:srgbClr val="FFC000"/>
                </a:solidFill>
              </a:rPr>
              <a:t>kuzungumzia</a:t>
            </a:r>
            <a:r>
              <a:rPr lang="en-US" b="0" dirty="0">
                <a:solidFill>
                  <a:srgbClr val="FFC000"/>
                </a:solidFill>
              </a:rPr>
              <a:t> </a:t>
            </a:r>
            <a:r>
              <a:rPr lang="en-US" b="0" dirty="0" err="1">
                <a:solidFill>
                  <a:srgbClr val="FFC000"/>
                </a:solidFill>
              </a:rPr>
              <a:t>na</a:t>
            </a:r>
            <a:r>
              <a:rPr lang="en-US" b="0" dirty="0">
                <a:solidFill>
                  <a:srgbClr val="FFC000"/>
                </a:solidFill>
              </a:rPr>
              <a:t> </a:t>
            </a:r>
            <a:r>
              <a:rPr lang="en-US" b="0" dirty="0" err="1">
                <a:solidFill>
                  <a:srgbClr val="FFC000"/>
                </a:solidFill>
              </a:rPr>
              <a:t>mshirika</a:t>
            </a:r>
            <a:r>
              <a:rPr lang="en-US" b="0" dirty="0">
                <a:solidFill>
                  <a:srgbClr val="FFC000"/>
                </a:solidFill>
              </a:rPr>
              <a:t> </a:t>
            </a:r>
            <a:r>
              <a:rPr lang="en-US" b="0" dirty="0" err="1">
                <a:solidFill>
                  <a:srgbClr val="FFC000"/>
                </a:solidFill>
              </a:rPr>
              <a:t>ya</a:t>
            </a:r>
            <a:r>
              <a:rPr lang="en-US" b="0" dirty="0">
                <a:solidFill>
                  <a:srgbClr val="FFC000"/>
                </a:solidFill>
              </a:rPr>
              <a:t> </a:t>
            </a:r>
            <a:r>
              <a:rPr lang="en-US" b="0" dirty="0" err="1">
                <a:solidFill>
                  <a:srgbClr val="FFC000"/>
                </a:solidFill>
              </a:rPr>
              <a:t>kanisa</a:t>
            </a:r>
            <a:r>
              <a:rPr lang="en-US" b="0" dirty="0">
                <a:solidFill>
                  <a:srgbClr val="FFC000"/>
                </a:solidFill>
              </a:rPr>
              <a:t> </a:t>
            </a:r>
            <a:r>
              <a:rPr lang="en-US" b="0" dirty="0" err="1">
                <a:solidFill>
                  <a:srgbClr val="FFC000"/>
                </a:solidFill>
              </a:rPr>
              <a:t>lingine</a:t>
            </a:r>
            <a:endParaRPr lang="en-US" sz="3200" b="0" dirty="0">
              <a:solidFill>
                <a:srgbClr val="FFC000"/>
              </a:solidFill>
            </a:endParaRPr>
          </a:p>
          <a:p>
            <a:pPr marL="457200" indent="-457200">
              <a:spcBef>
                <a:spcPts val="0"/>
              </a:spcBef>
              <a:spcAft>
                <a:spcPts val="1200"/>
              </a:spcAft>
              <a:buFont typeface="Arial" panose="020B0604020202020204" pitchFamily="34" charset="0"/>
              <a:buChar char="•"/>
            </a:pPr>
            <a:r>
              <a:rPr lang="en-US" sz="3200" b="0" dirty="0">
                <a:solidFill>
                  <a:schemeClr val="bg1"/>
                </a:solidFill>
              </a:rPr>
              <a:t>Think of an issue that you have to deal with</a:t>
            </a:r>
          </a:p>
          <a:p>
            <a:pPr marL="914400" lvl="1" indent="-457200">
              <a:spcBef>
                <a:spcPts val="0"/>
              </a:spcBef>
              <a:spcAft>
                <a:spcPts val="1200"/>
              </a:spcAft>
              <a:buFont typeface="Arial" panose="020B0604020202020204" pitchFamily="34" charset="0"/>
              <a:buChar char="•"/>
            </a:pPr>
            <a:r>
              <a:rPr lang="en-US" sz="3200" b="0" dirty="0">
                <a:solidFill>
                  <a:schemeClr val="bg1"/>
                </a:solidFill>
              </a:rPr>
              <a:t>and practice using this approach</a:t>
            </a:r>
          </a:p>
          <a:p>
            <a:pPr marL="914400" lvl="1" indent="-457200">
              <a:spcBef>
                <a:spcPts val="0"/>
              </a:spcBef>
              <a:spcAft>
                <a:spcPts val="1200"/>
              </a:spcAft>
              <a:buFont typeface="Arial" panose="020B0604020202020204" pitchFamily="34" charset="0"/>
              <a:buChar char="•"/>
            </a:pPr>
            <a:r>
              <a:rPr lang="en-US" sz="1600" b="0" dirty="0" err="1">
                <a:solidFill>
                  <a:srgbClr val="FFC000"/>
                </a:solidFill>
              </a:rPr>
              <a:t>Fikiria</a:t>
            </a:r>
            <a:r>
              <a:rPr lang="en-US" sz="1600" b="0" dirty="0">
                <a:solidFill>
                  <a:srgbClr val="FFC000"/>
                </a:solidFill>
              </a:rPr>
              <a:t> </a:t>
            </a:r>
            <a:r>
              <a:rPr lang="en-US" sz="1600" b="0" dirty="0" err="1">
                <a:solidFill>
                  <a:srgbClr val="FFC000"/>
                </a:solidFill>
              </a:rPr>
              <a:t>tatizo</a:t>
            </a:r>
            <a:r>
              <a:rPr lang="en-US" sz="1600" b="0" dirty="0">
                <a:solidFill>
                  <a:srgbClr val="FFC000"/>
                </a:solidFill>
              </a:rPr>
              <a:t> </a:t>
            </a:r>
            <a:r>
              <a:rPr lang="en-US" sz="1600" b="0" dirty="0" err="1">
                <a:solidFill>
                  <a:srgbClr val="FFC000"/>
                </a:solidFill>
              </a:rPr>
              <a:t>ambalo</a:t>
            </a:r>
            <a:r>
              <a:rPr lang="en-US" sz="1600" b="0" dirty="0">
                <a:solidFill>
                  <a:srgbClr val="FFC000"/>
                </a:solidFill>
              </a:rPr>
              <a:t> </a:t>
            </a:r>
            <a:r>
              <a:rPr lang="en-US" sz="1600" b="0" dirty="0" err="1">
                <a:solidFill>
                  <a:srgbClr val="FFC000"/>
                </a:solidFill>
              </a:rPr>
              <a:t>unafaa</a:t>
            </a:r>
            <a:r>
              <a:rPr lang="en-US" sz="1600" b="0" dirty="0">
                <a:solidFill>
                  <a:srgbClr val="FFC000"/>
                </a:solidFill>
              </a:rPr>
              <a:t> </a:t>
            </a:r>
            <a:r>
              <a:rPr lang="en-US" sz="1600" b="0" dirty="0" err="1">
                <a:solidFill>
                  <a:srgbClr val="FFC000"/>
                </a:solidFill>
              </a:rPr>
              <a:t>kufikiria</a:t>
            </a:r>
            <a:r>
              <a:rPr lang="en-US" sz="1600" b="0" dirty="0">
                <a:solidFill>
                  <a:srgbClr val="FFC000"/>
                </a:solidFill>
              </a:rPr>
              <a:t>, </a:t>
            </a:r>
            <a:r>
              <a:rPr lang="en-US" sz="1600" b="0" dirty="0" err="1">
                <a:solidFill>
                  <a:srgbClr val="FFC000"/>
                </a:solidFill>
              </a:rPr>
              <a:t>fanya</a:t>
            </a:r>
            <a:r>
              <a:rPr lang="en-US" sz="1600" b="0" dirty="0">
                <a:solidFill>
                  <a:srgbClr val="FFC000"/>
                </a:solidFill>
              </a:rPr>
              <a:t> </a:t>
            </a:r>
            <a:r>
              <a:rPr lang="en-US" sz="1600" b="0" dirty="0" err="1">
                <a:solidFill>
                  <a:srgbClr val="FFC000"/>
                </a:solidFill>
              </a:rPr>
              <a:t>zoezi</a:t>
            </a:r>
            <a:r>
              <a:rPr lang="en-US" sz="1600" b="0" dirty="0">
                <a:solidFill>
                  <a:srgbClr val="FFC000"/>
                </a:solidFill>
              </a:rPr>
              <a:t> </a:t>
            </a:r>
            <a:r>
              <a:rPr lang="en-US" sz="1600" b="0" dirty="0" err="1">
                <a:solidFill>
                  <a:srgbClr val="FFC000"/>
                </a:solidFill>
              </a:rPr>
              <a:t>ukitumia</a:t>
            </a:r>
            <a:r>
              <a:rPr lang="en-US" sz="1600" b="0" dirty="0">
                <a:solidFill>
                  <a:srgbClr val="FFC000"/>
                </a:solidFill>
              </a:rPr>
              <a:t> </a:t>
            </a:r>
            <a:r>
              <a:rPr lang="en-US" sz="1600" b="0" dirty="0" err="1">
                <a:solidFill>
                  <a:srgbClr val="FFC000"/>
                </a:solidFill>
              </a:rPr>
              <a:t>mbunu</a:t>
            </a:r>
            <a:endParaRPr lang="en-US" sz="1600" b="0" dirty="0">
              <a:solidFill>
                <a:srgbClr val="FFC000"/>
              </a:solidFill>
            </a:endParaRPr>
          </a:p>
          <a:p>
            <a:pPr marL="914400" lvl="1" indent="-457200">
              <a:spcBef>
                <a:spcPts val="0"/>
              </a:spcBef>
              <a:spcAft>
                <a:spcPts val="1200"/>
              </a:spcAft>
              <a:buFont typeface="Arial" panose="020B0604020202020204" pitchFamily="34" charset="0"/>
              <a:buChar char="•"/>
            </a:pPr>
            <a:endParaRPr lang="en-US" sz="3200" b="0" dirty="0">
              <a:solidFill>
                <a:schemeClr val="bg1"/>
              </a:solidFill>
            </a:endParaRPr>
          </a:p>
        </p:txBody>
      </p:sp>
    </p:spTree>
    <p:extLst>
      <p:ext uri="{BB962C8B-B14F-4D97-AF65-F5344CB8AC3E}">
        <p14:creationId xmlns:p14="http://schemas.microsoft.com/office/powerpoint/2010/main" val="2518195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64566"/>
            <a:ext cx="9144000" cy="1118795"/>
          </a:xfrm>
        </p:spPr>
        <p:txBody>
          <a:bodyPr/>
          <a:lstStyle/>
          <a:p>
            <a:r>
              <a:rPr lang="en-US" dirty="0"/>
              <a:t>Personal Challenges</a:t>
            </a:r>
            <a:br>
              <a:rPr lang="en-US" dirty="0"/>
            </a:br>
            <a:r>
              <a:rPr lang="en-US" dirty="0" err="1">
                <a:solidFill>
                  <a:srgbClr val="FFC000"/>
                </a:solidFill>
              </a:rPr>
              <a:t>changamoto</a:t>
            </a:r>
            <a:r>
              <a:rPr lang="en-US" dirty="0">
                <a:solidFill>
                  <a:srgbClr val="FFC000"/>
                </a:solidFill>
              </a:rPr>
              <a:t> </a:t>
            </a:r>
            <a:r>
              <a:rPr lang="en-US" dirty="0" err="1">
                <a:solidFill>
                  <a:srgbClr val="FFC000"/>
                </a:solidFill>
              </a:rPr>
              <a:t>ya</a:t>
            </a:r>
            <a:r>
              <a:rPr lang="en-US" dirty="0">
                <a:solidFill>
                  <a:srgbClr val="FFC000"/>
                </a:solidFill>
              </a:rPr>
              <a:t> </a:t>
            </a:r>
            <a:r>
              <a:rPr lang="en-US" dirty="0" err="1">
                <a:solidFill>
                  <a:srgbClr val="FFC000"/>
                </a:solidFill>
              </a:rPr>
              <a:t>kibnafsi</a:t>
            </a:r>
            <a:br>
              <a:rPr lang="en-US" dirty="0"/>
            </a:br>
            <a:r>
              <a:rPr lang="en-US" sz="3200" dirty="0"/>
              <a:t>Lesson 3 </a:t>
            </a:r>
            <a:br>
              <a:rPr lang="en-US" sz="3200" dirty="0"/>
            </a:br>
            <a:r>
              <a:rPr lang="en-US" sz="3200" dirty="0" err="1">
                <a:solidFill>
                  <a:srgbClr val="FFC000"/>
                </a:solidFill>
              </a:rPr>
              <a:t>zoezi</a:t>
            </a:r>
            <a:r>
              <a:rPr lang="en-US" sz="3200" dirty="0">
                <a:solidFill>
                  <a:srgbClr val="FFC000"/>
                </a:solidFill>
              </a:rPr>
              <a:t> la </a:t>
            </a:r>
            <a:r>
              <a:rPr lang="en-US" sz="3200" dirty="0" err="1">
                <a:solidFill>
                  <a:srgbClr val="FFC000"/>
                </a:solidFill>
              </a:rPr>
              <a:t>tatu</a:t>
            </a:r>
            <a:endParaRPr lang="en-US" sz="3200" dirty="0">
              <a:solidFill>
                <a:srgbClr val="FFC000"/>
              </a:solidFill>
            </a:endParaRPr>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11</a:t>
            </a:r>
          </a:p>
        </p:txBody>
      </p:sp>
      <p:sp>
        <p:nvSpPr>
          <p:cNvPr id="2" name="Rectangle 1"/>
          <p:cNvSpPr/>
          <p:nvPr/>
        </p:nvSpPr>
        <p:spPr>
          <a:xfrm>
            <a:off x="125506" y="2176217"/>
            <a:ext cx="4699480" cy="3877985"/>
          </a:xfrm>
          <a:prstGeom prst="rect">
            <a:avLst/>
          </a:prstGeom>
        </p:spPr>
        <p:txBody>
          <a:bodyPr wrap="square">
            <a:spAutoFit/>
          </a:bodyPr>
          <a:lstStyle/>
          <a:p>
            <a:pPr lvl="1" indent="-457200">
              <a:spcBef>
                <a:spcPts val="0"/>
              </a:spcBef>
              <a:spcAft>
                <a:spcPts val="1200"/>
              </a:spcAft>
              <a:buFont typeface="Arial" panose="020B0604020202020204" pitchFamily="34" charset="0"/>
              <a:buChar char="•"/>
            </a:pPr>
            <a:r>
              <a:rPr lang="en-US" sz="3600" b="0" dirty="0">
                <a:solidFill>
                  <a:schemeClr val="bg1"/>
                </a:solidFill>
                <a:latin typeface="Arial"/>
                <a:ea typeface="Calibri"/>
              </a:rPr>
              <a:t>Burnout/Depression</a:t>
            </a:r>
          </a:p>
          <a:p>
            <a:pPr lvl="1" indent="-457200">
              <a:spcBef>
                <a:spcPts val="0"/>
              </a:spcBef>
              <a:spcAft>
                <a:spcPts val="1200"/>
              </a:spcAft>
              <a:buFont typeface="Arial" panose="020B0604020202020204" pitchFamily="34" charset="0"/>
              <a:buChar char="•"/>
            </a:pPr>
            <a:r>
              <a:rPr lang="en-US" sz="1600" b="0" dirty="0" err="1">
                <a:solidFill>
                  <a:srgbClr val="FFC000"/>
                </a:solidFill>
                <a:latin typeface="Arial"/>
                <a:ea typeface="Calibri"/>
              </a:rPr>
              <a:t>Machungu</a:t>
            </a:r>
            <a:r>
              <a:rPr lang="en-US" sz="1600" b="0" dirty="0">
                <a:solidFill>
                  <a:srgbClr val="FFC000"/>
                </a:solidFill>
                <a:latin typeface="Arial"/>
                <a:ea typeface="Calibri"/>
              </a:rPr>
              <a:t>/</a:t>
            </a:r>
            <a:r>
              <a:rPr lang="en-US" sz="1600" b="0" dirty="0" err="1">
                <a:solidFill>
                  <a:srgbClr val="FFC000"/>
                </a:solidFill>
                <a:latin typeface="Arial"/>
                <a:ea typeface="Calibri"/>
              </a:rPr>
              <a:t>kufinyika</a:t>
            </a:r>
            <a:r>
              <a:rPr lang="en-US" sz="1600" b="0" dirty="0">
                <a:solidFill>
                  <a:srgbClr val="FFC000"/>
                </a:solidFill>
                <a:latin typeface="Arial"/>
                <a:ea typeface="Calibri"/>
              </a:rPr>
              <a:t> </a:t>
            </a:r>
            <a:r>
              <a:rPr lang="en-US" sz="1600" b="0" dirty="0" err="1">
                <a:solidFill>
                  <a:srgbClr val="FFC000"/>
                </a:solidFill>
                <a:latin typeface="Arial"/>
                <a:ea typeface="Calibri"/>
              </a:rPr>
              <a:t>kimawazo</a:t>
            </a:r>
            <a:endParaRPr lang="en-US" sz="1600" b="0" dirty="0">
              <a:solidFill>
                <a:srgbClr val="FFC000"/>
              </a:solidFill>
              <a:latin typeface="Arial"/>
              <a:ea typeface="Calibri"/>
            </a:endParaRPr>
          </a:p>
          <a:p>
            <a:pPr lvl="1" indent="-457200">
              <a:spcBef>
                <a:spcPts val="0"/>
              </a:spcBef>
              <a:spcAft>
                <a:spcPts val="1200"/>
              </a:spcAft>
              <a:buFont typeface="Arial" panose="020B0604020202020204" pitchFamily="34" charset="0"/>
              <a:buChar char="•"/>
            </a:pPr>
            <a:r>
              <a:rPr lang="en-US" sz="3600" b="0" dirty="0">
                <a:solidFill>
                  <a:schemeClr val="bg1"/>
                </a:solidFill>
                <a:latin typeface="Arial"/>
                <a:ea typeface="Calibri"/>
              </a:rPr>
              <a:t>Expectations</a:t>
            </a:r>
          </a:p>
          <a:p>
            <a:pPr lvl="1" indent="-457200">
              <a:spcBef>
                <a:spcPts val="0"/>
              </a:spcBef>
              <a:spcAft>
                <a:spcPts val="1200"/>
              </a:spcAft>
              <a:buFont typeface="Arial" panose="020B0604020202020204" pitchFamily="34" charset="0"/>
              <a:buChar char="•"/>
            </a:pPr>
            <a:r>
              <a:rPr lang="en-US" sz="3600" b="0" dirty="0" err="1">
                <a:solidFill>
                  <a:srgbClr val="FFC000"/>
                </a:solidFill>
                <a:latin typeface="Arial"/>
                <a:ea typeface="Calibri"/>
              </a:rPr>
              <a:t>matarajiao</a:t>
            </a:r>
            <a:endParaRPr lang="en-US" sz="3600" b="0" dirty="0">
              <a:solidFill>
                <a:srgbClr val="FFC000"/>
              </a:solidFill>
              <a:latin typeface="Arial"/>
              <a:ea typeface="Calibri"/>
            </a:endParaRPr>
          </a:p>
          <a:p>
            <a:pPr lvl="1" indent="-457200">
              <a:spcBef>
                <a:spcPts val="0"/>
              </a:spcBef>
              <a:spcAft>
                <a:spcPts val="1200"/>
              </a:spcAft>
              <a:buFont typeface="Arial" panose="020B0604020202020204" pitchFamily="34" charset="0"/>
              <a:buChar char="•"/>
            </a:pPr>
            <a:r>
              <a:rPr lang="en-US" sz="3600" b="0" dirty="0">
                <a:solidFill>
                  <a:schemeClr val="bg1"/>
                </a:solidFill>
                <a:latin typeface="Arial"/>
                <a:ea typeface="Calibri"/>
              </a:rPr>
              <a:t>Marriage</a:t>
            </a:r>
          </a:p>
          <a:p>
            <a:pPr lvl="1" indent="-457200">
              <a:spcBef>
                <a:spcPts val="0"/>
              </a:spcBef>
              <a:spcAft>
                <a:spcPts val="1200"/>
              </a:spcAft>
              <a:buFont typeface="Arial" panose="020B0604020202020204" pitchFamily="34" charset="0"/>
              <a:buChar char="•"/>
            </a:pPr>
            <a:r>
              <a:rPr lang="en-US" sz="3600" b="0" dirty="0" err="1">
                <a:solidFill>
                  <a:srgbClr val="FFC000"/>
                </a:solidFill>
                <a:latin typeface="Arial"/>
                <a:ea typeface="Calibri"/>
              </a:rPr>
              <a:t>Ndoa</a:t>
            </a:r>
            <a:endParaRPr lang="en-US" sz="3600" b="0" dirty="0">
              <a:solidFill>
                <a:srgbClr val="FFC000"/>
              </a:solidFill>
              <a:latin typeface="Arial"/>
              <a:ea typeface="Calibri"/>
            </a:endParaRPr>
          </a:p>
        </p:txBody>
      </p:sp>
      <p:pic>
        <p:nvPicPr>
          <p:cNvPr id="3" name="Picture 2">
            <a:extLst>
              <a:ext uri="{FF2B5EF4-FFF2-40B4-BE49-F238E27FC236}">
                <a16:creationId xmlns:a16="http://schemas.microsoft.com/office/drawing/2014/main" id="{449A72EB-26A2-4884-B947-F65EAA8A50B6}"/>
              </a:ext>
            </a:extLst>
          </p:cNvPr>
          <p:cNvPicPr>
            <a:picLocks noChangeAspect="1"/>
          </p:cNvPicPr>
          <p:nvPr/>
        </p:nvPicPr>
        <p:blipFill>
          <a:blip r:embed="rId3"/>
          <a:stretch>
            <a:fillRect/>
          </a:stretch>
        </p:blipFill>
        <p:spPr>
          <a:xfrm>
            <a:off x="5646820" y="2235797"/>
            <a:ext cx="3497179" cy="4319030"/>
          </a:xfrm>
          <a:prstGeom prst="rect">
            <a:avLst/>
          </a:prstGeom>
        </p:spPr>
      </p:pic>
    </p:spTree>
    <p:extLst>
      <p:ext uri="{BB962C8B-B14F-4D97-AF65-F5344CB8AC3E}">
        <p14:creationId xmlns:p14="http://schemas.microsoft.com/office/powerpoint/2010/main" val="649035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11</a:t>
            </a:r>
          </a:p>
          <a:p>
            <a:pPr eaLnBrk="1" hangingPunct="1">
              <a:spcBef>
                <a:spcPct val="0"/>
              </a:spcBef>
              <a:buFontTx/>
              <a:buNone/>
            </a:pPr>
            <a:endParaRPr lang="en-US" altLang="en-US" sz="1800" dirty="0"/>
          </a:p>
        </p:txBody>
      </p:sp>
      <p:sp>
        <p:nvSpPr>
          <p:cNvPr id="2" name="Rectangle 1">
            <a:extLst>
              <a:ext uri="{FF2B5EF4-FFF2-40B4-BE49-F238E27FC236}">
                <a16:creationId xmlns:a16="http://schemas.microsoft.com/office/drawing/2014/main" id="{37CFA4A4-B52D-46E7-9F25-685E483CCE89}"/>
              </a:ext>
            </a:extLst>
          </p:cNvPr>
          <p:cNvSpPr/>
          <p:nvPr/>
        </p:nvSpPr>
        <p:spPr>
          <a:xfrm>
            <a:off x="0" y="470776"/>
            <a:ext cx="9144000" cy="1600438"/>
          </a:xfrm>
          <a:prstGeom prst="rect">
            <a:avLst/>
          </a:prstGeom>
        </p:spPr>
        <p:txBody>
          <a:bodyPr wrap="square">
            <a:spAutoFit/>
          </a:bodyPr>
          <a:lstStyle/>
          <a:p>
            <a:pPr algn="ctr">
              <a:spcAft>
                <a:spcPts val="1200"/>
              </a:spcAft>
            </a:pPr>
            <a:r>
              <a:rPr lang="en-US" sz="4400" kern="0" dirty="0">
                <a:solidFill>
                  <a:srgbClr val="FFFFFF"/>
                </a:solidFill>
                <a:latin typeface="Arial"/>
                <a:ea typeface="+mj-ea"/>
                <a:cs typeface="+mj-cs"/>
              </a:rPr>
              <a:t>Burnout/Depression</a:t>
            </a:r>
          </a:p>
          <a:p>
            <a:pPr algn="ctr">
              <a:spcAft>
                <a:spcPts val="1200"/>
              </a:spcAft>
            </a:pPr>
            <a:r>
              <a:rPr lang="en-US" sz="4400" b="0" kern="0" dirty="0" err="1">
                <a:solidFill>
                  <a:srgbClr val="FFC000"/>
                </a:solidFill>
                <a:latin typeface="Arial"/>
                <a:ea typeface="+mj-ea"/>
                <a:cs typeface="+mj-cs"/>
              </a:rPr>
              <a:t>Kuchomeka</a:t>
            </a:r>
            <a:r>
              <a:rPr lang="en-US" sz="4400" b="0" kern="0" dirty="0">
                <a:solidFill>
                  <a:srgbClr val="FFC000"/>
                </a:solidFill>
                <a:latin typeface="Arial"/>
                <a:ea typeface="+mj-ea"/>
                <a:cs typeface="+mj-cs"/>
              </a:rPr>
              <a:t> </a:t>
            </a:r>
            <a:r>
              <a:rPr lang="en-US" sz="4400" b="0" kern="0" dirty="0" err="1">
                <a:solidFill>
                  <a:srgbClr val="FFC000"/>
                </a:solidFill>
                <a:latin typeface="Arial"/>
                <a:ea typeface="+mj-ea"/>
                <a:cs typeface="+mj-cs"/>
              </a:rPr>
              <a:t>kimawazo</a:t>
            </a:r>
            <a:endParaRPr lang="en-US" sz="4400" b="0" dirty="0">
              <a:solidFill>
                <a:srgbClr val="FFC000"/>
              </a:solidFill>
            </a:endParaRPr>
          </a:p>
        </p:txBody>
      </p:sp>
      <p:pic>
        <p:nvPicPr>
          <p:cNvPr id="3" name="Picture 2">
            <a:extLst>
              <a:ext uri="{FF2B5EF4-FFF2-40B4-BE49-F238E27FC236}">
                <a16:creationId xmlns:a16="http://schemas.microsoft.com/office/drawing/2014/main" id="{E9583C41-D09E-48B3-AF79-2E3FB7B74327}"/>
              </a:ext>
            </a:extLst>
          </p:cNvPr>
          <p:cNvPicPr>
            <a:picLocks noChangeAspect="1"/>
          </p:cNvPicPr>
          <p:nvPr/>
        </p:nvPicPr>
        <p:blipFill>
          <a:blip r:embed="rId3"/>
          <a:stretch>
            <a:fillRect/>
          </a:stretch>
        </p:blipFill>
        <p:spPr>
          <a:xfrm>
            <a:off x="1663373" y="2470484"/>
            <a:ext cx="5817253" cy="3561348"/>
          </a:xfrm>
          <a:prstGeom prst="rect">
            <a:avLst/>
          </a:prstGeom>
        </p:spPr>
      </p:pic>
    </p:spTree>
    <p:extLst>
      <p:ext uri="{BB962C8B-B14F-4D97-AF65-F5344CB8AC3E}">
        <p14:creationId xmlns:p14="http://schemas.microsoft.com/office/powerpoint/2010/main" val="2031389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12</a:t>
            </a:r>
          </a:p>
        </p:txBody>
      </p:sp>
      <p:sp>
        <p:nvSpPr>
          <p:cNvPr id="2" name="Rectangle 1">
            <a:extLst>
              <a:ext uri="{FF2B5EF4-FFF2-40B4-BE49-F238E27FC236}">
                <a16:creationId xmlns:a16="http://schemas.microsoft.com/office/drawing/2014/main" id="{3D7BBC04-D4B9-4140-9F12-F0FEAF41EE40}"/>
              </a:ext>
            </a:extLst>
          </p:cNvPr>
          <p:cNvSpPr/>
          <p:nvPr/>
        </p:nvSpPr>
        <p:spPr>
          <a:xfrm>
            <a:off x="0" y="523875"/>
            <a:ext cx="9144000" cy="1600438"/>
          </a:xfrm>
          <a:prstGeom prst="rect">
            <a:avLst/>
          </a:prstGeom>
        </p:spPr>
        <p:txBody>
          <a:bodyPr wrap="square">
            <a:spAutoFit/>
          </a:bodyPr>
          <a:lstStyle/>
          <a:p>
            <a:pPr algn="ctr">
              <a:spcAft>
                <a:spcPts val="1200"/>
              </a:spcAft>
            </a:pPr>
            <a:r>
              <a:rPr lang="en-US" sz="4400" dirty="0">
                <a:solidFill>
                  <a:schemeClr val="bg1"/>
                </a:solidFill>
              </a:rPr>
              <a:t>Expectations</a:t>
            </a:r>
          </a:p>
          <a:p>
            <a:pPr algn="ctr">
              <a:spcAft>
                <a:spcPts val="1200"/>
              </a:spcAft>
            </a:pPr>
            <a:r>
              <a:rPr lang="en-US" sz="4400" b="0" kern="0" dirty="0" err="1">
                <a:solidFill>
                  <a:srgbClr val="FFC000"/>
                </a:solidFill>
                <a:latin typeface="Arial"/>
                <a:ea typeface="+mj-ea"/>
                <a:cs typeface="+mj-cs"/>
              </a:rPr>
              <a:t>Matarajio</a:t>
            </a:r>
            <a:endParaRPr lang="en-US" sz="4400" b="0" kern="0" dirty="0">
              <a:solidFill>
                <a:srgbClr val="FFC000"/>
              </a:solidFill>
              <a:latin typeface="Arial"/>
              <a:ea typeface="+mj-ea"/>
              <a:cs typeface="+mj-cs"/>
            </a:endParaRPr>
          </a:p>
        </p:txBody>
      </p:sp>
      <p:pic>
        <p:nvPicPr>
          <p:cNvPr id="1028" name="Picture 4" descr="Image result for man holding the weight of the world">
            <a:extLst>
              <a:ext uri="{FF2B5EF4-FFF2-40B4-BE49-F238E27FC236}">
                <a16:creationId xmlns:a16="http://schemas.microsoft.com/office/drawing/2014/main" id="{0C173CE9-003E-41D2-AE91-BA5D0AE25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096" y="2277978"/>
            <a:ext cx="5353050" cy="335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461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13</a:t>
            </a:r>
          </a:p>
          <a:p>
            <a:pPr eaLnBrk="1" hangingPunct="1">
              <a:spcBef>
                <a:spcPct val="0"/>
              </a:spcBef>
              <a:buFontTx/>
              <a:buNone/>
            </a:pPr>
            <a:endParaRPr lang="en-US" altLang="en-US" sz="1800" dirty="0"/>
          </a:p>
        </p:txBody>
      </p:sp>
      <p:sp>
        <p:nvSpPr>
          <p:cNvPr id="2" name="TextBox 1">
            <a:extLst>
              <a:ext uri="{FF2B5EF4-FFF2-40B4-BE49-F238E27FC236}">
                <a16:creationId xmlns:a16="http://schemas.microsoft.com/office/drawing/2014/main" id="{EE72F47C-E1E4-4F31-B500-2F019E355550}"/>
              </a:ext>
            </a:extLst>
          </p:cNvPr>
          <p:cNvSpPr txBox="1"/>
          <p:nvPr/>
        </p:nvSpPr>
        <p:spPr>
          <a:xfrm>
            <a:off x="2476" y="621394"/>
            <a:ext cx="9144000" cy="1600438"/>
          </a:xfrm>
          <a:prstGeom prst="rect">
            <a:avLst/>
          </a:prstGeom>
          <a:noFill/>
        </p:spPr>
        <p:txBody>
          <a:bodyPr wrap="square" rtlCol="0">
            <a:spAutoFit/>
          </a:bodyPr>
          <a:lstStyle/>
          <a:p>
            <a:pPr algn="ctr">
              <a:spcAft>
                <a:spcPts val="1200"/>
              </a:spcAft>
            </a:pPr>
            <a:r>
              <a:rPr lang="en-US" sz="4400" dirty="0">
                <a:solidFill>
                  <a:schemeClr val="bg1"/>
                </a:solidFill>
              </a:rPr>
              <a:t>Marriage</a:t>
            </a:r>
          </a:p>
          <a:p>
            <a:pPr algn="ctr">
              <a:spcAft>
                <a:spcPts val="1200"/>
              </a:spcAft>
            </a:pPr>
            <a:r>
              <a:rPr lang="en-US" sz="4400" dirty="0">
                <a:solidFill>
                  <a:srgbClr val="FFC000"/>
                </a:solidFill>
              </a:rPr>
              <a:t>NDOA</a:t>
            </a:r>
          </a:p>
        </p:txBody>
      </p:sp>
      <p:pic>
        <p:nvPicPr>
          <p:cNvPr id="2056" name="Picture 8" descr="Image result for hands with wedding rings pictures">
            <a:extLst>
              <a:ext uri="{FF2B5EF4-FFF2-40B4-BE49-F238E27FC236}">
                <a16:creationId xmlns:a16="http://schemas.microsoft.com/office/drawing/2014/main" id="{8C38F68F-AAFA-4CE0-831C-C326D30765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20" b="23399"/>
          <a:stretch/>
        </p:blipFill>
        <p:spPr bwMode="auto">
          <a:xfrm>
            <a:off x="2811061" y="2221832"/>
            <a:ext cx="3521877" cy="3036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203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BDF8F6-24D8-4419-A260-FBE6F77BBBC6}"/>
              </a:ext>
            </a:extLst>
          </p:cNvPr>
          <p:cNvSpPr txBox="1"/>
          <p:nvPr/>
        </p:nvSpPr>
        <p:spPr>
          <a:xfrm>
            <a:off x="1" y="-55179"/>
            <a:ext cx="9144000" cy="7048083"/>
          </a:xfrm>
          <a:prstGeom prst="rect">
            <a:avLst/>
          </a:prstGeom>
          <a:noFill/>
          <a:ln>
            <a:noFill/>
          </a:ln>
        </p:spPr>
        <p:txBody>
          <a:bodyPr wrap="square" rtlCol="0">
            <a:spAutoFit/>
          </a:bodyPr>
          <a:lstStyle/>
          <a:p>
            <a:pPr>
              <a:spcAft>
                <a:spcPts val="1200"/>
              </a:spcAft>
            </a:pPr>
            <a:r>
              <a:rPr lang="en-US" sz="3200" dirty="0">
                <a:solidFill>
                  <a:schemeClr val="bg1"/>
                </a:solidFill>
              </a:rPr>
              <a:t>In your groups:</a:t>
            </a:r>
          </a:p>
          <a:p>
            <a:pPr>
              <a:spcAft>
                <a:spcPts val="1200"/>
              </a:spcAft>
            </a:pPr>
            <a:r>
              <a:rPr lang="en-US" sz="1400" dirty="0" err="1">
                <a:solidFill>
                  <a:srgbClr val="FFC000"/>
                </a:solidFill>
              </a:rPr>
              <a:t>Katika</a:t>
            </a:r>
            <a:r>
              <a:rPr lang="en-US" sz="1400" dirty="0">
                <a:solidFill>
                  <a:srgbClr val="FFC000"/>
                </a:solidFill>
              </a:rPr>
              <a:t> </a:t>
            </a:r>
            <a:r>
              <a:rPr lang="en-US" sz="1400" dirty="0" err="1">
                <a:solidFill>
                  <a:srgbClr val="FFC000"/>
                </a:solidFill>
              </a:rPr>
              <a:t>vikundi</a:t>
            </a:r>
            <a:r>
              <a:rPr lang="en-US" sz="1400" dirty="0">
                <a:solidFill>
                  <a:srgbClr val="FFC000"/>
                </a:solidFill>
              </a:rPr>
              <a:t>:</a:t>
            </a:r>
          </a:p>
          <a:p>
            <a:pPr>
              <a:spcAft>
                <a:spcPts val="1200"/>
              </a:spcAft>
            </a:pPr>
            <a:r>
              <a:rPr lang="en-US" sz="3200" b="0" dirty="0">
                <a:solidFill>
                  <a:schemeClr val="bg1"/>
                </a:solidFill>
              </a:rPr>
              <a:t>Talk about how each of these areas is a struggle for many pastors, Christian leaders, and believers.</a:t>
            </a:r>
          </a:p>
          <a:p>
            <a:pPr>
              <a:spcAft>
                <a:spcPts val="1200"/>
              </a:spcAft>
            </a:pPr>
            <a:r>
              <a:rPr lang="en-US" sz="2000" b="0" dirty="0" err="1">
                <a:solidFill>
                  <a:schemeClr val="bg1"/>
                </a:solidFill>
              </a:rPr>
              <a:t>Zungumuzieni</a:t>
            </a:r>
            <a:r>
              <a:rPr lang="en-US" sz="2000" b="0" dirty="0">
                <a:solidFill>
                  <a:schemeClr val="bg1"/>
                </a:solidFill>
              </a:rPr>
              <a:t> </a:t>
            </a:r>
            <a:r>
              <a:rPr lang="en-US" sz="2000" b="0" dirty="0" err="1">
                <a:solidFill>
                  <a:schemeClr val="bg1"/>
                </a:solidFill>
              </a:rPr>
              <a:t>jinsi</a:t>
            </a:r>
            <a:r>
              <a:rPr lang="en-US" sz="2000" b="0" dirty="0">
                <a:solidFill>
                  <a:schemeClr val="bg1"/>
                </a:solidFill>
              </a:rPr>
              <a:t> </a:t>
            </a:r>
            <a:r>
              <a:rPr lang="en-US" sz="2000" b="0" dirty="0" err="1">
                <a:solidFill>
                  <a:schemeClr val="bg1"/>
                </a:solidFill>
              </a:rPr>
              <a:t>sehemu</a:t>
            </a:r>
            <a:r>
              <a:rPr lang="en-US" sz="2000" b="0" dirty="0">
                <a:solidFill>
                  <a:schemeClr val="bg1"/>
                </a:solidFill>
              </a:rPr>
              <a:t> </a:t>
            </a:r>
            <a:r>
              <a:rPr lang="en-US" sz="2000" b="0" dirty="0" err="1">
                <a:solidFill>
                  <a:schemeClr val="bg1"/>
                </a:solidFill>
              </a:rPr>
              <a:t>hizi</a:t>
            </a:r>
            <a:r>
              <a:rPr lang="en-US" sz="2000" b="0" dirty="0">
                <a:solidFill>
                  <a:schemeClr val="bg1"/>
                </a:solidFill>
              </a:rPr>
              <a:t> </a:t>
            </a:r>
            <a:r>
              <a:rPr lang="en-US" sz="2000" b="0" dirty="0" err="1">
                <a:solidFill>
                  <a:schemeClr val="bg1"/>
                </a:solidFill>
              </a:rPr>
              <a:t>ni</a:t>
            </a:r>
            <a:r>
              <a:rPr lang="en-US" sz="2000" b="0" dirty="0">
                <a:solidFill>
                  <a:schemeClr val="bg1"/>
                </a:solidFill>
              </a:rPr>
              <a:t> </a:t>
            </a:r>
            <a:r>
              <a:rPr lang="en-US" sz="2000" b="0" dirty="0" err="1">
                <a:solidFill>
                  <a:schemeClr val="bg1"/>
                </a:solidFill>
              </a:rPr>
              <a:t>changamoto</a:t>
            </a:r>
            <a:r>
              <a:rPr lang="en-US" sz="2000" b="0" dirty="0">
                <a:solidFill>
                  <a:schemeClr val="bg1"/>
                </a:solidFill>
              </a:rPr>
              <a:t> </a:t>
            </a:r>
            <a:r>
              <a:rPr lang="en-US" sz="2000" b="0" dirty="0" err="1">
                <a:solidFill>
                  <a:schemeClr val="bg1"/>
                </a:solidFill>
              </a:rPr>
              <a:t>kwa</a:t>
            </a:r>
            <a:r>
              <a:rPr lang="en-US" sz="2000" b="0" dirty="0">
                <a:solidFill>
                  <a:schemeClr val="bg1"/>
                </a:solidFill>
              </a:rPr>
              <a:t> </a:t>
            </a:r>
            <a:r>
              <a:rPr lang="en-US" sz="2000" b="0" dirty="0" err="1">
                <a:solidFill>
                  <a:schemeClr val="bg1"/>
                </a:solidFill>
              </a:rPr>
              <a:t>wachungaji</a:t>
            </a:r>
            <a:r>
              <a:rPr lang="en-US" sz="2000" b="0" dirty="0">
                <a:solidFill>
                  <a:schemeClr val="bg1"/>
                </a:solidFill>
              </a:rPr>
              <a:t>, </a:t>
            </a:r>
            <a:r>
              <a:rPr lang="en-US" sz="2000" b="0" dirty="0" err="1">
                <a:solidFill>
                  <a:schemeClr val="bg1"/>
                </a:solidFill>
              </a:rPr>
              <a:t>viongozi</a:t>
            </a:r>
            <a:r>
              <a:rPr lang="en-US" sz="2000" b="0" dirty="0">
                <a:solidFill>
                  <a:schemeClr val="bg1"/>
                </a:solidFill>
              </a:rPr>
              <a:t> </a:t>
            </a:r>
            <a:r>
              <a:rPr lang="en-US" sz="2000" b="0" dirty="0" err="1">
                <a:solidFill>
                  <a:schemeClr val="bg1"/>
                </a:solidFill>
              </a:rPr>
              <a:t>na</a:t>
            </a:r>
            <a:r>
              <a:rPr lang="en-US" sz="2000" b="0" dirty="0">
                <a:solidFill>
                  <a:schemeClr val="bg1"/>
                </a:solidFill>
              </a:rPr>
              <a:t> </a:t>
            </a:r>
            <a:r>
              <a:rPr lang="en-US" sz="2000" b="0" dirty="0" err="1">
                <a:solidFill>
                  <a:schemeClr val="bg1"/>
                </a:solidFill>
              </a:rPr>
              <a:t>waumini</a:t>
            </a:r>
            <a:endParaRPr lang="en-US" sz="2000" b="0" dirty="0">
              <a:solidFill>
                <a:schemeClr val="bg1"/>
              </a:solidFill>
            </a:endParaRPr>
          </a:p>
          <a:p>
            <a:pPr marL="914400" lvl="1" indent="-457200">
              <a:spcAft>
                <a:spcPts val="1200"/>
              </a:spcAft>
              <a:buFont typeface="Arial" panose="020B0604020202020204" pitchFamily="34" charset="0"/>
              <a:buChar char="•"/>
            </a:pPr>
            <a:r>
              <a:rPr lang="en-US" sz="3200" b="0" dirty="0">
                <a:solidFill>
                  <a:schemeClr val="bg1"/>
                </a:solidFill>
              </a:rPr>
              <a:t>Burnout/Depression</a:t>
            </a:r>
          </a:p>
          <a:p>
            <a:pPr marL="914400" lvl="1" indent="-457200">
              <a:spcAft>
                <a:spcPts val="1200"/>
              </a:spcAft>
              <a:buFont typeface="Arial" panose="020B0604020202020204" pitchFamily="34" charset="0"/>
              <a:buChar char="•"/>
            </a:pPr>
            <a:r>
              <a:rPr lang="en-US" sz="2000" b="0" dirty="0" err="1">
                <a:solidFill>
                  <a:srgbClr val="FFC000"/>
                </a:solidFill>
              </a:rPr>
              <a:t>Kuzama</a:t>
            </a:r>
            <a:r>
              <a:rPr lang="en-US" sz="2000" b="0" dirty="0">
                <a:solidFill>
                  <a:srgbClr val="FFC000"/>
                </a:solidFill>
              </a:rPr>
              <a:t> </a:t>
            </a:r>
            <a:r>
              <a:rPr lang="en-US" sz="2000" b="0" dirty="0" err="1">
                <a:solidFill>
                  <a:srgbClr val="FFC000"/>
                </a:solidFill>
              </a:rPr>
              <a:t>kimawazo</a:t>
            </a:r>
            <a:endParaRPr lang="en-US" sz="2000" b="0" dirty="0">
              <a:solidFill>
                <a:srgbClr val="FFC000"/>
              </a:solidFill>
            </a:endParaRPr>
          </a:p>
          <a:p>
            <a:pPr marL="914400" lvl="1" indent="-457200">
              <a:spcAft>
                <a:spcPts val="1200"/>
              </a:spcAft>
              <a:buFont typeface="Arial" panose="020B0604020202020204" pitchFamily="34" charset="0"/>
              <a:buChar char="•"/>
            </a:pPr>
            <a:r>
              <a:rPr lang="en-US" sz="3200" b="0" dirty="0">
                <a:solidFill>
                  <a:schemeClr val="bg1"/>
                </a:solidFill>
              </a:rPr>
              <a:t>Expectations</a:t>
            </a:r>
          </a:p>
          <a:p>
            <a:pPr marL="914400" lvl="1" indent="-457200">
              <a:spcAft>
                <a:spcPts val="1200"/>
              </a:spcAft>
              <a:buFont typeface="Arial" panose="020B0604020202020204" pitchFamily="34" charset="0"/>
              <a:buChar char="•"/>
            </a:pPr>
            <a:r>
              <a:rPr lang="en-US" sz="3200" b="0" dirty="0" err="1">
                <a:solidFill>
                  <a:srgbClr val="FFC000"/>
                </a:solidFill>
              </a:rPr>
              <a:t>matarajio</a:t>
            </a:r>
            <a:endParaRPr lang="en-US" sz="3200" b="0" dirty="0">
              <a:solidFill>
                <a:srgbClr val="FFC000"/>
              </a:solidFill>
            </a:endParaRPr>
          </a:p>
          <a:p>
            <a:pPr marL="914400" lvl="1" indent="-457200">
              <a:spcAft>
                <a:spcPts val="1200"/>
              </a:spcAft>
              <a:buFont typeface="Arial" panose="020B0604020202020204" pitchFamily="34" charset="0"/>
              <a:buChar char="•"/>
            </a:pPr>
            <a:r>
              <a:rPr lang="en-US" sz="3200" b="0" dirty="0">
                <a:solidFill>
                  <a:schemeClr val="bg1"/>
                </a:solidFill>
              </a:rPr>
              <a:t>Marriage</a:t>
            </a:r>
          </a:p>
          <a:p>
            <a:pPr marL="914400" lvl="1" indent="-457200">
              <a:spcAft>
                <a:spcPts val="1200"/>
              </a:spcAft>
              <a:buFont typeface="Arial" panose="020B0604020202020204" pitchFamily="34" charset="0"/>
              <a:buChar char="•"/>
            </a:pPr>
            <a:r>
              <a:rPr lang="en-US" sz="3200" b="0" dirty="0" err="1">
                <a:solidFill>
                  <a:srgbClr val="FFC000"/>
                </a:solidFill>
              </a:rPr>
              <a:t>Ndoa</a:t>
            </a:r>
            <a:endParaRPr lang="en-US" sz="3200" b="0" dirty="0">
              <a:solidFill>
                <a:srgbClr val="FFC000"/>
              </a:solidFill>
            </a:endParaRPr>
          </a:p>
        </p:txBody>
      </p:sp>
    </p:spTree>
    <p:extLst>
      <p:ext uri="{BB962C8B-B14F-4D97-AF65-F5344CB8AC3E}">
        <p14:creationId xmlns:p14="http://schemas.microsoft.com/office/powerpoint/2010/main" val="2578329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Content Placeholder 2"/>
          <p:cNvSpPr>
            <a:spLocks noGrp="1"/>
          </p:cNvSpPr>
          <p:nvPr>
            <p:ph idx="1"/>
          </p:nvPr>
        </p:nvSpPr>
        <p:spPr>
          <a:xfrm>
            <a:off x="685800" y="606972"/>
            <a:ext cx="6970060" cy="2595705"/>
          </a:xfrm>
        </p:spPr>
        <p:txBody>
          <a:bodyPr/>
          <a:lstStyle/>
          <a:p>
            <a:pPr marL="0" indent="0" algn="ctr">
              <a:buNone/>
            </a:pPr>
            <a:r>
              <a:rPr lang="en-US" altLang="en-US" dirty="0"/>
              <a:t>A disciple is a person who is becoming like Jesus</a:t>
            </a:r>
          </a:p>
          <a:p>
            <a:pPr marL="0" indent="0" algn="ctr">
              <a:buNone/>
            </a:pPr>
            <a:r>
              <a:rPr lang="en-US" altLang="en-US" sz="2400" dirty="0" err="1">
                <a:solidFill>
                  <a:srgbClr val="FFC000"/>
                </a:solidFill>
              </a:rPr>
              <a:t>Mwanafunzi</a:t>
            </a:r>
            <a:r>
              <a:rPr lang="en-US" altLang="en-US" sz="2400" dirty="0">
                <a:solidFill>
                  <a:srgbClr val="FFC000"/>
                </a:solidFill>
              </a:rPr>
              <a:t> </a:t>
            </a:r>
            <a:r>
              <a:rPr lang="en-US" altLang="en-US" sz="2400" dirty="0" err="1">
                <a:solidFill>
                  <a:srgbClr val="FFC000"/>
                </a:solidFill>
              </a:rPr>
              <a:t>ni</a:t>
            </a:r>
            <a:r>
              <a:rPr lang="en-US" altLang="en-US" sz="2400" dirty="0">
                <a:solidFill>
                  <a:srgbClr val="FFC000"/>
                </a:solidFill>
              </a:rPr>
              <a:t> </a:t>
            </a:r>
            <a:r>
              <a:rPr lang="en-US" altLang="en-US" sz="2400" dirty="0" err="1">
                <a:solidFill>
                  <a:srgbClr val="FFC000"/>
                </a:solidFill>
              </a:rPr>
              <a:t>mtu</a:t>
            </a:r>
            <a:r>
              <a:rPr lang="en-US" altLang="en-US" sz="2400" dirty="0">
                <a:solidFill>
                  <a:srgbClr val="FFC000"/>
                </a:solidFill>
              </a:rPr>
              <a:t> </a:t>
            </a:r>
            <a:r>
              <a:rPr lang="en-US" altLang="en-US" sz="2400" dirty="0" err="1">
                <a:solidFill>
                  <a:srgbClr val="FFC000"/>
                </a:solidFill>
              </a:rPr>
              <a:t>anakuwa</a:t>
            </a:r>
            <a:r>
              <a:rPr lang="en-US" altLang="en-US" sz="2400" dirty="0">
                <a:solidFill>
                  <a:srgbClr val="FFC000"/>
                </a:solidFill>
              </a:rPr>
              <a:t> </a:t>
            </a:r>
            <a:r>
              <a:rPr lang="en-US" altLang="en-US" sz="2400" dirty="0" err="1">
                <a:solidFill>
                  <a:srgbClr val="FFC000"/>
                </a:solidFill>
              </a:rPr>
              <a:t>kama</a:t>
            </a:r>
            <a:r>
              <a:rPr lang="en-US" altLang="en-US" sz="2400" dirty="0">
                <a:solidFill>
                  <a:srgbClr val="FFC000"/>
                </a:solidFill>
              </a:rPr>
              <a:t> </a:t>
            </a:r>
            <a:r>
              <a:rPr lang="en-US" altLang="en-US" sz="2400" dirty="0" err="1">
                <a:solidFill>
                  <a:srgbClr val="FFC000"/>
                </a:solidFill>
              </a:rPr>
              <a:t>yesu</a:t>
            </a:r>
            <a:endParaRPr lang="en-US" altLang="en-US" sz="2400" dirty="0">
              <a:solidFill>
                <a:srgbClr val="FFC000"/>
              </a:solidFill>
            </a:endParaRPr>
          </a:p>
          <a:p>
            <a:pPr marL="0" indent="0" algn="ctr">
              <a:buNone/>
            </a:pPr>
            <a:endParaRPr lang="en-US" altLang="en-US" sz="2400" dirty="0">
              <a:solidFill>
                <a:srgbClr val="FFC000"/>
              </a:solidFill>
            </a:endParaRPr>
          </a:p>
          <a:p>
            <a:pPr marL="0" indent="0" algn="ctr">
              <a:buNone/>
            </a:pPr>
            <a:endParaRPr lang="en-US" altLang="en-US" sz="2400" dirty="0">
              <a:solidFill>
                <a:srgbClr val="FFC000"/>
              </a:solidFill>
            </a:endParaRPr>
          </a:p>
        </p:txBody>
      </p:sp>
      <p:sp>
        <p:nvSpPr>
          <p:cNvPr id="6" name="TextBox 5">
            <a:extLst>
              <a:ext uri="{FF2B5EF4-FFF2-40B4-BE49-F238E27FC236}">
                <a16:creationId xmlns:a16="http://schemas.microsoft.com/office/drawing/2014/main" id="{16C4602C-A50E-44AD-A92D-23D437063E72}"/>
              </a:ext>
            </a:extLst>
          </p:cNvPr>
          <p:cNvSpPr txBox="1"/>
          <p:nvPr/>
        </p:nvSpPr>
        <p:spPr>
          <a:xfrm>
            <a:off x="1694793" y="2222938"/>
            <a:ext cx="6701417" cy="4770537"/>
          </a:xfrm>
          <a:prstGeom prst="rect">
            <a:avLst/>
          </a:prstGeom>
          <a:noFill/>
          <a:ln>
            <a:noFill/>
          </a:ln>
        </p:spPr>
        <p:txBody>
          <a:bodyPr wrap="square" rtlCol="0">
            <a:spAutoFit/>
          </a:bodyPr>
          <a:lstStyle/>
          <a:p>
            <a:pPr>
              <a:spcBef>
                <a:spcPts val="600"/>
              </a:spcBef>
            </a:pPr>
            <a:r>
              <a:rPr lang="en-US" sz="3200" b="0" dirty="0">
                <a:solidFill>
                  <a:schemeClr val="bg1"/>
                </a:solidFill>
              </a:rPr>
              <a:t>Discipleship only happens:</a:t>
            </a:r>
          </a:p>
          <a:p>
            <a:pPr>
              <a:spcBef>
                <a:spcPts val="600"/>
              </a:spcBef>
            </a:pPr>
            <a:r>
              <a:rPr lang="en-US" sz="2400" b="0" dirty="0" err="1">
                <a:solidFill>
                  <a:srgbClr val="FFC000"/>
                </a:solidFill>
              </a:rPr>
              <a:t>Uwanafunzi</a:t>
            </a:r>
            <a:r>
              <a:rPr lang="en-US" sz="2400" b="0" dirty="0">
                <a:solidFill>
                  <a:srgbClr val="FFC000"/>
                </a:solidFill>
              </a:rPr>
              <a:t> </a:t>
            </a:r>
            <a:r>
              <a:rPr lang="en-US" sz="2400" b="0" dirty="0" err="1">
                <a:solidFill>
                  <a:srgbClr val="FFC000"/>
                </a:solidFill>
              </a:rPr>
              <a:t>tu</a:t>
            </a:r>
            <a:r>
              <a:rPr lang="en-US" sz="2400" b="0" dirty="0">
                <a:solidFill>
                  <a:srgbClr val="FFC000"/>
                </a:solidFill>
              </a:rPr>
              <a:t> </a:t>
            </a:r>
            <a:r>
              <a:rPr lang="en-US" sz="2400" b="0" dirty="0" err="1">
                <a:solidFill>
                  <a:srgbClr val="FFC000"/>
                </a:solidFill>
              </a:rPr>
              <a:t>hufanyika</a:t>
            </a:r>
            <a:r>
              <a:rPr lang="en-US" sz="2400" b="0" dirty="0">
                <a:solidFill>
                  <a:srgbClr val="FFC000"/>
                </a:solidFill>
              </a:rPr>
              <a:t> </a:t>
            </a:r>
          </a:p>
          <a:p>
            <a:pPr marL="1149350" lvl="4" indent="-685800">
              <a:spcBef>
                <a:spcPts val="600"/>
              </a:spcBef>
              <a:buFont typeface="Arial" panose="020B0604020202020204" pitchFamily="34" charset="0"/>
              <a:buChar char="•"/>
            </a:pPr>
            <a:r>
              <a:rPr lang="en-US" sz="3200" b="0" dirty="0">
                <a:solidFill>
                  <a:schemeClr val="bg1"/>
                </a:solidFill>
              </a:rPr>
              <a:t>Up close</a:t>
            </a:r>
          </a:p>
          <a:p>
            <a:pPr marL="1149350" lvl="4" indent="-685800">
              <a:spcBef>
                <a:spcPts val="600"/>
              </a:spcBef>
              <a:buFont typeface="Arial" panose="020B0604020202020204" pitchFamily="34" charset="0"/>
              <a:buChar char="•"/>
            </a:pPr>
            <a:r>
              <a:rPr lang="en-US" sz="2400" b="0" dirty="0" err="1">
                <a:solidFill>
                  <a:srgbClr val="FFC000"/>
                </a:solidFill>
              </a:rPr>
              <a:t>kutengamana</a:t>
            </a:r>
            <a:endParaRPr lang="en-US" sz="2400" b="0" dirty="0">
              <a:solidFill>
                <a:srgbClr val="FFC000"/>
              </a:solidFill>
            </a:endParaRPr>
          </a:p>
          <a:p>
            <a:pPr marL="1149350" lvl="4" indent="-685800">
              <a:spcBef>
                <a:spcPts val="600"/>
              </a:spcBef>
              <a:buFont typeface="Arial" panose="020B0604020202020204" pitchFamily="34" charset="0"/>
              <a:buChar char="•"/>
            </a:pPr>
            <a:r>
              <a:rPr lang="en-US" sz="3200" b="0" dirty="0">
                <a:solidFill>
                  <a:schemeClr val="bg1"/>
                </a:solidFill>
              </a:rPr>
              <a:t>Personal</a:t>
            </a:r>
          </a:p>
          <a:p>
            <a:pPr marL="1149350" lvl="4" indent="-685800">
              <a:spcBef>
                <a:spcPts val="600"/>
              </a:spcBef>
              <a:buFont typeface="Arial" panose="020B0604020202020204" pitchFamily="34" charset="0"/>
              <a:buChar char="•"/>
            </a:pPr>
            <a:r>
              <a:rPr lang="en-US" sz="2400" b="0" dirty="0" err="1">
                <a:solidFill>
                  <a:srgbClr val="FFC000"/>
                </a:solidFill>
              </a:rPr>
              <a:t>Binafsi</a:t>
            </a:r>
            <a:endParaRPr lang="en-US" sz="2400" b="0" dirty="0">
              <a:solidFill>
                <a:srgbClr val="FFC000"/>
              </a:solidFill>
            </a:endParaRPr>
          </a:p>
          <a:p>
            <a:pPr marL="1149350" lvl="4" indent="-685800">
              <a:spcBef>
                <a:spcPts val="600"/>
              </a:spcBef>
              <a:buFont typeface="Arial" panose="020B0604020202020204" pitchFamily="34" charset="0"/>
              <a:buChar char="•"/>
            </a:pPr>
            <a:r>
              <a:rPr lang="en-US" sz="3200" b="0" dirty="0">
                <a:solidFill>
                  <a:schemeClr val="bg1"/>
                </a:solidFill>
              </a:rPr>
              <a:t>Over time</a:t>
            </a:r>
          </a:p>
          <a:p>
            <a:pPr marL="1149350" lvl="4" indent="-685800">
              <a:spcBef>
                <a:spcPts val="600"/>
              </a:spcBef>
              <a:buFont typeface="Arial" panose="020B0604020202020204" pitchFamily="34" charset="0"/>
              <a:buChar char="•"/>
            </a:pPr>
            <a:r>
              <a:rPr lang="en-US" sz="2800" b="0" dirty="0" err="1">
                <a:solidFill>
                  <a:srgbClr val="FFC000"/>
                </a:solidFill>
              </a:rPr>
              <a:t>Kuzidisha</a:t>
            </a:r>
            <a:r>
              <a:rPr lang="en-US" sz="2800" b="0" dirty="0">
                <a:solidFill>
                  <a:srgbClr val="FFC000"/>
                </a:solidFill>
              </a:rPr>
              <a:t> </a:t>
            </a:r>
            <a:r>
              <a:rPr lang="en-US" sz="2800" b="0" dirty="0" err="1">
                <a:solidFill>
                  <a:srgbClr val="FFC000"/>
                </a:solidFill>
              </a:rPr>
              <a:t>wakati</a:t>
            </a:r>
            <a:endParaRPr lang="en-US" sz="2800" b="0" dirty="0">
              <a:solidFill>
                <a:srgbClr val="FFC000"/>
              </a:solidFill>
            </a:endParaRPr>
          </a:p>
          <a:p>
            <a:pPr marL="1149350" lvl="4" indent="-685800">
              <a:spcBef>
                <a:spcPts val="600"/>
              </a:spcBef>
              <a:buFont typeface="Arial" panose="020B0604020202020204" pitchFamily="34" charset="0"/>
              <a:buChar char="•"/>
            </a:pPr>
            <a:endParaRPr lang="en-US" sz="3200" b="0"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1"/>
            <a:ext cx="9144000" cy="1118795"/>
          </a:xfrm>
        </p:spPr>
        <p:txBody>
          <a:bodyPr/>
          <a:lstStyle/>
          <a:p>
            <a:r>
              <a:rPr lang="en-US" sz="2000" dirty="0"/>
              <a:t>Setting Goals for Personal Development</a:t>
            </a:r>
            <a:br>
              <a:rPr lang="en-US" sz="2000" dirty="0"/>
            </a:br>
            <a:r>
              <a:rPr lang="en-US" sz="2000" dirty="0" err="1">
                <a:solidFill>
                  <a:srgbClr val="FFC000"/>
                </a:solidFill>
              </a:rPr>
              <a:t>kuweka</a:t>
            </a:r>
            <a:r>
              <a:rPr lang="en-US" sz="2000" dirty="0">
                <a:solidFill>
                  <a:srgbClr val="FFC000"/>
                </a:solidFill>
              </a:rPr>
              <a:t> </a:t>
            </a:r>
            <a:r>
              <a:rPr lang="en-US" sz="2000" dirty="0" err="1">
                <a:solidFill>
                  <a:srgbClr val="FFC000"/>
                </a:solidFill>
              </a:rPr>
              <a:t>viwango</a:t>
            </a:r>
            <a:r>
              <a:rPr lang="en-US" sz="2000" dirty="0">
                <a:solidFill>
                  <a:srgbClr val="FFC000"/>
                </a:solidFill>
              </a:rPr>
              <a:t> </a:t>
            </a:r>
            <a:r>
              <a:rPr lang="en-US" sz="2000" dirty="0" err="1">
                <a:solidFill>
                  <a:srgbClr val="FFC000"/>
                </a:solidFill>
              </a:rPr>
              <a:t>vya</a:t>
            </a:r>
            <a:r>
              <a:rPr lang="en-US" sz="2000" dirty="0">
                <a:solidFill>
                  <a:srgbClr val="FFC000"/>
                </a:solidFill>
              </a:rPr>
              <a:t> </a:t>
            </a:r>
            <a:r>
              <a:rPr lang="en-US" sz="2000" dirty="0" err="1">
                <a:solidFill>
                  <a:srgbClr val="FFC000"/>
                </a:solidFill>
              </a:rPr>
              <a:t>malengo</a:t>
            </a:r>
            <a:r>
              <a:rPr lang="en-US" sz="2000" dirty="0">
                <a:solidFill>
                  <a:srgbClr val="FFC000"/>
                </a:solidFill>
              </a:rPr>
              <a:t> </a:t>
            </a:r>
            <a:r>
              <a:rPr lang="en-US" sz="2000" dirty="0" err="1">
                <a:solidFill>
                  <a:srgbClr val="FFC000"/>
                </a:solidFill>
              </a:rPr>
              <a:t>ya</a:t>
            </a:r>
            <a:r>
              <a:rPr lang="en-US" sz="2000" dirty="0">
                <a:solidFill>
                  <a:srgbClr val="FFC000"/>
                </a:solidFill>
              </a:rPr>
              <a:t> </a:t>
            </a:r>
            <a:r>
              <a:rPr lang="en-US" sz="2000" dirty="0" err="1">
                <a:solidFill>
                  <a:srgbClr val="FFC000"/>
                </a:solidFill>
              </a:rPr>
              <a:t>maendeleo</a:t>
            </a:r>
            <a:r>
              <a:rPr lang="en-US" sz="2000" dirty="0">
                <a:solidFill>
                  <a:srgbClr val="FFC000"/>
                </a:solidFill>
              </a:rPr>
              <a:t> </a:t>
            </a:r>
            <a:r>
              <a:rPr lang="en-US" sz="2000" dirty="0" err="1">
                <a:solidFill>
                  <a:srgbClr val="FFC000"/>
                </a:solidFill>
              </a:rPr>
              <a:t>ya</a:t>
            </a:r>
            <a:r>
              <a:rPr lang="en-US" sz="2000" dirty="0">
                <a:solidFill>
                  <a:srgbClr val="FFC000"/>
                </a:solidFill>
              </a:rPr>
              <a:t> </a:t>
            </a:r>
            <a:r>
              <a:rPr lang="en-US" sz="2000" dirty="0" err="1">
                <a:solidFill>
                  <a:srgbClr val="FFC000"/>
                </a:solidFill>
              </a:rPr>
              <a:t>kibnafsi</a:t>
            </a:r>
            <a:br>
              <a:rPr lang="en-US" sz="2000" dirty="0"/>
            </a:br>
            <a:r>
              <a:rPr lang="en-US" sz="2000" dirty="0"/>
              <a:t>Lesson 4</a:t>
            </a:r>
            <a:br>
              <a:rPr lang="en-US" sz="2000" dirty="0"/>
            </a:br>
            <a:r>
              <a:rPr lang="en-US" sz="2000" dirty="0" err="1">
                <a:solidFill>
                  <a:srgbClr val="FFC000"/>
                </a:solidFill>
              </a:rPr>
              <a:t>zoezi</a:t>
            </a:r>
            <a:r>
              <a:rPr lang="en-US" sz="2000" dirty="0">
                <a:solidFill>
                  <a:srgbClr val="FFC000"/>
                </a:solidFill>
              </a:rPr>
              <a:t> </a:t>
            </a:r>
            <a:r>
              <a:rPr lang="en-US" sz="2000" dirty="0" err="1">
                <a:solidFill>
                  <a:srgbClr val="FFC000"/>
                </a:solidFill>
              </a:rPr>
              <a:t>ya</a:t>
            </a:r>
            <a:r>
              <a:rPr lang="en-US" sz="2000" dirty="0">
                <a:solidFill>
                  <a:srgbClr val="FFC000"/>
                </a:solidFill>
              </a:rPr>
              <a:t> </a:t>
            </a:r>
            <a:r>
              <a:rPr lang="en-US" sz="2000" dirty="0" err="1">
                <a:solidFill>
                  <a:srgbClr val="FFC000"/>
                </a:solidFill>
              </a:rPr>
              <a:t>nne</a:t>
            </a:r>
            <a:endParaRPr lang="en-US" sz="2000" dirty="0">
              <a:solidFill>
                <a:srgbClr val="FFC000"/>
              </a:solidFill>
            </a:endParaRPr>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14</a:t>
            </a:r>
          </a:p>
        </p:txBody>
      </p:sp>
      <p:sp>
        <p:nvSpPr>
          <p:cNvPr id="2" name="Rectangle 1"/>
          <p:cNvSpPr/>
          <p:nvPr/>
        </p:nvSpPr>
        <p:spPr>
          <a:xfrm>
            <a:off x="5474676" y="1148863"/>
            <a:ext cx="3712867" cy="6857262"/>
          </a:xfrm>
          <a:prstGeom prst="rect">
            <a:avLst/>
          </a:prstGeom>
        </p:spPr>
        <p:txBody>
          <a:bodyPr wrap="square">
            <a:spAutoFit/>
          </a:bodyPr>
          <a:lstStyle/>
          <a:p>
            <a:pPr marL="0" lvl="1">
              <a:lnSpc>
                <a:spcPct val="115000"/>
              </a:lnSpc>
              <a:spcBef>
                <a:spcPts val="0"/>
              </a:spcBef>
              <a:spcAft>
                <a:spcPts val="1200"/>
              </a:spcAft>
            </a:pPr>
            <a:r>
              <a:rPr lang="en-US" sz="3200" dirty="0">
                <a:solidFill>
                  <a:schemeClr val="bg1"/>
                </a:solidFill>
                <a:latin typeface="Arial"/>
                <a:ea typeface="Calibri"/>
              </a:rPr>
              <a:t>Good goals are</a:t>
            </a:r>
          </a:p>
          <a:p>
            <a:pPr marL="0" lvl="1">
              <a:lnSpc>
                <a:spcPct val="115000"/>
              </a:lnSpc>
              <a:spcBef>
                <a:spcPts val="0"/>
              </a:spcBef>
              <a:spcAft>
                <a:spcPts val="1200"/>
              </a:spcAft>
            </a:pPr>
            <a:r>
              <a:rPr lang="en-US" sz="1600" dirty="0" err="1">
                <a:solidFill>
                  <a:srgbClr val="FFC000"/>
                </a:solidFill>
                <a:latin typeface="Arial"/>
                <a:ea typeface="Calibri"/>
              </a:rPr>
              <a:t>Malengo</a:t>
            </a:r>
            <a:r>
              <a:rPr lang="en-US" sz="1600" dirty="0">
                <a:solidFill>
                  <a:srgbClr val="FFC000"/>
                </a:solidFill>
                <a:latin typeface="Arial"/>
                <a:ea typeface="Calibri"/>
              </a:rPr>
              <a:t> </a:t>
            </a:r>
            <a:r>
              <a:rPr lang="en-US" sz="1600" dirty="0" err="1">
                <a:solidFill>
                  <a:srgbClr val="FFC000"/>
                </a:solidFill>
                <a:latin typeface="Arial"/>
                <a:ea typeface="Calibri"/>
              </a:rPr>
              <a:t>mazuri</a:t>
            </a:r>
            <a:r>
              <a:rPr lang="en-US" sz="1600" dirty="0">
                <a:solidFill>
                  <a:srgbClr val="FFC000"/>
                </a:solidFill>
                <a:latin typeface="Arial"/>
                <a:ea typeface="Calibri"/>
              </a:rPr>
              <a:t> </a:t>
            </a:r>
            <a:r>
              <a:rPr lang="en-US" sz="1600" dirty="0" err="1">
                <a:solidFill>
                  <a:srgbClr val="FFC000"/>
                </a:solidFill>
                <a:latin typeface="Arial"/>
                <a:ea typeface="Calibri"/>
              </a:rPr>
              <a:t>ni</a:t>
            </a:r>
            <a:r>
              <a:rPr lang="en-US" sz="1600" dirty="0">
                <a:solidFill>
                  <a:srgbClr val="FFC000"/>
                </a:solidFill>
                <a:latin typeface="Arial"/>
                <a:ea typeface="Calibri"/>
              </a:rPr>
              <a:t> </a:t>
            </a:r>
            <a:r>
              <a:rPr lang="en-US" sz="1600" dirty="0" err="1">
                <a:solidFill>
                  <a:srgbClr val="FFC000"/>
                </a:solidFill>
                <a:latin typeface="Arial"/>
                <a:ea typeface="Calibri"/>
              </a:rPr>
              <a:t>kama</a:t>
            </a:r>
            <a:endParaRPr lang="en-US" sz="1600" dirty="0">
              <a:solidFill>
                <a:srgbClr val="FFC000"/>
              </a:solidFill>
              <a:latin typeface="Arial"/>
              <a:ea typeface="Calibri"/>
            </a:endParaRPr>
          </a:p>
          <a:p>
            <a:pPr lvl="1" indent="-457200">
              <a:lnSpc>
                <a:spcPct val="115000"/>
              </a:lnSpc>
              <a:spcBef>
                <a:spcPts val="0"/>
              </a:spcBef>
              <a:spcAft>
                <a:spcPts val="1200"/>
              </a:spcAft>
              <a:buFont typeface="Arial" panose="020B0604020202020204" pitchFamily="34" charset="0"/>
              <a:buChar char="•"/>
            </a:pPr>
            <a:r>
              <a:rPr lang="en-US" sz="3200" b="0" dirty="0">
                <a:solidFill>
                  <a:schemeClr val="bg1"/>
                </a:solidFill>
                <a:latin typeface="Arial" panose="020B0604020202020204" pitchFamily="34" charset="0"/>
                <a:ea typeface="Calibri" panose="020F0502020204030204" pitchFamily="34" charset="0"/>
              </a:rPr>
              <a:t>Specific</a:t>
            </a:r>
          </a:p>
          <a:p>
            <a:pPr lvl="1" indent="-457200">
              <a:lnSpc>
                <a:spcPct val="115000"/>
              </a:lnSpc>
              <a:spcBef>
                <a:spcPts val="0"/>
              </a:spcBef>
              <a:spcAft>
                <a:spcPts val="1200"/>
              </a:spcAft>
              <a:buFont typeface="Arial" panose="020B0604020202020204" pitchFamily="34" charset="0"/>
              <a:buChar char="•"/>
            </a:pPr>
            <a:r>
              <a:rPr lang="en-US" sz="3200" b="0" dirty="0" err="1">
                <a:solidFill>
                  <a:srgbClr val="FFC000"/>
                </a:solidFill>
                <a:latin typeface="Arial" panose="020B0604020202020204" pitchFamily="34" charset="0"/>
                <a:ea typeface="Calibri" panose="020F0502020204030204" pitchFamily="34" charset="0"/>
              </a:rPr>
              <a:t>maalum</a:t>
            </a:r>
            <a:endParaRPr lang="en-US" sz="3200" b="0" dirty="0">
              <a:solidFill>
                <a:srgbClr val="FFC000"/>
              </a:solidFill>
              <a:latin typeface="Arial" panose="020B0604020202020204" pitchFamily="34" charset="0"/>
              <a:ea typeface="Calibri" panose="020F0502020204030204" pitchFamily="34" charset="0"/>
            </a:endParaRPr>
          </a:p>
          <a:p>
            <a:pPr lvl="1" indent="-457200">
              <a:lnSpc>
                <a:spcPct val="115000"/>
              </a:lnSpc>
              <a:spcBef>
                <a:spcPts val="0"/>
              </a:spcBef>
              <a:spcAft>
                <a:spcPts val="1200"/>
              </a:spcAft>
              <a:buFont typeface="Arial" panose="020B0604020202020204" pitchFamily="34" charset="0"/>
              <a:buChar char="•"/>
            </a:pPr>
            <a:r>
              <a:rPr lang="en-US" sz="3200" b="0" dirty="0">
                <a:solidFill>
                  <a:schemeClr val="bg1"/>
                </a:solidFill>
                <a:latin typeface="Arial" panose="020B0604020202020204" pitchFamily="34" charset="0"/>
                <a:ea typeface="Calibri" panose="020F0502020204030204" pitchFamily="34" charset="0"/>
              </a:rPr>
              <a:t>Measurable</a:t>
            </a:r>
          </a:p>
          <a:p>
            <a:pPr lvl="1" indent="-457200">
              <a:lnSpc>
                <a:spcPct val="115000"/>
              </a:lnSpc>
              <a:spcBef>
                <a:spcPts val="0"/>
              </a:spcBef>
              <a:spcAft>
                <a:spcPts val="1200"/>
              </a:spcAft>
              <a:buFont typeface="Arial" panose="020B0604020202020204" pitchFamily="34" charset="0"/>
              <a:buChar char="•"/>
            </a:pPr>
            <a:r>
              <a:rPr lang="en-US" sz="3200" b="0" dirty="0" err="1">
                <a:solidFill>
                  <a:srgbClr val="FFC000"/>
                </a:solidFill>
                <a:latin typeface="Arial" panose="020B0604020202020204" pitchFamily="34" charset="0"/>
                <a:ea typeface="Calibri" panose="020F0502020204030204" pitchFamily="34" charset="0"/>
              </a:rPr>
              <a:t>kipimo</a:t>
            </a:r>
            <a:endParaRPr lang="en-US" sz="3200" b="0" dirty="0">
              <a:solidFill>
                <a:srgbClr val="FFC000"/>
              </a:solidFill>
              <a:latin typeface="Arial" panose="020B0604020202020204" pitchFamily="34" charset="0"/>
              <a:ea typeface="Calibri" panose="020F0502020204030204" pitchFamily="34" charset="0"/>
            </a:endParaRPr>
          </a:p>
          <a:p>
            <a:pPr lvl="1" indent="-457200">
              <a:lnSpc>
                <a:spcPct val="115000"/>
              </a:lnSpc>
              <a:spcBef>
                <a:spcPts val="0"/>
              </a:spcBef>
              <a:spcAft>
                <a:spcPts val="1200"/>
              </a:spcAft>
              <a:buFont typeface="Arial" panose="020B0604020202020204" pitchFamily="34" charset="0"/>
              <a:buChar char="•"/>
            </a:pPr>
            <a:r>
              <a:rPr lang="en-US" sz="3200" b="0" dirty="0">
                <a:solidFill>
                  <a:schemeClr val="bg1"/>
                </a:solidFill>
                <a:latin typeface="Arial" panose="020B0604020202020204" pitchFamily="34" charset="0"/>
                <a:ea typeface="Calibri"/>
              </a:rPr>
              <a:t>Achievable</a:t>
            </a:r>
          </a:p>
          <a:p>
            <a:pPr lvl="1" indent="-457200">
              <a:lnSpc>
                <a:spcPct val="115000"/>
              </a:lnSpc>
              <a:spcBef>
                <a:spcPts val="0"/>
              </a:spcBef>
              <a:spcAft>
                <a:spcPts val="1200"/>
              </a:spcAft>
              <a:buFont typeface="Arial" panose="020B0604020202020204" pitchFamily="34" charset="0"/>
              <a:buChar char="•"/>
            </a:pPr>
            <a:r>
              <a:rPr lang="en-US" sz="2000" b="0" dirty="0" err="1">
                <a:solidFill>
                  <a:srgbClr val="FFC000"/>
                </a:solidFill>
                <a:latin typeface="Arial" panose="020B0604020202020204" pitchFamily="34" charset="0"/>
                <a:ea typeface="Calibri"/>
              </a:rPr>
              <a:t>Inayoweza</a:t>
            </a:r>
            <a:r>
              <a:rPr lang="en-US" sz="3200" b="0" dirty="0">
                <a:solidFill>
                  <a:schemeClr val="bg1"/>
                </a:solidFill>
                <a:latin typeface="Arial" panose="020B0604020202020204" pitchFamily="34" charset="0"/>
                <a:ea typeface="Calibri"/>
              </a:rPr>
              <a:t> </a:t>
            </a:r>
            <a:r>
              <a:rPr lang="en-US" sz="2000" b="0" dirty="0" err="1">
                <a:solidFill>
                  <a:srgbClr val="FFC000"/>
                </a:solidFill>
                <a:latin typeface="Arial" panose="020B0604020202020204" pitchFamily="34" charset="0"/>
                <a:ea typeface="Calibri"/>
              </a:rPr>
              <a:t>kufikiwa</a:t>
            </a:r>
            <a:endParaRPr lang="en-US" sz="2000" b="0" dirty="0">
              <a:solidFill>
                <a:srgbClr val="FFC000"/>
              </a:solidFill>
              <a:latin typeface="Arial" panose="020B0604020202020204" pitchFamily="34" charset="0"/>
              <a:ea typeface="Calibri"/>
            </a:endParaRPr>
          </a:p>
          <a:p>
            <a:pPr lvl="1" indent="-457200">
              <a:lnSpc>
                <a:spcPct val="115000"/>
              </a:lnSpc>
              <a:spcBef>
                <a:spcPts val="0"/>
              </a:spcBef>
              <a:spcAft>
                <a:spcPts val="1200"/>
              </a:spcAft>
              <a:buFont typeface="Arial" panose="020B0604020202020204" pitchFamily="34" charset="0"/>
              <a:buChar char="•"/>
            </a:pPr>
            <a:endParaRPr lang="en-US" sz="3200" b="0" dirty="0">
              <a:solidFill>
                <a:schemeClr val="bg1"/>
              </a:solidFill>
              <a:latin typeface="Arial" panose="020B0604020202020204" pitchFamily="34" charset="0"/>
              <a:ea typeface="Calibri"/>
            </a:endParaRPr>
          </a:p>
          <a:p>
            <a:pPr lvl="1" indent="-457200">
              <a:lnSpc>
                <a:spcPct val="115000"/>
              </a:lnSpc>
              <a:spcBef>
                <a:spcPts val="0"/>
              </a:spcBef>
              <a:spcAft>
                <a:spcPts val="1200"/>
              </a:spcAft>
              <a:buFont typeface="Arial" panose="020B0604020202020204" pitchFamily="34" charset="0"/>
              <a:buChar char="•"/>
            </a:pPr>
            <a:endParaRPr lang="en-US" sz="3200" b="0" dirty="0">
              <a:solidFill>
                <a:schemeClr val="bg1"/>
              </a:solidFill>
              <a:latin typeface="Arial"/>
              <a:ea typeface="Calibri"/>
            </a:endParaRPr>
          </a:p>
        </p:txBody>
      </p:sp>
      <p:pic>
        <p:nvPicPr>
          <p:cNvPr id="3" name="Picture 2">
            <a:extLst>
              <a:ext uri="{FF2B5EF4-FFF2-40B4-BE49-F238E27FC236}">
                <a16:creationId xmlns:a16="http://schemas.microsoft.com/office/drawing/2014/main" id="{CF859851-648D-464B-9F54-4508B39B9439}"/>
              </a:ext>
            </a:extLst>
          </p:cNvPr>
          <p:cNvPicPr>
            <a:picLocks noChangeAspect="1"/>
          </p:cNvPicPr>
          <p:nvPr/>
        </p:nvPicPr>
        <p:blipFill>
          <a:blip r:embed="rId3">
            <a:alphaModFix/>
            <a:duotone>
              <a:prstClr val="black"/>
              <a:schemeClr val="accent1">
                <a:tint val="45000"/>
                <a:satMod val="400000"/>
              </a:schemeClr>
            </a:duotone>
            <a:extLst>
              <a:ext uri="{BEBA8EAE-BF5A-486C-A8C5-ECC9F3942E4B}">
                <a14:imgProps xmlns:a14="http://schemas.microsoft.com/office/drawing/2010/main">
                  <a14:imgLayer r:embed="rId4">
                    <a14:imgEffect>
                      <a14:sharpenSoften amount="78000"/>
                    </a14:imgEffect>
                    <a14:imgEffect>
                      <a14:colorTemperature colorTemp="11500"/>
                    </a14:imgEffect>
                    <a14:imgEffect>
                      <a14:brightnessContrast bright="86000" contrast="77000"/>
                    </a14:imgEffect>
                  </a14:imgLayer>
                </a14:imgProps>
              </a:ext>
            </a:extLst>
          </a:blip>
          <a:stretch>
            <a:fillRect/>
          </a:stretch>
        </p:blipFill>
        <p:spPr>
          <a:xfrm>
            <a:off x="433552" y="1991423"/>
            <a:ext cx="4517528" cy="3517697"/>
          </a:xfrm>
          <a:prstGeom prst="rect">
            <a:avLst/>
          </a:prstGeom>
          <a:noFill/>
        </p:spPr>
      </p:pic>
    </p:spTree>
    <p:extLst>
      <p:ext uri="{BB962C8B-B14F-4D97-AF65-F5344CB8AC3E}">
        <p14:creationId xmlns:p14="http://schemas.microsoft.com/office/powerpoint/2010/main" val="3785161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1"/>
            <a:ext cx="9144000" cy="978533"/>
          </a:xfrm>
        </p:spPr>
        <p:txBody>
          <a:bodyPr/>
          <a:lstStyle/>
          <a:p>
            <a:r>
              <a:rPr lang="en-US" dirty="0"/>
              <a:t>How to Prioritize Goals</a:t>
            </a:r>
            <a:br>
              <a:rPr lang="en-US" dirty="0"/>
            </a:br>
            <a:r>
              <a:rPr lang="en-US" sz="2800" dirty="0" err="1">
                <a:solidFill>
                  <a:srgbClr val="FFC000"/>
                </a:solidFill>
              </a:rPr>
              <a:t>Namna</a:t>
            </a:r>
            <a:r>
              <a:rPr lang="en-US" sz="2800" dirty="0">
                <a:solidFill>
                  <a:srgbClr val="FFC000"/>
                </a:solidFill>
              </a:rPr>
              <a:t> </a:t>
            </a:r>
            <a:r>
              <a:rPr lang="en-US" sz="2800" dirty="0" err="1">
                <a:solidFill>
                  <a:srgbClr val="FFC000"/>
                </a:solidFill>
              </a:rPr>
              <a:t>yakupa</a:t>
            </a:r>
            <a:r>
              <a:rPr lang="en-US" sz="2800" dirty="0">
                <a:solidFill>
                  <a:srgbClr val="FFC000"/>
                </a:solidFill>
              </a:rPr>
              <a:t> </a:t>
            </a:r>
            <a:r>
              <a:rPr lang="en-US" sz="2800" dirty="0" err="1">
                <a:solidFill>
                  <a:srgbClr val="FFC000"/>
                </a:solidFill>
              </a:rPr>
              <a:t>malengo</a:t>
            </a:r>
            <a:r>
              <a:rPr lang="en-US" sz="2800" dirty="0">
                <a:solidFill>
                  <a:srgbClr val="FFC000"/>
                </a:solidFill>
              </a:rPr>
              <a:t> </a:t>
            </a:r>
            <a:r>
              <a:rPr lang="en-US" sz="2800" dirty="0" err="1">
                <a:solidFill>
                  <a:srgbClr val="FFC000"/>
                </a:solidFill>
              </a:rPr>
              <a:t>vipao</a:t>
            </a:r>
            <a:endParaRPr lang="en-US" sz="2800" dirty="0">
              <a:solidFill>
                <a:srgbClr val="FFC000"/>
              </a:solidFill>
            </a:endParaRPr>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13</a:t>
            </a:r>
          </a:p>
        </p:txBody>
      </p:sp>
      <p:sp>
        <p:nvSpPr>
          <p:cNvPr id="2" name="Rectangle 1"/>
          <p:cNvSpPr/>
          <p:nvPr/>
        </p:nvSpPr>
        <p:spPr>
          <a:xfrm>
            <a:off x="1" y="1689280"/>
            <a:ext cx="9144000" cy="877163"/>
          </a:xfrm>
          <a:prstGeom prst="rect">
            <a:avLst/>
          </a:prstGeom>
        </p:spPr>
        <p:txBody>
          <a:bodyPr wrap="square">
            <a:spAutoFit/>
          </a:bodyPr>
          <a:lstStyle/>
          <a:p>
            <a:pPr marL="0" lvl="1" algn="ctr">
              <a:spcBef>
                <a:spcPts val="0"/>
              </a:spcBef>
              <a:spcAft>
                <a:spcPts val="600"/>
              </a:spcAft>
            </a:pPr>
            <a:r>
              <a:rPr lang="en-US" sz="3200" b="0" dirty="0">
                <a:solidFill>
                  <a:schemeClr val="bg1"/>
                </a:solidFill>
                <a:latin typeface="Arial"/>
                <a:ea typeface="Calibri"/>
              </a:rPr>
              <a:t>Circle one area that is weakest in your life:</a:t>
            </a:r>
          </a:p>
          <a:p>
            <a:pPr marL="0" lvl="1" algn="ctr">
              <a:spcBef>
                <a:spcPts val="0"/>
              </a:spcBef>
              <a:spcAft>
                <a:spcPts val="600"/>
              </a:spcAft>
            </a:pPr>
            <a:r>
              <a:rPr lang="en-US" sz="1400" b="0" dirty="0">
                <a:solidFill>
                  <a:srgbClr val="FFC000"/>
                </a:solidFill>
                <a:latin typeface="Arial"/>
                <a:ea typeface="Calibri"/>
              </a:rPr>
              <a:t>Weka </a:t>
            </a:r>
            <a:r>
              <a:rPr lang="en-US" sz="1400" b="0" dirty="0" err="1">
                <a:solidFill>
                  <a:srgbClr val="FFC000"/>
                </a:solidFill>
                <a:latin typeface="Arial"/>
                <a:ea typeface="Calibri"/>
              </a:rPr>
              <a:t>mviringo</a:t>
            </a:r>
            <a:r>
              <a:rPr lang="en-US" sz="1400" b="0" dirty="0">
                <a:solidFill>
                  <a:srgbClr val="FFC000"/>
                </a:solidFill>
                <a:latin typeface="Arial"/>
                <a:ea typeface="Calibri"/>
              </a:rPr>
              <a:t> </a:t>
            </a:r>
            <a:r>
              <a:rPr lang="en-US" sz="1400" b="0" dirty="0" err="1">
                <a:solidFill>
                  <a:srgbClr val="FFC000"/>
                </a:solidFill>
                <a:latin typeface="Arial"/>
                <a:ea typeface="Calibri"/>
              </a:rPr>
              <a:t>eneo</a:t>
            </a:r>
            <a:r>
              <a:rPr lang="en-US" sz="1400" b="0" dirty="0">
                <a:solidFill>
                  <a:srgbClr val="FFC000"/>
                </a:solidFill>
                <a:latin typeface="Arial"/>
                <a:ea typeface="Calibri"/>
              </a:rPr>
              <a:t> </a:t>
            </a:r>
            <a:r>
              <a:rPr lang="en-US" sz="1400" b="0" dirty="0" err="1">
                <a:solidFill>
                  <a:srgbClr val="FFC000"/>
                </a:solidFill>
                <a:latin typeface="Arial"/>
                <a:ea typeface="Calibri"/>
              </a:rPr>
              <a:t>lako</a:t>
            </a:r>
            <a:r>
              <a:rPr lang="en-US" sz="1400" b="0" dirty="0">
                <a:solidFill>
                  <a:srgbClr val="FFC000"/>
                </a:solidFill>
                <a:latin typeface="Arial"/>
                <a:ea typeface="Calibri"/>
              </a:rPr>
              <a:t> la </a:t>
            </a:r>
            <a:r>
              <a:rPr lang="en-US" sz="1400" b="0" dirty="0" err="1">
                <a:solidFill>
                  <a:srgbClr val="FFC000"/>
                </a:solidFill>
                <a:latin typeface="Arial"/>
                <a:ea typeface="Calibri"/>
              </a:rPr>
              <a:t>udhaifu</a:t>
            </a:r>
            <a:endParaRPr lang="en-US" sz="1400" b="0" dirty="0">
              <a:solidFill>
                <a:srgbClr val="FFC000"/>
              </a:solidFill>
              <a:latin typeface="Arial"/>
              <a:ea typeface="Calibri"/>
            </a:endParaRPr>
          </a:p>
        </p:txBody>
      </p:sp>
      <p:sp>
        <p:nvSpPr>
          <p:cNvPr id="3" name="Rectangle 2">
            <a:extLst>
              <a:ext uri="{FF2B5EF4-FFF2-40B4-BE49-F238E27FC236}">
                <a16:creationId xmlns:a16="http://schemas.microsoft.com/office/drawing/2014/main" id="{02361FDC-29DB-4776-8F3F-18162053FCE4}"/>
              </a:ext>
            </a:extLst>
          </p:cNvPr>
          <p:cNvSpPr/>
          <p:nvPr/>
        </p:nvSpPr>
        <p:spPr>
          <a:xfrm>
            <a:off x="233083" y="2490281"/>
            <a:ext cx="4338918" cy="3816429"/>
          </a:xfrm>
          <a:prstGeom prst="rect">
            <a:avLst/>
          </a:prstGeom>
        </p:spPr>
        <p:txBody>
          <a:bodyPr wrap="square">
            <a:spAutoFit/>
          </a:bodyPr>
          <a:lstStyle/>
          <a:p>
            <a:pPr marL="514350" lvl="4" indent="-514350">
              <a:spcBef>
                <a:spcPts val="0"/>
              </a:spcBef>
              <a:spcAft>
                <a:spcPts val="1200"/>
              </a:spcAft>
              <a:buAutoNum type="alphaLcPeriod"/>
            </a:pPr>
            <a:r>
              <a:rPr lang="en-US" sz="3200" b="0" dirty="0">
                <a:solidFill>
                  <a:schemeClr val="bg1"/>
                </a:solidFill>
                <a:latin typeface="Arial"/>
                <a:ea typeface="Calibri"/>
              </a:rPr>
              <a:t>Ministry/Career</a:t>
            </a:r>
          </a:p>
          <a:p>
            <a:pPr marL="0" lvl="4">
              <a:spcBef>
                <a:spcPts val="0"/>
              </a:spcBef>
              <a:spcAft>
                <a:spcPts val="1200"/>
              </a:spcAft>
            </a:pPr>
            <a:r>
              <a:rPr lang="en-US" sz="3200" b="0" dirty="0" err="1">
                <a:solidFill>
                  <a:srgbClr val="FFC000"/>
                </a:solidFill>
                <a:latin typeface="Arial"/>
                <a:ea typeface="Calibri"/>
              </a:rPr>
              <a:t>Huduma</a:t>
            </a:r>
            <a:r>
              <a:rPr lang="en-US" sz="3200" b="0" dirty="0">
                <a:solidFill>
                  <a:srgbClr val="FFC000"/>
                </a:solidFill>
                <a:latin typeface="Arial"/>
                <a:ea typeface="Calibri"/>
              </a:rPr>
              <a:t>/</a:t>
            </a:r>
            <a:endParaRPr lang="en-US" sz="3200" dirty="0">
              <a:solidFill>
                <a:srgbClr val="FFC000"/>
              </a:solidFill>
              <a:latin typeface="Arial"/>
              <a:ea typeface="Calibri"/>
            </a:endParaRPr>
          </a:p>
          <a:p>
            <a:pPr marL="0" lvl="4">
              <a:spcBef>
                <a:spcPts val="0"/>
              </a:spcBef>
              <a:spcAft>
                <a:spcPts val="1200"/>
              </a:spcAft>
            </a:pPr>
            <a:r>
              <a:rPr lang="en-US" sz="3200" b="0" dirty="0">
                <a:solidFill>
                  <a:schemeClr val="bg1"/>
                </a:solidFill>
                <a:latin typeface="Arial"/>
                <a:ea typeface="Calibri"/>
              </a:rPr>
              <a:t>b. Marriage/Family</a:t>
            </a:r>
          </a:p>
          <a:p>
            <a:pPr marL="0" lvl="4">
              <a:spcBef>
                <a:spcPts val="0"/>
              </a:spcBef>
              <a:spcAft>
                <a:spcPts val="1200"/>
              </a:spcAft>
            </a:pPr>
            <a:r>
              <a:rPr lang="en-US" sz="3200" b="0" dirty="0" err="1">
                <a:solidFill>
                  <a:srgbClr val="FFC000"/>
                </a:solidFill>
                <a:latin typeface="Arial"/>
                <a:ea typeface="Calibri"/>
              </a:rPr>
              <a:t>Ndoa</a:t>
            </a:r>
            <a:r>
              <a:rPr lang="en-US" sz="3200" b="0" dirty="0">
                <a:solidFill>
                  <a:srgbClr val="FFC000"/>
                </a:solidFill>
                <a:latin typeface="Arial"/>
                <a:ea typeface="Calibri"/>
              </a:rPr>
              <a:t>/</a:t>
            </a:r>
            <a:r>
              <a:rPr lang="en-US" sz="3200" b="0" dirty="0" err="1">
                <a:solidFill>
                  <a:srgbClr val="FFC000"/>
                </a:solidFill>
                <a:latin typeface="Arial"/>
                <a:ea typeface="Calibri"/>
              </a:rPr>
              <a:t>familia</a:t>
            </a:r>
            <a:endParaRPr lang="en-US" sz="3200" dirty="0">
              <a:solidFill>
                <a:srgbClr val="FFC000"/>
              </a:solidFill>
              <a:latin typeface="Arial"/>
              <a:ea typeface="Calibri"/>
            </a:endParaRPr>
          </a:p>
          <a:p>
            <a:pPr marL="0" lvl="4">
              <a:spcBef>
                <a:spcPts val="0"/>
              </a:spcBef>
              <a:spcAft>
                <a:spcPts val="1200"/>
              </a:spcAft>
            </a:pPr>
            <a:r>
              <a:rPr lang="en-US" sz="3200" b="0" dirty="0">
                <a:solidFill>
                  <a:schemeClr val="bg1"/>
                </a:solidFill>
                <a:latin typeface="Arial"/>
                <a:ea typeface="Calibri"/>
              </a:rPr>
              <a:t>c. Spiritual Growt</a:t>
            </a:r>
            <a:r>
              <a:rPr lang="en-US" sz="3200" b="0" dirty="0">
                <a:solidFill>
                  <a:srgbClr val="FFC000"/>
                </a:solidFill>
                <a:latin typeface="Arial"/>
                <a:ea typeface="Calibri"/>
              </a:rPr>
              <a:t>h</a:t>
            </a:r>
          </a:p>
          <a:p>
            <a:pPr marL="0" lvl="4">
              <a:spcBef>
                <a:spcPts val="0"/>
              </a:spcBef>
              <a:spcAft>
                <a:spcPts val="1200"/>
              </a:spcAft>
            </a:pPr>
            <a:r>
              <a:rPr lang="en-US" sz="3200" b="0" dirty="0" err="1">
                <a:solidFill>
                  <a:srgbClr val="FFC000"/>
                </a:solidFill>
                <a:latin typeface="Arial"/>
                <a:ea typeface="Calibri"/>
              </a:rPr>
              <a:t>Kua</a:t>
            </a:r>
            <a:r>
              <a:rPr lang="en-US" sz="3200" b="0" dirty="0">
                <a:solidFill>
                  <a:srgbClr val="FFC000"/>
                </a:solidFill>
                <a:latin typeface="Arial"/>
                <a:ea typeface="Calibri"/>
              </a:rPr>
              <a:t> </a:t>
            </a:r>
            <a:r>
              <a:rPr lang="en-US" sz="3200" b="0" dirty="0" err="1">
                <a:solidFill>
                  <a:srgbClr val="FFC000"/>
                </a:solidFill>
                <a:latin typeface="Arial"/>
                <a:ea typeface="Calibri"/>
              </a:rPr>
              <a:t>kiroho</a:t>
            </a:r>
            <a:endParaRPr lang="en-US" sz="3200" dirty="0">
              <a:solidFill>
                <a:srgbClr val="FFC000"/>
              </a:solidFill>
              <a:latin typeface="Arial"/>
              <a:ea typeface="Calibri"/>
            </a:endParaRPr>
          </a:p>
        </p:txBody>
      </p:sp>
      <p:sp>
        <p:nvSpPr>
          <p:cNvPr id="4" name="Rectangle 3">
            <a:extLst>
              <a:ext uri="{FF2B5EF4-FFF2-40B4-BE49-F238E27FC236}">
                <a16:creationId xmlns:a16="http://schemas.microsoft.com/office/drawing/2014/main" id="{5382CA32-A411-4241-A6D5-4CD3F6F348A7}"/>
              </a:ext>
            </a:extLst>
          </p:cNvPr>
          <p:cNvSpPr/>
          <p:nvPr/>
        </p:nvSpPr>
        <p:spPr>
          <a:xfrm>
            <a:off x="4957482" y="2498041"/>
            <a:ext cx="4338918" cy="3816429"/>
          </a:xfrm>
          <a:prstGeom prst="rect">
            <a:avLst/>
          </a:prstGeom>
        </p:spPr>
        <p:txBody>
          <a:bodyPr wrap="square">
            <a:spAutoFit/>
          </a:bodyPr>
          <a:lstStyle/>
          <a:p>
            <a:pPr marL="0" lvl="4">
              <a:spcBef>
                <a:spcPts val="0"/>
              </a:spcBef>
              <a:spcAft>
                <a:spcPts val="1200"/>
              </a:spcAft>
            </a:pPr>
            <a:r>
              <a:rPr lang="en-US" sz="3200" b="0" dirty="0">
                <a:solidFill>
                  <a:schemeClr val="bg1"/>
                </a:solidFill>
                <a:latin typeface="Arial"/>
                <a:ea typeface="Calibri"/>
              </a:rPr>
              <a:t>d. Social Life</a:t>
            </a:r>
          </a:p>
          <a:p>
            <a:pPr marL="0" lvl="4">
              <a:spcBef>
                <a:spcPts val="0"/>
              </a:spcBef>
              <a:spcAft>
                <a:spcPts val="1200"/>
              </a:spcAft>
            </a:pPr>
            <a:r>
              <a:rPr lang="en-US" sz="3200" b="0" dirty="0" err="1">
                <a:solidFill>
                  <a:srgbClr val="FFC000"/>
                </a:solidFill>
                <a:latin typeface="Arial"/>
                <a:ea typeface="Calibri"/>
              </a:rPr>
              <a:t>Maisha</a:t>
            </a:r>
            <a:r>
              <a:rPr lang="en-US" sz="3200" b="0" dirty="0">
                <a:solidFill>
                  <a:srgbClr val="FFC000"/>
                </a:solidFill>
                <a:latin typeface="Arial"/>
                <a:ea typeface="Calibri"/>
              </a:rPr>
              <a:t> </a:t>
            </a:r>
            <a:r>
              <a:rPr lang="en-US" sz="3200" b="0" dirty="0" err="1">
                <a:solidFill>
                  <a:srgbClr val="FFC000"/>
                </a:solidFill>
                <a:latin typeface="Arial"/>
                <a:ea typeface="Calibri"/>
              </a:rPr>
              <a:t>ya</a:t>
            </a:r>
            <a:r>
              <a:rPr lang="en-US" sz="3200" b="0" dirty="0">
                <a:solidFill>
                  <a:srgbClr val="FFC000"/>
                </a:solidFill>
                <a:latin typeface="Arial"/>
                <a:ea typeface="Calibri"/>
              </a:rPr>
              <a:t> </a:t>
            </a:r>
            <a:r>
              <a:rPr lang="en-US" sz="3200" b="0" dirty="0" err="1">
                <a:solidFill>
                  <a:srgbClr val="FFC000"/>
                </a:solidFill>
                <a:latin typeface="Arial"/>
                <a:ea typeface="Calibri"/>
              </a:rPr>
              <a:t>kijamii</a:t>
            </a:r>
            <a:endParaRPr lang="en-US" sz="3200" dirty="0">
              <a:solidFill>
                <a:srgbClr val="FFC000"/>
              </a:solidFill>
              <a:latin typeface="Arial"/>
              <a:ea typeface="Calibri"/>
            </a:endParaRPr>
          </a:p>
          <a:p>
            <a:pPr marL="0" lvl="4">
              <a:spcBef>
                <a:spcPts val="0"/>
              </a:spcBef>
              <a:spcAft>
                <a:spcPts val="1200"/>
              </a:spcAft>
            </a:pPr>
            <a:r>
              <a:rPr lang="en-US" sz="3200" b="0" dirty="0">
                <a:solidFill>
                  <a:schemeClr val="bg1"/>
                </a:solidFill>
                <a:latin typeface="Arial"/>
                <a:ea typeface="Calibri"/>
              </a:rPr>
              <a:t>e. Exercise/Health</a:t>
            </a:r>
          </a:p>
          <a:p>
            <a:pPr marL="0" lvl="4">
              <a:spcBef>
                <a:spcPts val="0"/>
              </a:spcBef>
              <a:spcAft>
                <a:spcPts val="1200"/>
              </a:spcAft>
            </a:pPr>
            <a:r>
              <a:rPr lang="en-US" sz="3200" b="0" dirty="0" err="1">
                <a:solidFill>
                  <a:srgbClr val="FFC000"/>
                </a:solidFill>
                <a:latin typeface="Arial"/>
                <a:ea typeface="Calibri"/>
              </a:rPr>
              <a:t>Mazoezi</a:t>
            </a:r>
            <a:r>
              <a:rPr lang="en-US" sz="3200" b="0" dirty="0">
                <a:solidFill>
                  <a:srgbClr val="FFC000"/>
                </a:solidFill>
                <a:latin typeface="Arial"/>
                <a:ea typeface="Calibri"/>
              </a:rPr>
              <a:t>/</a:t>
            </a:r>
            <a:r>
              <a:rPr lang="en-US" sz="3200" b="0" dirty="0" err="1">
                <a:solidFill>
                  <a:srgbClr val="FFC000"/>
                </a:solidFill>
                <a:latin typeface="Arial"/>
                <a:ea typeface="Calibri"/>
              </a:rPr>
              <a:t>afya</a:t>
            </a:r>
            <a:endParaRPr lang="en-US" sz="3200" dirty="0">
              <a:solidFill>
                <a:srgbClr val="FFC000"/>
              </a:solidFill>
              <a:latin typeface="Arial"/>
              <a:ea typeface="Calibri"/>
            </a:endParaRPr>
          </a:p>
          <a:p>
            <a:pPr marL="0" lvl="4">
              <a:spcBef>
                <a:spcPts val="0"/>
              </a:spcBef>
              <a:spcAft>
                <a:spcPts val="1200"/>
              </a:spcAft>
            </a:pPr>
            <a:r>
              <a:rPr lang="en-US" sz="3200" b="0" dirty="0">
                <a:solidFill>
                  <a:schemeClr val="bg1"/>
                </a:solidFill>
                <a:latin typeface="Arial"/>
                <a:ea typeface="Calibri"/>
              </a:rPr>
              <a:t>f. Personal Growth</a:t>
            </a:r>
          </a:p>
          <a:p>
            <a:pPr marL="0" lvl="4">
              <a:spcBef>
                <a:spcPts val="0"/>
              </a:spcBef>
              <a:spcAft>
                <a:spcPts val="1200"/>
              </a:spcAft>
            </a:pPr>
            <a:r>
              <a:rPr lang="en-US" sz="3200" b="0" dirty="0" err="1">
                <a:solidFill>
                  <a:srgbClr val="FFC000"/>
                </a:solidFill>
                <a:latin typeface="Arial"/>
                <a:ea typeface="Calibri"/>
              </a:rPr>
              <a:t>Kukua</a:t>
            </a:r>
            <a:r>
              <a:rPr lang="en-US" sz="3200" b="0" dirty="0">
                <a:solidFill>
                  <a:srgbClr val="FFC000"/>
                </a:solidFill>
                <a:latin typeface="Arial"/>
                <a:ea typeface="Calibri"/>
              </a:rPr>
              <a:t> </a:t>
            </a:r>
            <a:r>
              <a:rPr lang="en-US" sz="3200" b="0" dirty="0" err="1">
                <a:solidFill>
                  <a:srgbClr val="FFC000"/>
                </a:solidFill>
                <a:latin typeface="Arial"/>
                <a:ea typeface="Calibri"/>
              </a:rPr>
              <a:t>kibnafsi</a:t>
            </a:r>
            <a:endParaRPr lang="en-US" sz="3200" dirty="0">
              <a:solidFill>
                <a:srgbClr val="FFC000"/>
              </a:solidFill>
              <a:latin typeface="Arial"/>
              <a:ea typeface="Calibri"/>
            </a:endParaRPr>
          </a:p>
        </p:txBody>
      </p:sp>
    </p:spTree>
    <p:extLst>
      <p:ext uri="{BB962C8B-B14F-4D97-AF65-F5344CB8AC3E}">
        <p14:creationId xmlns:p14="http://schemas.microsoft.com/office/powerpoint/2010/main" val="675138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05F87D-8582-4B6F-8B27-B8BA28331B15}"/>
              </a:ext>
            </a:extLst>
          </p:cNvPr>
          <p:cNvSpPr>
            <a:spLocks noGrp="1"/>
          </p:cNvSpPr>
          <p:nvPr>
            <p:ph type="sldNum" sz="quarter" idx="12"/>
          </p:nvPr>
        </p:nvSpPr>
        <p:spPr/>
        <p:txBody>
          <a:bodyPr/>
          <a:lstStyle/>
          <a:p>
            <a:pPr>
              <a:defRPr/>
            </a:pPr>
            <a:r>
              <a:rPr lang="en-US" sz="1800" dirty="0"/>
              <a:t>14</a:t>
            </a:r>
          </a:p>
        </p:txBody>
      </p:sp>
      <p:graphicFrame>
        <p:nvGraphicFramePr>
          <p:cNvPr id="3" name="Table 2">
            <a:extLst>
              <a:ext uri="{FF2B5EF4-FFF2-40B4-BE49-F238E27FC236}">
                <a16:creationId xmlns:a16="http://schemas.microsoft.com/office/drawing/2014/main" id="{226FFEE9-F55E-4ACF-838B-BBDFEEF946BC}"/>
              </a:ext>
            </a:extLst>
          </p:cNvPr>
          <p:cNvGraphicFramePr>
            <a:graphicFrameLocks noGrp="1"/>
          </p:cNvGraphicFramePr>
          <p:nvPr>
            <p:extLst>
              <p:ext uri="{D42A27DB-BD31-4B8C-83A1-F6EECF244321}">
                <p14:modId xmlns:p14="http://schemas.microsoft.com/office/powerpoint/2010/main" val="260804285"/>
              </p:ext>
            </p:extLst>
          </p:nvPr>
        </p:nvGraphicFramePr>
        <p:xfrm>
          <a:off x="0" y="84925"/>
          <a:ext cx="8839200" cy="5752951"/>
        </p:xfrm>
        <a:graphic>
          <a:graphicData uri="http://schemas.openxmlformats.org/drawingml/2006/table">
            <a:tbl>
              <a:tblPr firstRow="1" bandRow="1">
                <a:tableStyleId>{FABFCF23-3B69-468F-B69F-88F6DE6A72F2}</a:tableStyleId>
              </a:tblPr>
              <a:tblGrid>
                <a:gridCol w="8839200">
                  <a:extLst>
                    <a:ext uri="{9D8B030D-6E8A-4147-A177-3AD203B41FA5}">
                      <a16:colId xmlns:a16="http://schemas.microsoft.com/office/drawing/2014/main" val="1246722173"/>
                    </a:ext>
                  </a:extLst>
                </a:gridCol>
              </a:tblGrid>
              <a:tr h="1406030">
                <a:tc>
                  <a:txBody>
                    <a:bodyPr/>
                    <a:lstStyle/>
                    <a:p>
                      <a:pPr algn="ctr"/>
                      <a:r>
                        <a:rPr lang="en-US" sz="3200" b="1" u="sng" dirty="0">
                          <a:solidFill>
                            <a:schemeClr val="tx1"/>
                          </a:solidFill>
                        </a:rPr>
                        <a:t>Area Needing Improvement</a:t>
                      </a:r>
                      <a:r>
                        <a:rPr lang="en-US" sz="3200" b="1" u="none" dirty="0">
                          <a:solidFill>
                            <a:schemeClr val="tx1"/>
                          </a:solidFill>
                        </a:rPr>
                        <a:t> </a:t>
                      </a:r>
                      <a:r>
                        <a:rPr lang="en-US" sz="3200" b="1" u="none" dirty="0">
                          <a:solidFill>
                            <a:srgbClr val="C00000"/>
                          </a:solidFill>
                        </a:rPr>
                        <a:t>(Example)</a:t>
                      </a:r>
                    </a:p>
                    <a:p>
                      <a:pPr algn="ctr"/>
                      <a:r>
                        <a:rPr lang="en-US" sz="3200" b="0" u="none" dirty="0">
                          <a:solidFill>
                            <a:schemeClr val="tx1"/>
                          </a:solidFill>
                        </a:rPr>
                        <a:t>Marriage and Family</a:t>
                      </a:r>
                    </a:p>
                    <a:p>
                      <a:pPr algn="ctr"/>
                      <a:r>
                        <a:rPr lang="en-US" sz="1800" b="0" u="none" dirty="0" err="1">
                          <a:solidFill>
                            <a:srgbClr val="FFC000"/>
                          </a:solidFill>
                        </a:rPr>
                        <a:t>Sehemu</a:t>
                      </a:r>
                      <a:r>
                        <a:rPr lang="en-US" sz="1800" b="0" u="none" dirty="0">
                          <a:solidFill>
                            <a:srgbClr val="FFC000"/>
                          </a:solidFill>
                        </a:rPr>
                        <a:t> </a:t>
                      </a:r>
                      <a:r>
                        <a:rPr lang="en-US" sz="1800" b="0" u="none" dirty="0" err="1">
                          <a:solidFill>
                            <a:srgbClr val="FFC000"/>
                          </a:solidFill>
                        </a:rPr>
                        <a:t>inayohitaji</a:t>
                      </a:r>
                      <a:r>
                        <a:rPr lang="en-US" sz="1800" b="0" u="none" baseline="0" dirty="0">
                          <a:solidFill>
                            <a:srgbClr val="FFC000"/>
                          </a:solidFill>
                        </a:rPr>
                        <a:t> </a:t>
                      </a:r>
                      <a:r>
                        <a:rPr lang="en-US" sz="1800" b="0" u="none" baseline="0" dirty="0" err="1">
                          <a:solidFill>
                            <a:srgbClr val="FFC000"/>
                          </a:solidFill>
                        </a:rPr>
                        <a:t>jitahada</a:t>
                      </a:r>
                      <a:r>
                        <a:rPr lang="en-US" sz="1800" b="0" u="none" baseline="0" dirty="0">
                          <a:solidFill>
                            <a:srgbClr val="FFC000"/>
                          </a:solidFill>
                        </a:rPr>
                        <a:t>(</a:t>
                      </a:r>
                      <a:r>
                        <a:rPr lang="en-US" sz="1800" b="0" u="none" baseline="0" dirty="0" err="1">
                          <a:solidFill>
                            <a:srgbClr val="FFC000"/>
                          </a:solidFill>
                        </a:rPr>
                        <a:t>mifano</a:t>
                      </a:r>
                      <a:r>
                        <a:rPr lang="en-US" sz="1800" b="0" u="none" baseline="0" dirty="0">
                          <a:solidFill>
                            <a:srgbClr val="FFC000"/>
                          </a:solidFill>
                        </a:rPr>
                        <a:t>)</a:t>
                      </a:r>
                    </a:p>
                    <a:p>
                      <a:pPr algn="ctr"/>
                      <a:r>
                        <a:rPr lang="en-US" sz="1800" b="0" u="none" baseline="0" dirty="0" err="1">
                          <a:solidFill>
                            <a:srgbClr val="FFC000"/>
                          </a:solidFill>
                        </a:rPr>
                        <a:t>Ndoa</a:t>
                      </a:r>
                      <a:r>
                        <a:rPr lang="en-US" sz="1800" b="0" u="none" baseline="0" dirty="0">
                          <a:solidFill>
                            <a:srgbClr val="FFC000"/>
                          </a:solidFill>
                        </a:rPr>
                        <a:t> </a:t>
                      </a:r>
                      <a:r>
                        <a:rPr lang="en-US" sz="1800" b="0" u="none" baseline="0" dirty="0" err="1">
                          <a:solidFill>
                            <a:srgbClr val="FFC000"/>
                          </a:solidFill>
                        </a:rPr>
                        <a:t>na</a:t>
                      </a:r>
                      <a:r>
                        <a:rPr lang="en-US" sz="1800" b="0" u="none" baseline="0" dirty="0">
                          <a:solidFill>
                            <a:srgbClr val="FFC000"/>
                          </a:solidFill>
                        </a:rPr>
                        <a:t> </a:t>
                      </a:r>
                      <a:r>
                        <a:rPr lang="en-US" sz="1800" b="0" u="none" baseline="0" dirty="0" err="1">
                          <a:solidFill>
                            <a:srgbClr val="FFC000"/>
                          </a:solidFill>
                        </a:rPr>
                        <a:t>Familia</a:t>
                      </a:r>
                      <a:endParaRPr lang="en-US" sz="1800" b="0" u="sng" dirty="0">
                        <a:solidFill>
                          <a:srgbClr val="FFC000"/>
                        </a:solidFill>
                      </a:endParaRPr>
                    </a:p>
                  </a:txBody>
                  <a:tcPr>
                    <a:lnB w="12700" cap="flat" cmpd="sng" algn="ctr">
                      <a:solidFill>
                        <a:schemeClr val="tx1"/>
                      </a:solidFill>
                      <a:prstDash val="solid"/>
                      <a:round/>
                      <a:headEnd type="none" w="med" len="med"/>
                      <a:tailEnd type="none" w="med" len="med"/>
                    </a:lnB>
                    <a:solidFill>
                      <a:srgbClr val="FCFEFE"/>
                    </a:solidFill>
                  </a:tcPr>
                </a:tc>
                <a:extLst>
                  <a:ext uri="{0D108BD9-81ED-4DB2-BD59-A6C34878D82A}">
                    <a16:rowId xmlns:a16="http://schemas.microsoft.com/office/drawing/2014/main" val="1820560596"/>
                  </a:ext>
                </a:extLst>
              </a:tr>
              <a:tr h="1607671">
                <a:tc>
                  <a:txBody>
                    <a:bodyPr/>
                    <a:lstStyle/>
                    <a:p>
                      <a:pPr algn="ctr"/>
                      <a:r>
                        <a:rPr lang="en-US" sz="3200" b="1" u="sng" dirty="0"/>
                        <a:t>Issue </a:t>
                      </a:r>
                      <a:r>
                        <a:rPr lang="en-US" sz="3200" b="1" u="sng" dirty="0" err="1"/>
                        <a:t>Hali</a:t>
                      </a:r>
                      <a:endParaRPr lang="en-US" sz="3200" b="1" u="sng"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effectLst/>
                        </a:rPr>
                        <a:t>Need to spend regular, quality time with spouse</a:t>
                      </a:r>
                      <a:endParaRPr lang="en-US" sz="3200" dirty="0">
                        <a:effectLst/>
                      </a:endParaRPr>
                    </a:p>
                    <a:p>
                      <a:pPr algn="ctr"/>
                      <a:r>
                        <a:rPr lang="en-US" sz="1800" b="0" u="none" dirty="0" err="1">
                          <a:solidFill>
                            <a:srgbClr val="FFC000"/>
                          </a:solidFill>
                        </a:rPr>
                        <a:t>Unahitaji</a:t>
                      </a:r>
                      <a:r>
                        <a:rPr lang="en-US" sz="1800" b="0" u="none" dirty="0">
                          <a:solidFill>
                            <a:srgbClr val="FFC000"/>
                          </a:solidFill>
                        </a:rPr>
                        <a:t> </a:t>
                      </a:r>
                      <a:r>
                        <a:rPr lang="en-US" sz="1800" b="0" u="none" dirty="0" err="1">
                          <a:solidFill>
                            <a:srgbClr val="FFC000"/>
                          </a:solidFill>
                        </a:rPr>
                        <a:t>kutumia</a:t>
                      </a:r>
                      <a:r>
                        <a:rPr lang="en-US" sz="1800" b="0" u="none" dirty="0">
                          <a:solidFill>
                            <a:srgbClr val="FFC000"/>
                          </a:solidFill>
                        </a:rPr>
                        <a:t> </a:t>
                      </a:r>
                      <a:r>
                        <a:rPr lang="en-US" sz="1800" b="0" u="none" dirty="0" err="1">
                          <a:solidFill>
                            <a:srgbClr val="FFC000"/>
                          </a:solidFill>
                        </a:rPr>
                        <a:t>muda</a:t>
                      </a:r>
                      <a:r>
                        <a:rPr lang="en-US" sz="1800" b="0" u="none" dirty="0">
                          <a:solidFill>
                            <a:srgbClr val="FFC000"/>
                          </a:solidFill>
                        </a:rPr>
                        <a:t> </a:t>
                      </a:r>
                      <a:r>
                        <a:rPr lang="en-US" sz="1800" b="0" u="none" dirty="0" err="1">
                          <a:solidFill>
                            <a:srgbClr val="FFC000"/>
                          </a:solidFill>
                        </a:rPr>
                        <a:t>wa</a:t>
                      </a:r>
                      <a:r>
                        <a:rPr lang="en-US" sz="1800" b="0" u="none" dirty="0">
                          <a:solidFill>
                            <a:srgbClr val="FFC000"/>
                          </a:solidFill>
                        </a:rPr>
                        <a:t> </a:t>
                      </a:r>
                      <a:r>
                        <a:rPr lang="en-US" sz="1800" b="0" u="none" dirty="0" err="1">
                          <a:solidFill>
                            <a:srgbClr val="FFC000"/>
                          </a:solidFill>
                        </a:rPr>
                        <a:t>kutosha</a:t>
                      </a:r>
                      <a:r>
                        <a:rPr lang="en-US" sz="1800" b="0" u="none" dirty="0">
                          <a:solidFill>
                            <a:srgbClr val="FFC000"/>
                          </a:solidFill>
                        </a:rPr>
                        <a:t> </a:t>
                      </a:r>
                      <a:r>
                        <a:rPr lang="en-US" sz="1800" b="0" u="none" dirty="0" err="1">
                          <a:solidFill>
                            <a:srgbClr val="FFC000"/>
                          </a:solidFill>
                        </a:rPr>
                        <a:t>na</a:t>
                      </a:r>
                      <a:r>
                        <a:rPr lang="en-US" sz="1800" b="0" u="none" dirty="0">
                          <a:solidFill>
                            <a:srgbClr val="FFC000"/>
                          </a:solidFill>
                        </a:rPr>
                        <a:t> </a:t>
                      </a:r>
                      <a:r>
                        <a:rPr lang="en-US" sz="1800" b="0" u="none" dirty="0" err="1">
                          <a:solidFill>
                            <a:srgbClr val="FFC000"/>
                          </a:solidFill>
                        </a:rPr>
                        <a:t>Mkeo</a:t>
                      </a:r>
                      <a:endParaRPr lang="en-US" sz="1800" b="0" u="none"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7418621"/>
                  </a:ext>
                </a:extLst>
              </a:tr>
              <a:tr h="1220993">
                <a:tc>
                  <a:txBody>
                    <a:bodyPr/>
                    <a:lstStyle/>
                    <a:p>
                      <a:pPr algn="ctr"/>
                      <a:r>
                        <a:rPr lang="en-US" sz="3200" b="1" u="sng" dirty="0"/>
                        <a:t>Goal </a:t>
                      </a:r>
                      <a:r>
                        <a:rPr lang="en-US" sz="3200" b="1" u="sng" dirty="0" err="1"/>
                        <a:t>malengo</a:t>
                      </a:r>
                      <a:endParaRPr lang="en-US" sz="3200" b="1" u="sng"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I will have a date with my spouse every Thursday night starting this Thursday.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Nitakuwa</a:t>
                      </a:r>
                      <a:r>
                        <a:rPr lang="en-US" sz="20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na</a:t>
                      </a:r>
                      <a:r>
                        <a:rPr lang="en-US" sz="20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muda</a:t>
                      </a:r>
                      <a:r>
                        <a:rPr lang="en-US" sz="20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waziada</a:t>
                      </a:r>
                      <a:r>
                        <a:rPr lang="en-US" sz="20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na</a:t>
                      </a:r>
                      <a:r>
                        <a:rPr lang="en-US" sz="20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mke</a:t>
                      </a:r>
                      <a:r>
                        <a:rPr lang="en-US" sz="20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Wangu</a:t>
                      </a:r>
                      <a:r>
                        <a:rPr lang="en-US" sz="20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kila</a:t>
                      </a:r>
                      <a:r>
                        <a:rPr lang="en-US" sz="20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Ahalamisi</a:t>
                      </a:r>
                      <a:r>
                        <a:rPr lang="en-US" sz="2000" baseline="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2000" baseline="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kwanzia</a:t>
                      </a:r>
                      <a:r>
                        <a:rPr lang="en-US" sz="2000" baseline="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2000" baseline="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hii</a:t>
                      </a:r>
                      <a:r>
                        <a:rPr lang="en-US" sz="2000" baseline="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2000" baseline="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alhamisi</a:t>
                      </a:r>
                      <a:endParaRPr lang="en-US" sz="2000"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49015480"/>
                  </a:ext>
                </a:extLst>
              </a:tr>
            </a:tbl>
          </a:graphicData>
        </a:graphic>
      </p:graphicFrame>
      <p:sp>
        <p:nvSpPr>
          <p:cNvPr id="4" name="Rectangle 3">
            <a:extLst>
              <a:ext uri="{FF2B5EF4-FFF2-40B4-BE49-F238E27FC236}">
                <a16:creationId xmlns:a16="http://schemas.microsoft.com/office/drawing/2014/main" id="{C155A22C-DA54-4B6A-BB6B-39CAA9F77E57}"/>
              </a:ext>
            </a:extLst>
          </p:cNvPr>
          <p:cNvSpPr/>
          <p:nvPr/>
        </p:nvSpPr>
        <p:spPr>
          <a:xfrm>
            <a:off x="161366" y="5352310"/>
            <a:ext cx="8839200" cy="1543499"/>
          </a:xfrm>
          <a:prstGeom prst="rect">
            <a:avLst/>
          </a:prstGeom>
        </p:spPr>
        <p:txBody>
          <a:bodyPr wrap="square">
            <a:spAutoFit/>
          </a:bodyPr>
          <a:lstStyle/>
          <a:p>
            <a:pPr marL="0" lvl="4" algn="ctr">
              <a:lnSpc>
                <a:spcPct val="115000"/>
              </a:lnSpc>
              <a:spcBef>
                <a:spcPts val="0"/>
              </a:spcBef>
              <a:spcAft>
                <a:spcPts val="0"/>
              </a:spcAft>
            </a:pPr>
            <a:r>
              <a:rPr lang="en-US" sz="3200" b="0" dirty="0">
                <a:solidFill>
                  <a:srgbClr val="FFFFFF"/>
                </a:solidFill>
                <a:latin typeface="Arial"/>
                <a:ea typeface="Calibri"/>
              </a:rPr>
              <a:t>Make sure your goal is </a:t>
            </a:r>
          </a:p>
          <a:p>
            <a:pPr marL="0" lvl="4" algn="ctr">
              <a:lnSpc>
                <a:spcPct val="115000"/>
              </a:lnSpc>
              <a:spcBef>
                <a:spcPts val="0"/>
              </a:spcBef>
              <a:spcAft>
                <a:spcPts val="0"/>
              </a:spcAft>
            </a:pPr>
            <a:r>
              <a:rPr lang="en-US" sz="3200" b="0" dirty="0">
                <a:solidFill>
                  <a:srgbClr val="FFFFFF"/>
                </a:solidFill>
                <a:latin typeface="Arial"/>
                <a:ea typeface="Calibri"/>
              </a:rPr>
              <a:t>specific, measurable, and achievable</a:t>
            </a:r>
          </a:p>
          <a:p>
            <a:pPr marL="0" lvl="4" algn="ctr">
              <a:lnSpc>
                <a:spcPct val="115000"/>
              </a:lnSpc>
              <a:spcBef>
                <a:spcPts val="0"/>
              </a:spcBef>
              <a:spcAft>
                <a:spcPts val="0"/>
              </a:spcAft>
            </a:pPr>
            <a:r>
              <a:rPr lang="en-US" b="0" dirty="0" err="1">
                <a:solidFill>
                  <a:srgbClr val="FFFFFF"/>
                </a:solidFill>
                <a:latin typeface="Arial"/>
                <a:ea typeface="Calibri"/>
              </a:rPr>
              <a:t>Hakikisha</a:t>
            </a:r>
            <a:r>
              <a:rPr lang="en-US" b="0" dirty="0">
                <a:solidFill>
                  <a:srgbClr val="FFFFFF"/>
                </a:solidFill>
                <a:latin typeface="Arial"/>
                <a:ea typeface="Calibri"/>
              </a:rPr>
              <a:t> </a:t>
            </a:r>
            <a:r>
              <a:rPr lang="en-US" b="0" dirty="0" err="1">
                <a:solidFill>
                  <a:srgbClr val="FFFFFF"/>
                </a:solidFill>
                <a:latin typeface="Arial"/>
                <a:ea typeface="Calibri"/>
              </a:rPr>
              <a:t>malengo</a:t>
            </a:r>
            <a:r>
              <a:rPr lang="en-US" b="0" dirty="0">
                <a:solidFill>
                  <a:srgbClr val="FFFFFF"/>
                </a:solidFill>
                <a:latin typeface="Arial"/>
                <a:ea typeface="Calibri"/>
              </a:rPr>
              <a:t> </a:t>
            </a:r>
            <a:r>
              <a:rPr lang="en-US" b="0" dirty="0" err="1">
                <a:solidFill>
                  <a:srgbClr val="FFFFFF"/>
                </a:solidFill>
                <a:latin typeface="Arial"/>
                <a:ea typeface="Calibri"/>
              </a:rPr>
              <a:t>yako</a:t>
            </a:r>
            <a:r>
              <a:rPr lang="en-US" b="0" dirty="0">
                <a:solidFill>
                  <a:srgbClr val="FFFFFF"/>
                </a:solidFill>
                <a:latin typeface="Arial"/>
                <a:ea typeface="Calibri"/>
              </a:rPr>
              <a:t> </a:t>
            </a:r>
            <a:r>
              <a:rPr lang="en-US" b="0" dirty="0" err="1">
                <a:solidFill>
                  <a:srgbClr val="FFFFFF"/>
                </a:solidFill>
                <a:latin typeface="Arial"/>
                <a:ea typeface="Calibri"/>
              </a:rPr>
              <a:t>ni</a:t>
            </a:r>
            <a:r>
              <a:rPr lang="en-US" b="0" dirty="0">
                <a:solidFill>
                  <a:srgbClr val="FFFFFF"/>
                </a:solidFill>
                <a:latin typeface="Arial"/>
                <a:ea typeface="Calibri"/>
              </a:rPr>
              <a:t> </a:t>
            </a:r>
            <a:r>
              <a:rPr lang="en-US" b="0" dirty="0" err="1">
                <a:solidFill>
                  <a:srgbClr val="FFFFFF"/>
                </a:solidFill>
                <a:latin typeface="Arial"/>
                <a:ea typeface="Calibri"/>
              </a:rPr>
              <a:t>maalum</a:t>
            </a:r>
            <a:r>
              <a:rPr lang="en-US" b="0" dirty="0">
                <a:solidFill>
                  <a:srgbClr val="FFFFFF"/>
                </a:solidFill>
                <a:latin typeface="Arial"/>
                <a:ea typeface="Calibri"/>
              </a:rPr>
              <a:t> </a:t>
            </a:r>
            <a:r>
              <a:rPr lang="en-US" b="0" dirty="0" err="1">
                <a:solidFill>
                  <a:srgbClr val="FFFFFF"/>
                </a:solidFill>
                <a:latin typeface="Arial"/>
                <a:ea typeface="Calibri"/>
              </a:rPr>
              <a:t>inayoweza</a:t>
            </a:r>
            <a:r>
              <a:rPr lang="en-US" b="0" dirty="0">
                <a:solidFill>
                  <a:srgbClr val="FFFFFF"/>
                </a:solidFill>
                <a:latin typeface="Arial"/>
                <a:ea typeface="Calibri"/>
              </a:rPr>
              <a:t> </a:t>
            </a:r>
            <a:r>
              <a:rPr lang="en-US" b="0" dirty="0" err="1">
                <a:solidFill>
                  <a:srgbClr val="FFFFFF"/>
                </a:solidFill>
                <a:latin typeface="Arial"/>
                <a:ea typeface="Calibri"/>
              </a:rPr>
              <a:t>kupimika</a:t>
            </a:r>
            <a:r>
              <a:rPr lang="en-US" b="0" dirty="0">
                <a:solidFill>
                  <a:srgbClr val="FFFFFF"/>
                </a:solidFill>
                <a:latin typeface="Arial"/>
                <a:ea typeface="Calibri"/>
              </a:rPr>
              <a:t> </a:t>
            </a:r>
            <a:r>
              <a:rPr lang="en-US" b="0" dirty="0" err="1">
                <a:solidFill>
                  <a:srgbClr val="FFFFFF"/>
                </a:solidFill>
                <a:latin typeface="Arial"/>
                <a:ea typeface="Calibri"/>
              </a:rPr>
              <a:t>na</a:t>
            </a:r>
            <a:r>
              <a:rPr lang="en-US" b="0" dirty="0">
                <a:solidFill>
                  <a:srgbClr val="FFFFFF"/>
                </a:solidFill>
                <a:latin typeface="Arial"/>
                <a:ea typeface="Calibri"/>
              </a:rPr>
              <a:t> </a:t>
            </a:r>
            <a:r>
              <a:rPr lang="en-US" b="0" dirty="0" err="1">
                <a:solidFill>
                  <a:srgbClr val="FFFFFF"/>
                </a:solidFill>
                <a:latin typeface="Arial"/>
                <a:ea typeface="Calibri"/>
              </a:rPr>
              <a:t>inayoweza</a:t>
            </a:r>
            <a:r>
              <a:rPr lang="en-US" b="0" dirty="0">
                <a:solidFill>
                  <a:srgbClr val="FFFFFF"/>
                </a:solidFill>
                <a:latin typeface="Arial"/>
                <a:ea typeface="Calibri"/>
              </a:rPr>
              <a:t> </a:t>
            </a:r>
            <a:r>
              <a:rPr lang="en-US" b="0" dirty="0" err="1">
                <a:solidFill>
                  <a:srgbClr val="FFFFFF"/>
                </a:solidFill>
                <a:latin typeface="Arial"/>
                <a:ea typeface="Calibri"/>
              </a:rPr>
              <a:t>kufikwa</a:t>
            </a:r>
            <a:endParaRPr lang="en-US" b="0" dirty="0">
              <a:solidFill>
                <a:srgbClr val="FFFFFF"/>
              </a:solidFill>
              <a:latin typeface="Arial"/>
              <a:ea typeface="Calibri"/>
            </a:endParaRPr>
          </a:p>
        </p:txBody>
      </p:sp>
    </p:spTree>
    <p:extLst>
      <p:ext uri="{BB962C8B-B14F-4D97-AF65-F5344CB8AC3E}">
        <p14:creationId xmlns:p14="http://schemas.microsoft.com/office/powerpoint/2010/main" val="2446516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05F87D-8582-4B6F-8B27-B8BA28331B15}"/>
              </a:ext>
            </a:extLst>
          </p:cNvPr>
          <p:cNvSpPr>
            <a:spLocks noGrp="1"/>
          </p:cNvSpPr>
          <p:nvPr>
            <p:ph type="sldNum" sz="quarter" idx="12"/>
          </p:nvPr>
        </p:nvSpPr>
        <p:spPr/>
        <p:txBody>
          <a:bodyPr/>
          <a:lstStyle/>
          <a:p>
            <a:pPr>
              <a:defRPr/>
            </a:pPr>
            <a:r>
              <a:rPr lang="en-US" sz="1800" dirty="0"/>
              <a:t>14</a:t>
            </a:r>
          </a:p>
        </p:txBody>
      </p:sp>
      <p:graphicFrame>
        <p:nvGraphicFramePr>
          <p:cNvPr id="3" name="Table 2">
            <a:extLst>
              <a:ext uri="{FF2B5EF4-FFF2-40B4-BE49-F238E27FC236}">
                <a16:creationId xmlns:a16="http://schemas.microsoft.com/office/drawing/2014/main" id="{226FFEE9-F55E-4ACF-838B-BBDFEEF946BC}"/>
              </a:ext>
            </a:extLst>
          </p:cNvPr>
          <p:cNvGraphicFramePr>
            <a:graphicFrameLocks noGrp="1"/>
          </p:cNvGraphicFramePr>
          <p:nvPr>
            <p:extLst>
              <p:ext uri="{D42A27DB-BD31-4B8C-83A1-F6EECF244321}">
                <p14:modId xmlns:p14="http://schemas.microsoft.com/office/powerpoint/2010/main" val="2377321648"/>
              </p:ext>
            </p:extLst>
          </p:nvPr>
        </p:nvGraphicFramePr>
        <p:xfrm>
          <a:off x="329809" y="-228519"/>
          <a:ext cx="8670757" cy="5580829"/>
        </p:xfrm>
        <a:graphic>
          <a:graphicData uri="http://schemas.openxmlformats.org/drawingml/2006/table">
            <a:tbl>
              <a:tblPr firstRow="1" bandRow="1">
                <a:tableStyleId>{FABFCF23-3B69-468F-B69F-88F6DE6A72F2}</a:tableStyleId>
              </a:tblPr>
              <a:tblGrid>
                <a:gridCol w="8670757">
                  <a:extLst>
                    <a:ext uri="{9D8B030D-6E8A-4147-A177-3AD203B41FA5}">
                      <a16:colId xmlns:a16="http://schemas.microsoft.com/office/drawing/2014/main" val="1246722173"/>
                    </a:ext>
                  </a:extLst>
                </a:gridCol>
              </a:tblGrid>
              <a:tr h="2659169">
                <a:tc>
                  <a:txBody>
                    <a:bodyPr/>
                    <a:lstStyle/>
                    <a:p>
                      <a:pPr algn="ctr"/>
                      <a:r>
                        <a:rPr lang="en-US" sz="1600" b="1" u="sng" dirty="0">
                          <a:solidFill>
                            <a:schemeClr val="tx1"/>
                          </a:solidFill>
                        </a:rPr>
                        <a:t>Area Needing Most Improvement</a:t>
                      </a:r>
                      <a:r>
                        <a:rPr lang="en-US" sz="1600" b="1" u="none" dirty="0">
                          <a:solidFill>
                            <a:schemeClr val="tx1"/>
                          </a:solidFill>
                        </a:rPr>
                        <a:t> </a:t>
                      </a:r>
                    </a:p>
                    <a:p>
                      <a:pPr algn="ctr"/>
                      <a:r>
                        <a:rPr lang="en-US" sz="1600" b="1" u="none" dirty="0" err="1">
                          <a:solidFill>
                            <a:srgbClr val="FFC000"/>
                          </a:solidFill>
                        </a:rPr>
                        <a:t>Sehemu</a:t>
                      </a:r>
                      <a:r>
                        <a:rPr lang="en-US" sz="1600" b="1" u="none" dirty="0">
                          <a:solidFill>
                            <a:srgbClr val="FFC000"/>
                          </a:solidFill>
                        </a:rPr>
                        <a:t> </a:t>
                      </a:r>
                      <a:r>
                        <a:rPr lang="en-US" sz="1600" b="1" u="none" dirty="0" err="1">
                          <a:solidFill>
                            <a:srgbClr val="FFC000"/>
                          </a:solidFill>
                        </a:rPr>
                        <a:t>inayohitaji</a:t>
                      </a:r>
                      <a:r>
                        <a:rPr lang="en-US" sz="1600" b="1" u="none" dirty="0">
                          <a:solidFill>
                            <a:srgbClr val="FFC000"/>
                          </a:solidFill>
                        </a:rPr>
                        <a:t> </a:t>
                      </a:r>
                      <a:r>
                        <a:rPr lang="en-US" sz="1600" b="1" u="none" dirty="0" err="1">
                          <a:solidFill>
                            <a:srgbClr val="FFC000"/>
                          </a:solidFill>
                        </a:rPr>
                        <a:t>kutuliwa</a:t>
                      </a:r>
                      <a:r>
                        <a:rPr lang="en-US" sz="1600" b="1" u="none" dirty="0">
                          <a:solidFill>
                            <a:srgbClr val="FFC000"/>
                          </a:solidFill>
                        </a:rPr>
                        <a:t> </a:t>
                      </a:r>
                      <a:r>
                        <a:rPr lang="en-US" sz="1600" b="1" u="none" dirty="0" err="1">
                          <a:solidFill>
                            <a:srgbClr val="FFC000"/>
                          </a:solidFill>
                        </a:rPr>
                        <a:t>mkazo</a:t>
                      </a:r>
                      <a:endParaRPr lang="en-US" sz="1600" b="1" u="none" dirty="0">
                        <a:solidFill>
                          <a:srgbClr val="FFC000"/>
                        </a:solidFill>
                      </a:endParaRPr>
                    </a:p>
                    <a:p>
                      <a:pPr marL="514350" marR="0" lvl="4" indent="-514350" algn="l" defTabSz="914400" rtl="0" eaLnBrk="1" fontAlgn="auto" latinLnBrk="0" hangingPunct="1">
                        <a:lnSpc>
                          <a:spcPct val="100000"/>
                        </a:lnSpc>
                        <a:spcBef>
                          <a:spcPts val="0"/>
                        </a:spcBef>
                        <a:spcAft>
                          <a:spcPts val="1200"/>
                        </a:spcAft>
                        <a:buClrTx/>
                        <a:buSzTx/>
                        <a:buFontTx/>
                        <a:buAutoNum type="alphaLcPeriod"/>
                        <a:tabLst/>
                        <a:defRPr/>
                      </a:pPr>
                      <a:r>
                        <a:rPr lang="en-US" sz="1600" b="0" dirty="0">
                          <a:solidFill>
                            <a:schemeClr val="tx1"/>
                          </a:solidFill>
                          <a:latin typeface="+mn-lt"/>
                          <a:ea typeface="Calibri"/>
                        </a:rPr>
                        <a:t>Ministry/Career</a:t>
                      </a:r>
                    </a:p>
                    <a:p>
                      <a:pPr marL="0" marR="0" lvl="4" indent="0" algn="l" defTabSz="914400" rtl="0" eaLnBrk="1" fontAlgn="auto" latinLnBrk="0" hangingPunct="1">
                        <a:lnSpc>
                          <a:spcPct val="100000"/>
                        </a:lnSpc>
                        <a:spcBef>
                          <a:spcPts val="0"/>
                        </a:spcBef>
                        <a:spcAft>
                          <a:spcPts val="1200"/>
                        </a:spcAft>
                        <a:buClrTx/>
                        <a:buSzTx/>
                        <a:buFontTx/>
                        <a:buNone/>
                        <a:tabLst/>
                        <a:defRPr/>
                      </a:pPr>
                      <a:r>
                        <a:rPr lang="en-US" sz="1600" b="0" dirty="0">
                          <a:solidFill>
                            <a:schemeClr val="tx1"/>
                          </a:solidFill>
                          <a:latin typeface="+mn-lt"/>
                          <a:ea typeface="Calibri"/>
                        </a:rPr>
                        <a:t>      </a:t>
                      </a:r>
                      <a:r>
                        <a:rPr lang="en-US" sz="1600" b="0" dirty="0" err="1">
                          <a:solidFill>
                            <a:schemeClr val="tx1"/>
                          </a:solidFill>
                          <a:latin typeface="+mn-lt"/>
                          <a:ea typeface="Calibri"/>
                        </a:rPr>
                        <a:t>Huduma</a:t>
                      </a:r>
                      <a:r>
                        <a:rPr lang="en-US" sz="1600" b="0" dirty="0">
                          <a:solidFill>
                            <a:schemeClr val="tx1"/>
                          </a:solidFill>
                          <a:latin typeface="+mn-lt"/>
                          <a:ea typeface="Calibri"/>
                        </a:rPr>
                        <a:t>/</a:t>
                      </a:r>
                      <a:r>
                        <a:rPr lang="en-US" sz="1600" b="0" dirty="0" err="1">
                          <a:solidFill>
                            <a:schemeClr val="tx1"/>
                          </a:solidFill>
                          <a:latin typeface="+mn-lt"/>
                          <a:ea typeface="Calibri"/>
                        </a:rPr>
                        <a:t>tajiribe</a:t>
                      </a:r>
                      <a:endParaRPr lang="en-US" sz="1600" b="0" dirty="0">
                        <a:solidFill>
                          <a:schemeClr val="tx1"/>
                        </a:solidFill>
                        <a:latin typeface="+mn-lt"/>
                        <a:ea typeface="Calibri"/>
                      </a:endParaRPr>
                    </a:p>
                    <a:p>
                      <a:pPr marL="0" marR="0" lvl="4" indent="0" algn="l" defTabSz="914400" rtl="0" eaLnBrk="1" fontAlgn="auto" latinLnBrk="0" hangingPunct="1">
                        <a:lnSpc>
                          <a:spcPct val="100000"/>
                        </a:lnSpc>
                        <a:spcBef>
                          <a:spcPts val="0"/>
                        </a:spcBef>
                        <a:spcAft>
                          <a:spcPts val="1200"/>
                        </a:spcAft>
                        <a:buClrTx/>
                        <a:buSzTx/>
                        <a:buFontTx/>
                        <a:buNone/>
                        <a:tabLst/>
                        <a:defRPr/>
                      </a:pPr>
                      <a:r>
                        <a:rPr lang="en-US" sz="1600" b="0" dirty="0">
                          <a:solidFill>
                            <a:schemeClr val="tx1"/>
                          </a:solidFill>
                          <a:latin typeface="+mn-lt"/>
                          <a:ea typeface="Calibri"/>
                        </a:rPr>
                        <a:t>                             </a:t>
                      </a:r>
                      <a:r>
                        <a:rPr lang="en-US" sz="1600" b="0" dirty="0">
                          <a:solidFill>
                            <a:schemeClr val="bg1"/>
                          </a:solidFill>
                          <a:latin typeface="+mn-lt"/>
                          <a:ea typeface="Calibri"/>
                        </a:rPr>
                        <a:t>d.          </a:t>
                      </a:r>
                      <a:r>
                        <a:rPr lang="en-US" sz="1600" b="0" dirty="0">
                          <a:solidFill>
                            <a:schemeClr val="tx1"/>
                          </a:solidFill>
                          <a:latin typeface="+mn-lt"/>
                          <a:ea typeface="Calibri"/>
                        </a:rPr>
                        <a:t>d. Social Life- </a:t>
                      </a:r>
                      <a:r>
                        <a:rPr lang="en-US" sz="1600" b="0" dirty="0" err="1">
                          <a:solidFill>
                            <a:srgbClr val="FFC000"/>
                          </a:solidFill>
                          <a:latin typeface="+mn-lt"/>
                          <a:ea typeface="Calibri"/>
                        </a:rPr>
                        <a:t>Maisha</a:t>
                      </a:r>
                      <a:r>
                        <a:rPr lang="en-US" sz="1600" b="0" baseline="0" dirty="0">
                          <a:solidFill>
                            <a:srgbClr val="FFC000"/>
                          </a:solidFill>
                          <a:latin typeface="+mn-lt"/>
                          <a:ea typeface="Calibri"/>
                        </a:rPr>
                        <a:t> </a:t>
                      </a:r>
                      <a:r>
                        <a:rPr lang="en-US" sz="1600" b="0" baseline="0" dirty="0" err="1">
                          <a:solidFill>
                            <a:srgbClr val="FFC000"/>
                          </a:solidFill>
                          <a:latin typeface="+mn-lt"/>
                          <a:ea typeface="Calibri"/>
                        </a:rPr>
                        <a:t>ya</a:t>
                      </a:r>
                      <a:r>
                        <a:rPr lang="en-US" sz="1600" b="0" baseline="0" dirty="0">
                          <a:solidFill>
                            <a:srgbClr val="FFC000"/>
                          </a:solidFill>
                          <a:latin typeface="+mn-lt"/>
                          <a:ea typeface="Calibri"/>
                        </a:rPr>
                        <a:t> </a:t>
                      </a:r>
                      <a:r>
                        <a:rPr lang="en-US" sz="1600" b="0" baseline="0" dirty="0" err="1">
                          <a:solidFill>
                            <a:srgbClr val="FFC000"/>
                          </a:solidFill>
                          <a:latin typeface="+mn-lt"/>
                          <a:ea typeface="Calibri"/>
                        </a:rPr>
                        <a:t>kijamii</a:t>
                      </a:r>
                      <a:endParaRPr lang="en-US" sz="1600" u="sng" dirty="0">
                        <a:solidFill>
                          <a:srgbClr val="FFC000"/>
                        </a:solidFill>
                        <a:latin typeface="+mn-lt"/>
                        <a:ea typeface="Calibri"/>
                      </a:endParaRPr>
                    </a:p>
                    <a:p>
                      <a:pPr marL="0" marR="0" lvl="4" indent="0" algn="l" defTabSz="914400" rtl="0" eaLnBrk="1" fontAlgn="auto" latinLnBrk="0" hangingPunct="1">
                        <a:lnSpc>
                          <a:spcPct val="100000"/>
                        </a:lnSpc>
                        <a:spcBef>
                          <a:spcPts val="0"/>
                        </a:spcBef>
                        <a:spcAft>
                          <a:spcPts val="1200"/>
                        </a:spcAft>
                        <a:buClrTx/>
                        <a:buSzTx/>
                        <a:buFontTx/>
                        <a:buNone/>
                        <a:tabLst/>
                        <a:defRPr/>
                      </a:pPr>
                      <a:r>
                        <a:rPr lang="en-US" sz="1600" b="0" dirty="0">
                          <a:solidFill>
                            <a:schemeClr val="tx1"/>
                          </a:solidFill>
                          <a:latin typeface="+mn-lt"/>
                          <a:ea typeface="Calibri"/>
                        </a:rPr>
                        <a:t>b. Marriage/Family</a:t>
                      </a:r>
                    </a:p>
                    <a:p>
                      <a:pPr marL="0" marR="0" lvl="4" indent="0" algn="l" defTabSz="914400" rtl="0" eaLnBrk="1" fontAlgn="auto" latinLnBrk="0" hangingPunct="1">
                        <a:lnSpc>
                          <a:spcPct val="100000"/>
                        </a:lnSpc>
                        <a:spcBef>
                          <a:spcPts val="0"/>
                        </a:spcBef>
                        <a:spcAft>
                          <a:spcPts val="1200"/>
                        </a:spcAft>
                        <a:buClrTx/>
                        <a:buSzTx/>
                        <a:buFontTx/>
                        <a:buNone/>
                        <a:tabLst/>
                        <a:defRPr/>
                      </a:pPr>
                      <a:r>
                        <a:rPr lang="en-US" sz="1600" b="0" dirty="0" err="1">
                          <a:solidFill>
                            <a:schemeClr val="tx1"/>
                          </a:solidFill>
                          <a:latin typeface="+mn-lt"/>
                          <a:ea typeface="Calibri"/>
                        </a:rPr>
                        <a:t>Ndoa</a:t>
                      </a:r>
                      <a:r>
                        <a:rPr lang="en-US" sz="1600" b="0" baseline="0" dirty="0">
                          <a:solidFill>
                            <a:schemeClr val="tx1"/>
                          </a:solidFill>
                          <a:latin typeface="+mn-lt"/>
                          <a:ea typeface="Calibri"/>
                        </a:rPr>
                        <a:t> </a:t>
                      </a:r>
                      <a:r>
                        <a:rPr lang="en-US" sz="1600" b="0" baseline="0" dirty="0" err="1">
                          <a:solidFill>
                            <a:schemeClr val="tx1"/>
                          </a:solidFill>
                          <a:latin typeface="+mn-lt"/>
                          <a:ea typeface="Calibri"/>
                        </a:rPr>
                        <a:t>na</a:t>
                      </a:r>
                      <a:r>
                        <a:rPr lang="en-US" sz="1600" b="0" baseline="0" dirty="0">
                          <a:solidFill>
                            <a:schemeClr val="tx1"/>
                          </a:solidFill>
                          <a:latin typeface="+mn-lt"/>
                          <a:ea typeface="Calibri"/>
                        </a:rPr>
                        <a:t> </a:t>
                      </a:r>
                      <a:r>
                        <a:rPr lang="en-US" sz="1600" b="0" baseline="0" dirty="0" err="1">
                          <a:solidFill>
                            <a:schemeClr val="tx1"/>
                          </a:solidFill>
                          <a:latin typeface="+mn-lt"/>
                          <a:ea typeface="Calibri"/>
                        </a:rPr>
                        <a:t>familia</a:t>
                      </a:r>
                      <a:r>
                        <a:rPr lang="en-US" sz="1600" b="0" dirty="0">
                          <a:solidFill>
                            <a:schemeClr val="tx1"/>
                          </a:solidFill>
                          <a:latin typeface="+mn-lt"/>
                          <a:ea typeface="Calibri"/>
                        </a:rPr>
                        <a:t>            e. Exercise/Health-</a:t>
                      </a:r>
                      <a:r>
                        <a:rPr lang="en-US" sz="1600" b="0" dirty="0" err="1">
                          <a:solidFill>
                            <a:srgbClr val="FFC000"/>
                          </a:solidFill>
                          <a:latin typeface="+mn-lt"/>
                          <a:ea typeface="Calibri"/>
                        </a:rPr>
                        <a:t>Mazoezi</a:t>
                      </a:r>
                      <a:r>
                        <a:rPr lang="en-US" sz="1600" b="0" baseline="0" dirty="0">
                          <a:solidFill>
                            <a:srgbClr val="FFC000"/>
                          </a:solidFill>
                          <a:latin typeface="+mn-lt"/>
                          <a:ea typeface="Calibri"/>
                        </a:rPr>
                        <a:t> </a:t>
                      </a:r>
                      <a:r>
                        <a:rPr lang="en-US" sz="1600" b="0" baseline="0" dirty="0" err="1">
                          <a:solidFill>
                            <a:srgbClr val="FFC000"/>
                          </a:solidFill>
                          <a:latin typeface="+mn-lt"/>
                          <a:ea typeface="Calibri"/>
                        </a:rPr>
                        <a:t>ya</a:t>
                      </a:r>
                      <a:r>
                        <a:rPr lang="en-US" sz="1600" b="0" baseline="0" dirty="0">
                          <a:solidFill>
                            <a:srgbClr val="FFC000"/>
                          </a:solidFill>
                          <a:latin typeface="+mn-lt"/>
                          <a:ea typeface="Calibri"/>
                        </a:rPr>
                        <a:t> </a:t>
                      </a:r>
                      <a:r>
                        <a:rPr lang="en-US" sz="1600" b="0" baseline="0" dirty="0" err="1">
                          <a:solidFill>
                            <a:srgbClr val="FFC000"/>
                          </a:solidFill>
                          <a:latin typeface="+mn-lt"/>
                          <a:ea typeface="Calibri"/>
                        </a:rPr>
                        <a:t>afya</a:t>
                      </a:r>
                      <a:endParaRPr lang="en-US" sz="1600" u="sng" dirty="0">
                        <a:solidFill>
                          <a:srgbClr val="FFC000"/>
                        </a:solidFill>
                        <a:latin typeface="+mn-lt"/>
                        <a:ea typeface="Calibri"/>
                      </a:endParaRPr>
                    </a:p>
                    <a:p>
                      <a:pPr marL="0" lvl="4">
                        <a:spcBef>
                          <a:spcPts val="0"/>
                        </a:spcBef>
                        <a:spcAft>
                          <a:spcPts val="1200"/>
                        </a:spcAft>
                      </a:pPr>
                      <a:r>
                        <a:rPr lang="en-US" sz="1600" b="0" dirty="0">
                          <a:solidFill>
                            <a:schemeClr val="tx1"/>
                          </a:solidFill>
                          <a:latin typeface="+mn-lt"/>
                          <a:ea typeface="Calibri"/>
                        </a:rPr>
                        <a:t>c. Spiritual </a:t>
                      </a:r>
                      <a:r>
                        <a:rPr lang="en-US" sz="1600" b="0" u="none" dirty="0">
                          <a:solidFill>
                            <a:schemeClr val="tx1"/>
                          </a:solidFill>
                          <a:latin typeface="+mn-lt"/>
                          <a:ea typeface="Calibri"/>
                        </a:rPr>
                        <a:t>Growth</a:t>
                      </a:r>
                      <a:r>
                        <a:rPr lang="en-US" sz="1600" b="1" u="none" baseline="0" dirty="0">
                          <a:solidFill>
                            <a:schemeClr val="tx1"/>
                          </a:solidFill>
                          <a:latin typeface="+mn-lt"/>
                          <a:ea typeface="Calibri"/>
                        </a:rPr>
                        <a:t> </a:t>
                      </a:r>
                      <a:r>
                        <a:rPr lang="en-US" sz="1600" b="0" u="none" dirty="0">
                          <a:solidFill>
                            <a:schemeClr val="tx1"/>
                          </a:solidFill>
                          <a:latin typeface="+mn-lt"/>
                          <a:ea typeface="Calibri"/>
                        </a:rPr>
                        <a:t> f. Personal</a:t>
                      </a:r>
                      <a:r>
                        <a:rPr lang="en-US" sz="1600" b="0" dirty="0">
                          <a:solidFill>
                            <a:schemeClr val="tx1"/>
                          </a:solidFill>
                          <a:latin typeface="+mn-lt"/>
                          <a:ea typeface="Calibri"/>
                        </a:rPr>
                        <a:t> Growth-</a:t>
                      </a:r>
                      <a:r>
                        <a:rPr lang="en-US" sz="1600" b="0" dirty="0" err="1">
                          <a:solidFill>
                            <a:srgbClr val="FFC000"/>
                          </a:solidFill>
                          <a:latin typeface="+mn-lt"/>
                          <a:ea typeface="Calibri"/>
                        </a:rPr>
                        <a:t>Kukua</a:t>
                      </a:r>
                      <a:r>
                        <a:rPr lang="en-US" sz="1600" b="0" baseline="0" dirty="0">
                          <a:solidFill>
                            <a:srgbClr val="FFC000"/>
                          </a:solidFill>
                          <a:latin typeface="+mn-lt"/>
                          <a:ea typeface="Calibri"/>
                        </a:rPr>
                        <a:t> </a:t>
                      </a:r>
                      <a:r>
                        <a:rPr lang="en-US" sz="1600" b="0" baseline="0" dirty="0" err="1">
                          <a:solidFill>
                            <a:srgbClr val="FFC000"/>
                          </a:solidFill>
                          <a:latin typeface="+mn-lt"/>
                          <a:ea typeface="Calibri"/>
                        </a:rPr>
                        <a:t>kibnafsi</a:t>
                      </a:r>
                      <a:endParaRPr lang="en-US" sz="1600" u="sng" dirty="0">
                        <a:solidFill>
                          <a:srgbClr val="FFC000"/>
                        </a:solidFill>
                        <a:latin typeface="+mn-lt"/>
                        <a:ea typeface="Calibri"/>
                      </a:endParaRPr>
                    </a:p>
                  </a:txBody>
                  <a:tcPr>
                    <a:lnB w="12700" cap="flat" cmpd="sng" algn="ctr">
                      <a:solidFill>
                        <a:schemeClr val="tx1"/>
                      </a:solidFill>
                      <a:prstDash val="solid"/>
                      <a:round/>
                      <a:headEnd type="none" w="med" len="med"/>
                      <a:tailEnd type="none" w="med" len="med"/>
                    </a:lnB>
                    <a:solidFill>
                      <a:srgbClr val="FCFEFE"/>
                    </a:solidFill>
                  </a:tcPr>
                </a:tc>
                <a:extLst>
                  <a:ext uri="{0D108BD9-81ED-4DB2-BD59-A6C34878D82A}">
                    <a16:rowId xmlns:a16="http://schemas.microsoft.com/office/drawing/2014/main" val="1820560596"/>
                  </a:ext>
                </a:extLst>
              </a:tr>
              <a:tr h="1161229">
                <a:tc>
                  <a:txBody>
                    <a:bodyPr/>
                    <a:lstStyle/>
                    <a:p>
                      <a:pPr algn="ctr"/>
                      <a:r>
                        <a:rPr lang="en-US" sz="3200" b="1" u="sng" dirty="0"/>
                        <a:t>Issue</a:t>
                      </a:r>
                    </a:p>
                    <a:p>
                      <a:pPr algn="ctr"/>
                      <a:r>
                        <a:rPr lang="en-US" sz="2000" b="1" u="sng" dirty="0" err="1"/>
                        <a:t>swala</a:t>
                      </a:r>
                      <a:endParaRPr lang="en-US" sz="20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7418621"/>
                  </a:ext>
                </a:extLst>
              </a:tr>
              <a:tr h="1531912">
                <a:tc>
                  <a:txBody>
                    <a:bodyPr/>
                    <a:lstStyle/>
                    <a:p>
                      <a:pPr algn="ctr"/>
                      <a:r>
                        <a:rPr lang="en-US" sz="3200" b="1" u="sng" dirty="0"/>
                        <a:t>Goal</a:t>
                      </a:r>
                    </a:p>
                    <a:p>
                      <a:pPr algn="ctr"/>
                      <a:r>
                        <a:rPr lang="en-US" sz="2000" b="1" u="sng" dirty="0" err="1"/>
                        <a:t>lengo</a:t>
                      </a:r>
                      <a:endParaRPr lang="en-US" sz="2000" b="1" u="sng"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49015480"/>
                  </a:ext>
                </a:extLst>
              </a:tr>
            </a:tbl>
          </a:graphicData>
        </a:graphic>
      </p:graphicFrame>
      <p:sp>
        <p:nvSpPr>
          <p:cNvPr id="4" name="Rectangle 3">
            <a:extLst>
              <a:ext uri="{FF2B5EF4-FFF2-40B4-BE49-F238E27FC236}">
                <a16:creationId xmlns:a16="http://schemas.microsoft.com/office/drawing/2014/main" id="{C155A22C-DA54-4B6A-BB6B-39CAA9F77E57}"/>
              </a:ext>
            </a:extLst>
          </p:cNvPr>
          <p:cNvSpPr/>
          <p:nvPr/>
        </p:nvSpPr>
        <p:spPr>
          <a:xfrm>
            <a:off x="161366" y="5352310"/>
            <a:ext cx="8839200" cy="1543499"/>
          </a:xfrm>
          <a:prstGeom prst="rect">
            <a:avLst/>
          </a:prstGeom>
        </p:spPr>
        <p:txBody>
          <a:bodyPr wrap="square">
            <a:spAutoFit/>
          </a:bodyPr>
          <a:lstStyle/>
          <a:p>
            <a:pPr marL="0" lvl="4" algn="ctr">
              <a:lnSpc>
                <a:spcPct val="115000"/>
              </a:lnSpc>
              <a:spcBef>
                <a:spcPts val="0"/>
              </a:spcBef>
              <a:spcAft>
                <a:spcPts val="0"/>
              </a:spcAft>
            </a:pPr>
            <a:r>
              <a:rPr lang="en-US" sz="3200" b="0" dirty="0">
                <a:solidFill>
                  <a:schemeClr val="accent3"/>
                </a:solidFill>
                <a:latin typeface="Arial"/>
                <a:ea typeface="Calibri"/>
              </a:rPr>
              <a:t>Make sure your </a:t>
            </a:r>
            <a:r>
              <a:rPr lang="en-US" sz="3200" b="0" dirty="0">
                <a:solidFill>
                  <a:schemeClr val="bg1"/>
                </a:solidFill>
                <a:latin typeface="Arial"/>
                <a:ea typeface="Calibri"/>
              </a:rPr>
              <a:t>goal is </a:t>
            </a:r>
          </a:p>
          <a:p>
            <a:pPr marL="0" lvl="4" algn="ctr">
              <a:lnSpc>
                <a:spcPct val="115000"/>
              </a:lnSpc>
              <a:spcBef>
                <a:spcPts val="0"/>
              </a:spcBef>
              <a:spcAft>
                <a:spcPts val="0"/>
              </a:spcAft>
            </a:pPr>
            <a:r>
              <a:rPr lang="en-US" sz="3200" b="0" dirty="0">
                <a:solidFill>
                  <a:srgbClr val="FFFFFF"/>
                </a:solidFill>
                <a:latin typeface="Arial"/>
                <a:ea typeface="Calibri"/>
              </a:rPr>
              <a:t>specific, measurable, and achievable</a:t>
            </a:r>
          </a:p>
          <a:p>
            <a:pPr marL="0" lvl="4" algn="ctr">
              <a:lnSpc>
                <a:spcPct val="115000"/>
              </a:lnSpc>
              <a:spcBef>
                <a:spcPts val="0"/>
              </a:spcBef>
              <a:spcAft>
                <a:spcPts val="0"/>
              </a:spcAft>
            </a:pPr>
            <a:r>
              <a:rPr lang="en-US" b="0" dirty="0" err="1">
                <a:solidFill>
                  <a:srgbClr val="FFC000"/>
                </a:solidFill>
                <a:latin typeface="Arial"/>
                <a:ea typeface="Calibri"/>
              </a:rPr>
              <a:t>Hakikisha</a:t>
            </a:r>
            <a:r>
              <a:rPr lang="en-US" b="0" dirty="0">
                <a:solidFill>
                  <a:srgbClr val="FFC000"/>
                </a:solidFill>
                <a:latin typeface="Arial"/>
                <a:ea typeface="Calibri"/>
              </a:rPr>
              <a:t> </a:t>
            </a:r>
            <a:r>
              <a:rPr lang="en-US" b="0" dirty="0" err="1">
                <a:solidFill>
                  <a:srgbClr val="FFC000"/>
                </a:solidFill>
                <a:latin typeface="Arial"/>
                <a:ea typeface="Calibri"/>
              </a:rPr>
              <a:t>malengo</a:t>
            </a:r>
            <a:r>
              <a:rPr lang="en-US" b="0" dirty="0">
                <a:solidFill>
                  <a:srgbClr val="FFC000"/>
                </a:solidFill>
                <a:latin typeface="Arial"/>
                <a:ea typeface="Calibri"/>
              </a:rPr>
              <a:t> </a:t>
            </a:r>
            <a:r>
              <a:rPr lang="en-US" b="0" dirty="0" err="1">
                <a:solidFill>
                  <a:srgbClr val="FFC000"/>
                </a:solidFill>
                <a:latin typeface="Arial"/>
                <a:ea typeface="Calibri"/>
              </a:rPr>
              <a:t>yako</a:t>
            </a:r>
            <a:r>
              <a:rPr lang="en-US" b="0" dirty="0">
                <a:solidFill>
                  <a:srgbClr val="FFC000"/>
                </a:solidFill>
                <a:latin typeface="Arial"/>
                <a:ea typeface="Calibri"/>
              </a:rPr>
              <a:t> </a:t>
            </a:r>
            <a:r>
              <a:rPr lang="en-US" b="0" dirty="0" err="1">
                <a:solidFill>
                  <a:srgbClr val="FFC000"/>
                </a:solidFill>
                <a:latin typeface="Arial"/>
                <a:ea typeface="Calibri"/>
              </a:rPr>
              <a:t>ni</a:t>
            </a:r>
            <a:r>
              <a:rPr lang="en-US" b="0" dirty="0">
                <a:solidFill>
                  <a:srgbClr val="FFC000"/>
                </a:solidFill>
                <a:latin typeface="Arial"/>
                <a:ea typeface="Calibri"/>
              </a:rPr>
              <a:t> </a:t>
            </a:r>
            <a:r>
              <a:rPr lang="en-US" b="0" dirty="0" err="1">
                <a:solidFill>
                  <a:srgbClr val="FFC000"/>
                </a:solidFill>
                <a:latin typeface="Arial"/>
                <a:ea typeface="Calibri"/>
              </a:rPr>
              <a:t>maalum</a:t>
            </a:r>
            <a:r>
              <a:rPr lang="en-US" b="0" dirty="0">
                <a:solidFill>
                  <a:srgbClr val="FFC000"/>
                </a:solidFill>
                <a:latin typeface="Arial"/>
                <a:ea typeface="Calibri"/>
              </a:rPr>
              <a:t> </a:t>
            </a:r>
            <a:r>
              <a:rPr lang="en-US" b="0" dirty="0" err="1">
                <a:solidFill>
                  <a:srgbClr val="FFC000"/>
                </a:solidFill>
                <a:latin typeface="Arial"/>
                <a:ea typeface="Calibri"/>
              </a:rPr>
              <a:t>inayopimika</a:t>
            </a:r>
            <a:r>
              <a:rPr lang="en-US" b="0" dirty="0">
                <a:solidFill>
                  <a:srgbClr val="FFC000"/>
                </a:solidFill>
                <a:latin typeface="Arial"/>
                <a:ea typeface="Calibri"/>
              </a:rPr>
              <a:t> </a:t>
            </a:r>
            <a:r>
              <a:rPr lang="en-US" b="0" dirty="0" err="1">
                <a:solidFill>
                  <a:srgbClr val="FFC000"/>
                </a:solidFill>
                <a:latin typeface="Arial"/>
                <a:ea typeface="Calibri"/>
              </a:rPr>
              <a:t>na</a:t>
            </a:r>
            <a:r>
              <a:rPr lang="en-US" b="0" dirty="0">
                <a:solidFill>
                  <a:srgbClr val="FFC000"/>
                </a:solidFill>
                <a:latin typeface="Arial"/>
                <a:ea typeface="Calibri"/>
              </a:rPr>
              <a:t> </a:t>
            </a:r>
            <a:r>
              <a:rPr lang="en-US" b="0" dirty="0" err="1">
                <a:solidFill>
                  <a:srgbClr val="FFC000"/>
                </a:solidFill>
                <a:latin typeface="Arial"/>
                <a:ea typeface="Calibri"/>
              </a:rPr>
              <a:t>inayofikiwa</a:t>
            </a:r>
            <a:endParaRPr lang="en-US" b="0" dirty="0">
              <a:solidFill>
                <a:srgbClr val="FFC000"/>
              </a:solidFill>
              <a:latin typeface="Arial"/>
              <a:ea typeface="Calibri"/>
            </a:endParaRPr>
          </a:p>
        </p:txBody>
      </p:sp>
    </p:spTree>
    <p:extLst>
      <p:ext uri="{BB962C8B-B14F-4D97-AF65-F5344CB8AC3E}">
        <p14:creationId xmlns:p14="http://schemas.microsoft.com/office/powerpoint/2010/main" val="1243341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15</a:t>
            </a:r>
          </a:p>
        </p:txBody>
      </p:sp>
      <p:pic>
        <p:nvPicPr>
          <p:cNvPr id="6" name="freely-24928.jpeg" descr="freely-24928.jpeg">
            <a:extLst>
              <a:ext uri="{FF2B5EF4-FFF2-40B4-BE49-F238E27FC236}">
                <a16:creationId xmlns:a16="http://schemas.microsoft.com/office/drawing/2014/main" id="{32CBE764-618B-42BF-AF9E-B7AC06D45EA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2636" t="25064" r="22636" b="3588"/>
          <a:stretch/>
        </p:blipFill>
        <p:spPr>
          <a:xfrm>
            <a:off x="2486206" y="2922494"/>
            <a:ext cx="4171587" cy="3625663"/>
          </a:xfrm>
          <a:prstGeom prst="rect">
            <a:avLst/>
          </a:prstGeom>
        </p:spPr>
      </p:pic>
      <p:sp>
        <p:nvSpPr>
          <p:cNvPr id="2" name="Rectangle 1"/>
          <p:cNvSpPr/>
          <p:nvPr/>
        </p:nvSpPr>
        <p:spPr>
          <a:xfrm>
            <a:off x="143435" y="1182001"/>
            <a:ext cx="9000565" cy="1200329"/>
          </a:xfrm>
          <a:prstGeom prst="rect">
            <a:avLst/>
          </a:prstGeom>
        </p:spPr>
        <p:txBody>
          <a:bodyPr wrap="square">
            <a:spAutoFit/>
          </a:bodyPr>
          <a:lstStyle/>
          <a:p>
            <a:pPr marL="0" lvl="1">
              <a:spcBef>
                <a:spcPts val="0"/>
              </a:spcBef>
              <a:spcAft>
                <a:spcPts val="0"/>
              </a:spcAft>
            </a:pPr>
            <a:r>
              <a:rPr lang="en-US" b="0" dirty="0">
                <a:ln w="3175">
                  <a:noFill/>
                </a:ln>
                <a:solidFill>
                  <a:schemeClr val="bg1"/>
                </a:solidFill>
                <a:latin typeface="Arial"/>
                <a:ea typeface="Calibri"/>
              </a:rPr>
              <a:t>Therefore confess your sins to each other and pray for each other so that you may be healed. (James 5:16)</a:t>
            </a:r>
          </a:p>
          <a:p>
            <a:pPr marL="0" lvl="1">
              <a:spcBef>
                <a:spcPts val="0"/>
              </a:spcBef>
              <a:spcAft>
                <a:spcPts val="0"/>
              </a:spcAft>
            </a:pPr>
            <a:r>
              <a:rPr lang="en-US" b="0" dirty="0" err="1">
                <a:ln w="3175">
                  <a:noFill/>
                </a:ln>
                <a:solidFill>
                  <a:srgbClr val="FFC000"/>
                </a:solidFill>
                <a:effectLst/>
                <a:latin typeface="Arial"/>
                <a:ea typeface="Calibri"/>
              </a:rPr>
              <a:t>Ungameni</a:t>
            </a:r>
            <a:r>
              <a:rPr lang="en-US" b="0" dirty="0">
                <a:ln w="3175">
                  <a:noFill/>
                </a:ln>
                <a:solidFill>
                  <a:srgbClr val="FFC000"/>
                </a:solidFill>
                <a:effectLst/>
                <a:latin typeface="Arial"/>
                <a:ea typeface="Calibri"/>
              </a:rPr>
              <a:t> </a:t>
            </a:r>
            <a:r>
              <a:rPr lang="en-US" b="0" dirty="0" err="1">
                <a:ln w="3175">
                  <a:noFill/>
                </a:ln>
                <a:solidFill>
                  <a:srgbClr val="FFC000"/>
                </a:solidFill>
                <a:effectLst/>
                <a:latin typeface="Arial"/>
                <a:ea typeface="Calibri"/>
              </a:rPr>
              <a:t>dhambi</a:t>
            </a:r>
            <a:r>
              <a:rPr lang="en-US" b="0" dirty="0">
                <a:ln w="3175">
                  <a:noFill/>
                </a:ln>
                <a:solidFill>
                  <a:srgbClr val="FFC000"/>
                </a:solidFill>
                <a:effectLst/>
                <a:latin typeface="Arial"/>
                <a:ea typeface="Calibri"/>
              </a:rPr>
              <a:t> </a:t>
            </a:r>
            <a:r>
              <a:rPr lang="en-US" b="0" dirty="0" err="1">
                <a:ln w="3175">
                  <a:noFill/>
                </a:ln>
                <a:solidFill>
                  <a:srgbClr val="FFC000"/>
                </a:solidFill>
                <a:effectLst/>
                <a:latin typeface="Arial"/>
                <a:ea typeface="Calibri"/>
              </a:rPr>
              <a:t>zenu</a:t>
            </a:r>
            <a:r>
              <a:rPr lang="en-US" b="0" dirty="0">
                <a:ln w="3175">
                  <a:noFill/>
                </a:ln>
                <a:solidFill>
                  <a:srgbClr val="FFC000"/>
                </a:solidFill>
                <a:effectLst/>
                <a:latin typeface="Arial"/>
                <a:ea typeface="Calibri"/>
              </a:rPr>
              <a:t> </a:t>
            </a:r>
            <a:r>
              <a:rPr lang="en-US" b="0" dirty="0" err="1">
                <a:ln w="3175">
                  <a:noFill/>
                </a:ln>
                <a:solidFill>
                  <a:srgbClr val="FFC000"/>
                </a:solidFill>
                <a:effectLst/>
                <a:latin typeface="Arial"/>
                <a:ea typeface="Calibri"/>
              </a:rPr>
              <a:t>ninyi</a:t>
            </a:r>
            <a:r>
              <a:rPr lang="en-US" b="0" dirty="0">
                <a:ln w="3175">
                  <a:noFill/>
                </a:ln>
                <a:solidFill>
                  <a:srgbClr val="FFC000"/>
                </a:solidFill>
                <a:effectLst/>
                <a:latin typeface="Arial"/>
                <a:ea typeface="Calibri"/>
              </a:rPr>
              <a:t> </a:t>
            </a:r>
            <a:r>
              <a:rPr lang="en-US" b="0" dirty="0" err="1">
                <a:ln w="3175">
                  <a:noFill/>
                </a:ln>
                <a:solidFill>
                  <a:srgbClr val="FFC000"/>
                </a:solidFill>
                <a:effectLst/>
                <a:latin typeface="Arial"/>
                <a:ea typeface="Calibri"/>
              </a:rPr>
              <a:t>kwa</a:t>
            </a:r>
            <a:r>
              <a:rPr lang="en-US" b="0" dirty="0">
                <a:ln w="3175">
                  <a:noFill/>
                </a:ln>
                <a:solidFill>
                  <a:srgbClr val="FFC000"/>
                </a:solidFill>
                <a:latin typeface="Arial"/>
                <a:ea typeface="Calibri"/>
              </a:rPr>
              <a:t>, </a:t>
            </a:r>
            <a:r>
              <a:rPr lang="en-US" b="0" dirty="0" err="1">
                <a:ln w="3175">
                  <a:noFill/>
                </a:ln>
                <a:solidFill>
                  <a:srgbClr val="FFC000"/>
                </a:solidFill>
                <a:latin typeface="Arial"/>
                <a:ea typeface="Calibri"/>
              </a:rPr>
              <a:t>na</a:t>
            </a:r>
            <a:r>
              <a:rPr lang="en-US" b="0" dirty="0">
                <a:ln w="3175">
                  <a:noFill/>
                </a:ln>
                <a:solidFill>
                  <a:srgbClr val="FFC000"/>
                </a:solidFill>
                <a:latin typeface="Arial"/>
                <a:ea typeface="Calibri"/>
              </a:rPr>
              <a:t> </a:t>
            </a:r>
            <a:r>
              <a:rPr lang="en-US" b="0" dirty="0" err="1">
                <a:ln w="3175">
                  <a:noFill/>
                </a:ln>
                <a:solidFill>
                  <a:srgbClr val="FFC000"/>
                </a:solidFill>
                <a:latin typeface="Arial"/>
                <a:ea typeface="Calibri"/>
              </a:rPr>
              <a:t>kuombeana</a:t>
            </a:r>
            <a:r>
              <a:rPr lang="en-US" b="0" dirty="0">
                <a:ln w="3175">
                  <a:noFill/>
                </a:ln>
                <a:solidFill>
                  <a:srgbClr val="FFC000"/>
                </a:solidFill>
                <a:latin typeface="Arial"/>
                <a:ea typeface="Calibri"/>
              </a:rPr>
              <a:t>, </a:t>
            </a:r>
            <a:r>
              <a:rPr lang="en-US" b="0" dirty="0" err="1">
                <a:ln w="3175">
                  <a:noFill/>
                </a:ln>
                <a:solidFill>
                  <a:srgbClr val="FFC000"/>
                </a:solidFill>
                <a:latin typeface="Arial"/>
                <a:ea typeface="Calibri"/>
              </a:rPr>
              <a:t>mpate</a:t>
            </a:r>
            <a:r>
              <a:rPr lang="en-US" b="0" dirty="0">
                <a:ln w="3175">
                  <a:noFill/>
                </a:ln>
                <a:solidFill>
                  <a:srgbClr val="FFC000"/>
                </a:solidFill>
                <a:latin typeface="Arial"/>
                <a:ea typeface="Calibri"/>
              </a:rPr>
              <a:t> </a:t>
            </a:r>
            <a:r>
              <a:rPr lang="en-US" b="0" dirty="0" err="1">
                <a:ln w="3175">
                  <a:noFill/>
                </a:ln>
                <a:solidFill>
                  <a:srgbClr val="FFC000"/>
                </a:solidFill>
                <a:latin typeface="Arial"/>
                <a:ea typeface="Calibri"/>
              </a:rPr>
              <a:t>kuponywa</a:t>
            </a:r>
            <a:r>
              <a:rPr lang="en-US" b="0" dirty="0">
                <a:ln w="3175">
                  <a:noFill/>
                </a:ln>
                <a:solidFill>
                  <a:srgbClr val="FFC000"/>
                </a:solidFill>
                <a:latin typeface="Arial"/>
                <a:ea typeface="Calibri"/>
              </a:rPr>
              <a:t> </a:t>
            </a:r>
            <a:r>
              <a:rPr lang="en-US" b="0" dirty="0" err="1">
                <a:ln w="3175">
                  <a:noFill/>
                </a:ln>
                <a:solidFill>
                  <a:srgbClr val="FFC000"/>
                </a:solidFill>
                <a:latin typeface="Arial"/>
                <a:ea typeface="Calibri"/>
              </a:rPr>
              <a:t>kuomba</a:t>
            </a:r>
            <a:r>
              <a:rPr lang="en-US" b="0" dirty="0">
                <a:ln w="3175">
                  <a:noFill/>
                </a:ln>
                <a:solidFill>
                  <a:srgbClr val="FFC000"/>
                </a:solidFill>
                <a:latin typeface="Arial"/>
                <a:ea typeface="Calibri"/>
              </a:rPr>
              <a:t> </a:t>
            </a:r>
            <a:r>
              <a:rPr lang="en-US" b="0" dirty="0" err="1">
                <a:ln w="3175">
                  <a:noFill/>
                </a:ln>
                <a:solidFill>
                  <a:srgbClr val="FFC000"/>
                </a:solidFill>
                <a:latin typeface="Arial"/>
                <a:ea typeface="Calibri"/>
              </a:rPr>
              <a:t>kwake</a:t>
            </a:r>
            <a:r>
              <a:rPr lang="en-US" b="0" dirty="0">
                <a:ln w="3175">
                  <a:noFill/>
                </a:ln>
                <a:solidFill>
                  <a:srgbClr val="FFC000"/>
                </a:solidFill>
                <a:latin typeface="Arial"/>
                <a:ea typeface="Calibri"/>
              </a:rPr>
              <a:t> </a:t>
            </a:r>
            <a:r>
              <a:rPr lang="en-US" b="0" dirty="0" err="1">
                <a:ln w="3175">
                  <a:noFill/>
                </a:ln>
                <a:solidFill>
                  <a:srgbClr val="FFC000"/>
                </a:solidFill>
                <a:latin typeface="Arial"/>
                <a:ea typeface="Calibri"/>
              </a:rPr>
              <a:t>mwenye</a:t>
            </a:r>
            <a:r>
              <a:rPr lang="en-US" b="0" dirty="0">
                <a:ln w="3175">
                  <a:noFill/>
                </a:ln>
                <a:solidFill>
                  <a:srgbClr val="FFC000"/>
                </a:solidFill>
                <a:latin typeface="Arial"/>
                <a:ea typeface="Calibri"/>
              </a:rPr>
              <a:t> </a:t>
            </a:r>
            <a:r>
              <a:rPr lang="en-US" b="0" dirty="0" err="1">
                <a:ln w="3175">
                  <a:noFill/>
                </a:ln>
                <a:solidFill>
                  <a:srgbClr val="FFC000"/>
                </a:solidFill>
                <a:latin typeface="Arial"/>
                <a:ea typeface="Calibri"/>
              </a:rPr>
              <a:t>haki</a:t>
            </a:r>
            <a:r>
              <a:rPr lang="en-US" b="0" dirty="0">
                <a:ln w="3175">
                  <a:noFill/>
                </a:ln>
                <a:solidFill>
                  <a:srgbClr val="FFC000"/>
                </a:solidFill>
                <a:latin typeface="Arial"/>
                <a:ea typeface="Calibri"/>
              </a:rPr>
              <a:t> </a:t>
            </a:r>
            <a:r>
              <a:rPr lang="en-US" b="0" dirty="0" err="1">
                <a:ln w="3175">
                  <a:noFill/>
                </a:ln>
                <a:solidFill>
                  <a:srgbClr val="FFC000"/>
                </a:solidFill>
                <a:latin typeface="Arial"/>
                <a:ea typeface="Calibri"/>
              </a:rPr>
              <a:t>kwafaa</a:t>
            </a:r>
            <a:r>
              <a:rPr lang="en-US" b="0" dirty="0">
                <a:ln w="3175">
                  <a:noFill/>
                </a:ln>
                <a:solidFill>
                  <a:srgbClr val="FFC000"/>
                </a:solidFill>
                <a:latin typeface="Arial"/>
                <a:ea typeface="Calibri"/>
              </a:rPr>
              <a:t> </a:t>
            </a:r>
            <a:r>
              <a:rPr lang="en-US" b="0" dirty="0" err="1">
                <a:ln w="3175">
                  <a:noFill/>
                </a:ln>
                <a:solidFill>
                  <a:srgbClr val="FFC000"/>
                </a:solidFill>
                <a:latin typeface="Arial"/>
                <a:ea typeface="Calibri"/>
              </a:rPr>
              <a:t>sana</a:t>
            </a:r>
            <a:r>
              <a:rPr lang="en-US" b="0" dirty="0">
                <a:ln w="3175">
                  <a:noFill/>
                </a:ln>
                <a:solidFill>
                  <a:srgbClr val="FFC000"/>
                </a:solidFill>
                <a:latin typeface="Arial"/>
                <a:ea typeface="Calibri"/>
              </a:rPr>
              <a:t> </a:t>
            </a:r>
            <a:r>
              <a:rPr lang="en-US" b="0" dirty="0" err="1">
                <a:ln w="3175">
                  <a:noFill/>
                </a:ln>
                <a:solidFill>
                  <a:srgbClr val="FFC000"/>
                </a:solidFill>
                <a:latin typeface="Arial"/>
                <a:ea typeface="Calibri"/>
              </a:rPr>
              <a:t>akiomba</a:t>
            </a:r>
            <a:r>
              <a:rPr lang="en-US" b="0" dirty="0">
                <a:ln w="3175">
                  <a:noFill/>
                </a:ln>
                <a:solidFill>
                  <a:srgbClr val="FFC000"/>
                </a:solidFill>
                <a:latin typeface="Arial"/>
                <a:ea typeface="Calibri"/>
              </a:rPr>
              <a:t> </a:t>
            </a:r>
            <a:r>
              <a:rPr lang="en-US" b="0" dirty="0" err="1">
                <a:ln w="3175">
                  <a:noFill/>
                </a:ln>
                <a:solidFill>
                  <a:srgbClr val="FFC000"/>
                </a:solidFill>
                <a:latin typeface="Arial"/>
                <a:ea typeface="Calibri"/>
              </a:rPr>
              <a:t>kwa</a:t>
            </a:r>
            <a:r>
              <a:rPr lang="en-US" b="0" dirty="0">
                <a:ln w="3175">
                  <a:noFill/>
                </a:ln>
                <a:solidFill>
                  <a:srgbClr val="FFC000"/>
                </a:solidFill>
                <a:latin typeface="Arial"/>
                <a:ea typeface="Calibri"/>
              </a:rPr>
              <a:t> </a:t>
            </a:r>
            <a:r>
              <a:rPr lang="en-US" b="0" dirty="0" err="1">
                <a:ln w="3175">
                  <a:noFill/>
                </a:ln>
                <a:solidFill>
                  <a:srgbClr val="FFC000"/>
                </a:solidFill>
                <a:latin typeface="Arial"/>
                <a:ea typeface="Calibri"/>
              </a:rPr>
              <a:t>bidii</a:t>
            </a:r>
            <a:r>
              <a:rPr lang="en-US" b="0" dirty="0">
                <a:ln w="3175">
                  <a:noFill/>
                </a:ln>
                <a:solidFill>
                  <a:srgbClr val="FFC000"/>
                </a:solidFill>
                <a:latin typeface="Arial"/>
                <a:ea typeface="Calibri"/>
              </a:rPr>
              <a:t>.( </a:t>
            </a:r>
            <a:r>
              <a:rPr lang="en-US" b="0" dirty="0" err="1">
                <a:ln w="3175">
                  <a:noFill/>
                </a:ln>
                <a:solidFill>
                  <a:srgbClr val="FFC000"/>
                </a:solidFill>
                <a:latin typeface="Arial"/>
                <a:ea typeface="Calibri"/>
              </a:rPr>
              <a:t>yakobo</a:t>
            </a:r>
            <a:r>
              <a:rPr lang="en-US" b="0" dirty="0">
                <a:ln w="3175">
                  <a:noFill/>
                </a:ln>
                <a:solidFill>
                  <a:srgbClr val="FFC000"/>
                </a:solidFill>
                <a:latin typeface="Arial"/>
                <a:ea typeface="Calibri"/>
              </a:rPr>
              <a:t> 5.16)</a:t>
            </a:r>
            <a:endParaRPr lang="en-US" b="0" dirty="0">
              <a:ln w="3175">
                <a:noFill/>
              </a:ln>
              <a:solidFill>
                <a:srgbClr val="FFC000"/>
              </a:solidFill>
              <a:effectLst/>
              <a:latin typeface="Arial"/>
              <a:ea typeface="Calibri"/>
            </a:endParaRPr>
          </a:p>
        </p:txBody>
      </p:sp>
      <p:sp>
        <p:nvSpPr>
          <p:cNvPr id="16386" name="Title 1"/>
          <p:cNvSpPr>
            <a:spLocks noGrp="1"/>
          </p:cNvSpPr>
          <p:nvPr>
            <p:ph type="title"/>
          </p:nvPr>
        </p:nvSpPr>
        <p:spPr>
          <a:xfrm>
            <a:off x="0" y="84880"/>
            <a:ext cx="9144000" cy="1097121"/>
          </a:xfrm>
        </p:spPr>
        <p:txBody>
          <a:bodyPr/>
          <a:lstStyle/>
          <a:p>
            <a:r>
              <a:rPr lang="en-US" dirty="0">
                <a:ln w="3175">
                  <a:noFill/>
                </a:ln>
                <a:effectLst/>
              </a:rPr>
              <a:t>Accountability Partner </a:t>
            </a:r>
            <a:br>
              <a:rPr lang="en-US" dirty="0">
                <a:ln w="3175">
                  <a:noFill/>
                </a:ln>
                <a:effectLst/>
              </a:rPr>
            </a:br>
            <a:r>
              <a:rPr lang="en-US" sz="2800" dirty="0">
                <a:ln w="3175">
                  <a:noFill/>
                </a:ln>
                <a:effectLst/>
              </a:rPr>
              <a:t>Lesson </a:t>
            </a:r>
            <a:r>
              <a:rPr lang="en-US" sz="2800" dirty="0">
                <a:ln w="3175">
                  <a:noFill/>
                </a:ln>
              </a:rPr>
              <a:t>5</a:t>
            </a:r>
            <a:br>
              <a:rPr lang="en-US" sz="2800" dirty="0">
                <a:ln w="3175">
                  <a:noFill/>
                </a:ln>
              </a:rPr>
            </a:br>
            <a:r>
              <a:rPr lang="en-US" sz="1800" dirty="0" err="1">
                <a:ln w="3175">
                  <a:noFill/>
                </a:ln>
                <a:solidFill>
                  <a:srgbClr val="FFC000"/>
                </a:solidFill>
              </a:rPr>
              <a:t>uwajibikaji</a:t>
            </a:r>
            <a:r>
              <a:rPr lang="en-US" sz="1800" dirty="0">
                <a:ln w="3175">
                  <a:noFill/>
                </a:ln>
                <a:solidFill>
                  <a:srgbClr val="FFC000"/>
                </a:solidFill>
              </a:rPr>
              <a:t> </a:t>
            </a:r>
            <a:r>
              <a:rPr lang="en-US" sz="1800" dirty="0" err="1">
                <a:ln w="3175">
                  <a:noFill/>
                </a:ln>
                <a:solidFill>
                  <a:srgbClr val="FFC000"/>
                </a:solidFill>
              </a:rPr>
              <a:t>mwenza</a:t>
            </a:r>
            <a:endParaRPr lang="en-US" sz="1800" dirty="0">
              <a:ln w="3175">
                <a:noFill/>
              </a:ln>
              <a:solidFill>
                <a:srgbClr val="FFC000"/>
              </a:solidFill>
              <a:effectLst/>
            </a:endParaRPr>
          </a:p>
        </p:txBody>
      </p:sp>
    </p:spTree>
    <p:extLst>
      <p:ext uri="{BB962C8B-B14F-4D97-AF65-F5344CB8AC3E}">
        <p14:creationId xmlns:p14="http://schemas.microsoft.com/office/powerpoint/2010/main" val="32271570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10345"/>
            <a:ext cx="9144000" cy="1043493"/>
          </a:xfrm>
        </p:spPr>
        <p:txBody>
          <a:bodyPr/>
          <a:lstStyle/>
          <a:p>
            <a:r>
              <a:rPr lang="en-US" sz="2800" dirty="0"/>
              <a:t>Accountability Guidelines</a:t>
            </a:r>
            <a:br>
              <a:rPr lang="en-US" sz="2800" dirty="0"/>
            </a:br>
            <a:r>
              <a:rPr lang="en-US" sz="2800" dirty="0" err="1">
                <a:solidFill>
                  <a:srgbClr val="FFC000"/>
                </a:solidFill>
              </a:rPr>
              <a:t>Mwoongozo</a:t>
            </a:r>
            <a:r>
              <a:rPr lang="en-US" sz="2800" dirty="0">
                <a:solidFill>
                  <a:srgbClr val="FFC000"/>
                </a:solidFill>
              </a:rPr>
              <a:t> </a:t>
            </a:r>
            <a:r>
              <a:rPr lang="en-US" sz="2800" dirty="0" err="1">
                <a:solidFill>
                  <a:srgbClr val="FFC000"/>
                </a:solidFill>
              </a:rPr>
              <a:t>wa</a:t>
            </a:r>
            <a:r>
              <a:rPr lang="en-US" sz="2800" dirty="0">
                <a:solidFill>
                  <a:srgbClr val="FFC000"/>
                </a:solidFill>
              </a:rPr>
              <a:t> </a:t>
            </a:r>
            <a:r>
              <a:rPr lang="en-US" sz="2800" dirty="0" err="1">
                <a:solidFill>
                  <a:srgbClr val="FFC000"/>
                </a:solidFill>
              </a:rPr>
              <a:t>uwajibikaji</a:t>
            </a:r>
            <a:endParaRPr lang="en-US" sz="2800" dirty="0">
              <a:solidFill>
                <a:srgbClr val="FFC000"/>
              </a:solidFill>
            </a:endParaRPr>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15</a:t>
            </a:r>
          </a:p>
          <a:p>
            <a:pPr eaLnBrk="1" hangingPunct="1">
              <a:spcBef>
                <a:spcPct val="0"/>
              </a:spcBef>
              <a:buFontTx/>
              <a:buNone/>
            </a:pPr>
            <a:endParaRPr lang="en-US" altLang="en-US" sz="1800" dirty="0"/>
          </a:p>
        </p:txBody>
      </p:sp>
      <p:sp>
        <p:nvSpPr>
          <p:cNvPr id="2" name="Rectangle 1"/>
          <p:cNvSpPr/>
          <p:nvPr/>
        </p:nvSpPr>
        <p:spPr>
          <a:xfrm>
            <a:off x="439272" y="1053838"/>
            <a:ext cx="8704728" cy="5324535"/>
          </a:xfrm>
          <a:prstGeom prst="rect">
            <a:avLst/>
          </a:prstGeom>
        </p:spPr>
        <p:txBody>
          <a:bodyPr wrap="square">
            <a:spAutoFit/>
          </a:bodyPr>
          <a:lstStyle/>
          <a:p>
            <a:pPr marL="688975" lvl="1" indent="-461963">
              <a:spcBef>
                <a:spcPts val="0"/>
              </a:spcBef>
              <a:spcAft>
                <a:spcPts val="1200"/>
              </a:spcAft>
              <a:buAutoNum type="arabicPeriod"/>
            </a:pPr>
            <a:r>
              <a:rPr lang="en-US" sz="1200" b="0" dirty="0">
                <a:solidFill>
                  <a:schemeClr val="bg1"/>
                </a:solidFill>
                <a:latin typeface="Arial"/>
                <a:ea typeface="Calibri"/>
              </a:rPr>
              <a:t>Hold each other accountable for reaching goals</a:t>
            </a:r>
          </a:p>
          <a:p>
            <a:pPr marL="227012" lvl="1">
              <a:spcBef>
                <a:spcPts val="0"/>
              </a:spcBef>
              <a:spcAft>
                <a:spcPts val="1200"/>
              </a:spcAft>
            </a:pPr>
            <a:r>
              <a:rPr lang="en-US" sz="1200" b="0" dirty="0">
                <a:solidFill>
                  <a:srgbClr val="FFC000"/>
                </a:solidFill>
                <a:latin typeface="Arial"/>
                <a:ea typeface="Calibri"/>
              </a:rPr>
              <a:t>            </a:t>
            </a:r>
            <a:r>
              <a:rPr lang="en-US" sz="1200" b="0" dirty="0" err="1">
                <a:solidFill>
                  <a:srgbClr val="FFC000"/>
                </a:solidFill>
                <a:latin typeface="Arial"/>
                <a:ea typeface="Calibri"/>
              </a:rPr>
              <a:t>Fanyeni</a:t>
            </a:r>
            <a:r>
              <a:rPr lang="en-US" sz="1200" b="0" dirty="0">
                <a:solidFill>
                  <a:srgbClr val="FFC000"/>
                </a:solidFill>
                <a:latin typeface="Arial"/>
                <a:ea typeface="Calibri"/>
              </a:rPr>
              <a:t> </a:t>
            </a:r>
            <a:r>
              <a:rPr lang="en-US" sz="1200" b="0" dirty="0" err="1">
                <a:solidFill>
                  <a:srgbClr val="FFC000"/>
                </a:solidFill>
                <a:latin typeface="Arial"/>
                <a:ea typeface="Calibri"/>
              </a:rPr>
              <a:t>nyinyi</a:t>
            </a:r>
            <a:r>
              <a:rPr lang="en-US" sz="1200" b="0" dirty="0">
                <a:solidFill>
                  <a:srgbClr val="FFC000"/>
                </a:solidFill>
                <a:latin typeface="Arial"/>
                <a:ea typeface="Calibri"/>
              </a:rPr>
              <a:t> </a:t>
            </a:r>
            <a:r>
              <a:rPr lang="en-US" sz="1200" b="0" dirty="0" err="1">
                <a:solidFill>
                  <a:srgbClr val="FFC000"/>
                </a:solidFill>
                <a:latin typeface="Arial"/>
                <a:ea typeface="Calibri"/>
              </a:rPr>
              <a:t>kwa</a:t>
            </a:r>
            <a:r>
              <a:rPr lang="en-US" sz="1200" b="0" dirty="0">
                <a:solidFill>
                  <a:srgbClr val="FFC000"/>
                </a:solidFill>
                <a:latin typeface="Arial"/>
                <a:ea typeface="Calibri"/>
              </a:rPr>
              <a:t> </a:t>
            </a:r>
            <a:r>
              <a:rPr lang="en-US" sz="1200" b="0" dirty="0" err="1">
                <a:solidFill>
                  <a:srgbClr val="FFC000"/>
                </a:solidFill>
                <a:latin typeface="Arial"/>
                <a:ea typeface="Calibri"/>
              </a:rPr>
              <a:t>kuwajibika</a:t>
            </a:r>
            <a:r>
              <a:rPr lang="en-US" sz="1200" b="0" dirty="0">
                <a:solidFill>
                  <a:srgbClr val="FFC000"/>
                </a:solidFill>
                <a:latin typeface="Arial"/>
                <a:ea typeface="Calibri"/>
              </a:rPr>
              <a:t> </a:t>
            </a:r>
            <a:r>
              <a:rPr lang="en-US" sz="1200" b="0" dirty="0" err="1">
                <a:solidFill>
                  <a:srgbClr val="FFC000"/>
                </a:solidFill>
                <a:latin typeface="Arial"/>
                <a:ea typeface="Calibri"/>
              </a:rPr>
              <a:t>ili</a:t>
            </a:r>
            <a:r>
              <a:rPr lang="en-US" sz="1200" b="0" dirty="0">
                <a:solidFill>
                  <a:srgbClr val="FFC000"/>
                </a:solidFill>
                <a:latin typeface="Arial"/>
                <a:ea typeface="Calibri"/>
              </a:rPr>
              <a:t> </a:t>
            </a:r>
            <a:r>
              <a:rPr lang="en-US" sz="1200" b="0" dirty="0" err="1">
                <a:solidFill>
                  <a:srgbClr val="FFC000"/>
                </a:solidFill>
                <a:latin typeface="Arial"/>
                <a:ea typeface="Calibri"/>
              </a:rPr>
              <a:t>muyafikie</a:t>
            </a:r>
            <a:r>
              <a:rPr lang="en-US" sz="1200" b="0" dirty="0">
                <a:solidFill>
                  <a:srgbClr val="FFC000"/>
                </a:solidFill>
                <a:latin typeface="Arial"/>
                <a:ea typeface="Calibri"/>
              </a:rPr>
              <a:t> </a:t>
            </a:r>
            <a:r>
              <a:rPr lang="en-US" sz="1200" b="0" dirty="0" err="1">
                <a:solidFill>
                  <a:srgbClr val="FFC000"/>
                </a:solidFill>
                <a:latin typeface="Arial"/>
                <a:ea typeface="Calibri"/>
              </a:rPr>
              <a:t>malengo</a:t>
            </a:r>
            <a:r>
              <a:rPr lang="en-US" sz="1200" b="0" dirty="0">
                <a:solidFill>
                  <a:srgbClr val="FFC000"/>
                </a:solidFill>
                <a:latin typeface="Arial"/>
                <a:ea typeface="Calibri"/>
              </a:rPr>
              <a:t>.</a:t>
            </a:r>
          </a:p>
          <a:p>
            <a:pPr marL="688975" lvl="1" indent="-461963">
              <a:spcBef>
                <a:spcPts val="0"/>
              </a:spcBef>
              <a:spcAft>
                <a:spcPts val="1200"/>
              </a:spcAft>
              <a:buAutoNum type="arabicPeriod" startAt="2"/>
            </a:pPr>
            <a:r>
              <a:rPr lang="en-US" sz="1200" b="0" dirty="0">
                <a:solidFill>
                  <a:schemeClr val="bg1"/>
                </a:solidFill>
                <a:latin typeface="Arial"/>
                <a:ea typeface="Calibri"/>
              </a:rPr>
              <a:t>Meet every two weeks</a:t>
            </a:r>
          </a:p>
          <a:p>
            <a:pPr marL="227012" lvl="1">
              <a:spcBef>
                <a:spcPts val="0"/>
              </a:spcBef>
              <a:spcAft>
                <a:spcPts val="1200"/>
              </a:spcAft>
            </a:pPr>
            <a:r>
              <a:rPr lang="en-US" sz="1200" b="0" dirty="0">
                <a:solidFill>
                  <a:srgbClr val="FFC000"/>
                </a:solidFill>
                <a:latin typeface="Arial"/>
                <a:ea typeface="Calibri"/>
              </a:rPr>
              <a:t>          </a:t>
            </a:r>
            <a:r>
              <a:rPr lang="en-US" sz="1200" b="0" dirty="0" err="1">
                <a:solidFill>
                  <a:srgbClr val="FFC000"/>
                </a:solidFill>
                <a:latin typeface="Arial"/>
                <a:ea typeface="Calibri"/>
              </a:rPr>
              <a:t>kutaneni</a:t>
            </a:r>
            <a:r>
              <a:rPr lang="en-US" sz="1200" b="0" dirty="0">
                <a:solidFill>
                  <a:srgbClr val="FFC000"/>
                </a:solidFill>
                <a:latin typeface="Arial"/>
                <a:ea typeface="Calibri"/>
              </a:rPr>
              <a:t> </a:t>
            </a:r>
            <a:r>
              <a:rPr lang="en-US" sz="1200" b="0" dirty="0" err="1">
                <a:solidFill>
                  <a:srgbClr val="FFC000"/>
                </a:solidFill>
                <a:latin typeface="Arial"/>
                <a:ea typeface="Calibri"/>
              </a:rPr>
              <a:t>kila</a:t>
            </a:r>
            <a:r>
              <a:rPr lang="en-US" sz="1200" b="0" dirty="0">
                <a:solidFill>
                  <a:srgbClr val="FFC000"/>
                </a:solidFill>
                <a:latin typeface="Arial"/>
                <a:ea typeface="Calibri"/>
              </a:rPr>
              <a:t> </a:t>
            </a:r>
            <a:r>
              <a:rPr lang="en-US" sz="1200" b="0" dirty="0" err="1">
                <a:solidFill>
                  <a:srgbClr val="FFC000"/>
                </a:solidFill>
                <a:latin typeface="Arial"/>
                <a:ea typeface="Calibri"/>
              </a:rPr>
              <a:t>baada</a:t>
            </a:r>
            <a:r>
              <a:rPr lang="en-US" sz="1200" b="0" dirty="0">
                <a:solidFill>
                  <a:srgbClr val="FFC000"/>
                </a:solidFill>
                <a:latin typeface="Arial"/>
                <a:ea typeface="Calibri"/>
              </a:rPr>
              <a:t> </a:t>
            </a:r>
            <a:r>
              <a:rPr lang="en-US" sz="1200" b="0" dirty="0" err="1">
                <a:solidFill>
                  <a:srgbClr val="FFC000"/>
                </a:solidFill>
                <a:latin typeface="Arial"/>
                <a:ea typeface="Calibri"/>
              </a:rPr>
              <a:t>ya</a:t>
            </a:r>
            <a:r>
              <a:rPr lang="en-US" sz="1200" b="0" dirty="0">
                <a:solidFill>
                  <a:srgbClr val="FFC000"/>
                </a:solidFill>
                <a:latin typeface="Arial"/>
                <a:ea typeface="Calibri"/>
              </a:rPr>
              <a:t> </a:t>
            </a:r>
            <a:r>
              <a:rPr lang="en-US" sz="1200" b="0" dirty="0" err="1">
                <a:solidFill>
                  <a:srgbClr val="FFC000"/>
                </a:solidFill>
                <a:latin typeface="Arial"/>
                <a:ea typeface="Calibri"/>
              </a:rPr>
              <a:t>juma</a:t>
            </a:r>
            <a:r>
              <a:rPr lang="en-US" sz="1200" b="0" dirty="0">
                <a:solidFill>
                  <a:srgbClr val="FFC000"/>
                </a:solidFill>
                <a:latin typeface="Arial"/>
                <a:ea typeface="Calibri"/>
              </a:rPr>
              <a:t> </a:t>
            </a:r>
            <a:r>
              <a:rPr lang="en-US" sz="1200" b="0" dirty="0" err="1">
                <a:solidFill>
                  <a:srgbClr val="FFC000"/>
                </a:solidFill>
                <a:latin typeface="Arial"/>
                <a:ea typeface="Calibri"/>
              </a:rPr>
              <a:t>mawili</a:t>
            </a:r>
            <a:endParaRPr lang="en-US" sz="1200" b="0" dirty="0">
              <a:solidFill>
                <a:srgbClr val="FFC000"/>
              </a:solidFill>
              <a:latin typeface="Arial"/>
              <a:ea typeface="Calibri"/>
            </a:endParaRPr>
          </a:p>
          <a:p>
            <a:pPr marL="741362" lvl="1" indent="-514350">
              <a:spcBef>
                <a:spcPts val="0"/>
              </a:spcBef>
              <a:spcAft>
                <a:spcPts val="1200"/>
              </a:spcAft>
              <a:buAutoNum type="arabicPeriod" startAt="3"/>
            </a:pPr>
            <a:r>
              <a:rPr lang="en-US" sz="1200" b="0" dirty="0">
                <a:solidFill>
                  <a:schemeClr val="bg1"/>
                </a:solidFill>
                <a:latin typeface="Arial"/>
                <a:ea typeface="Calibri"/>
              </a:rPr>
              <a:t>Make meetings a top priority</a:t>
            </a:r>
          </a:p>
          <a:p>
            <a:pPr marL="227012" lvl="1">
              <a:spcBef>
                <a:spcPts val="0"/>
              </a:spcBef>
              <a:spcAft>
                <a:spcPts val="1200"/>
              </a:spcAft>
            </a:pPr>
            <a:r>
              <a:rPr lang="en-US" sz="1200" b="0" dirty="0">
                <a:solidFill>
                  <a:schemeClr val="bg1"/>
                </a:solidFill>
                <a:latin typeface="Arial"/>
                <a:ea typeface="Calibri"/>
              </a:rPr>
              <a:t>            </a:t>
            </a:r>
            <a:r>
              <a:rPr lang="en-US" sz="1200" b="0" dirty="0" err="1">
                <a:solidFill>
                  <a:srgbClr val="FFC000"/>
                </a:solidFill>
                <a:latin typeface="Arial"/>
                <a:ea typeface="Calibri"/>
              </a:rPr>
              <a:t>fanyini</a:t>
            </a:r>
            <a:r>
              <a:rPr lang="en-US" sz="1200" b="0" dirty="0">
                <a:solidFill>
                  <a:srgbClr val="FFC000"/>
                </a:solidFill>
                <a:latin typeface="Arial"/>
                <a:ea typeface="Calibri"/>
              </a:rPr>
              <a:t> </a:t>
            </a:r>
            <a:r>
              <a:rPr lang="en-US" sz="1200" b="0" dirty="0" err="1">
                <a:solidFill>
                  <a:srgbClr val="FFC000"/>
                </a:solidFill>
                <a:latin typeface="Arial"/>
                <a:ea typeface="Calibri"/>
              </a:rPr>
              <a:t>mikutano</a:t>
            </a:r>
            <a:r>
              <a:rPr lang="en-US" sz="1200" b="0" dirty="0">
                <a:solidFill>
                  <a:srgbClr val="FFC000"/>
                </a:solidFill>
                <a:latin typeface="Arial"/>
                <a:ea typeface="Calibri"/>
              </a:rPr>
              <a:t> </a:t>
            </a:r>
            <a:r>
              <a:rPr lang="en-US" sz="1200" b="0" dirty="0" err="1">
                <a:solidFill>
                  <a:srgbClr val="FFC000"/>
                </a:solidFill>
                <a:latin typeface="Arial"/>
                <a:ea typeface="Calibri"/>
              </a:rPr>
              <a:t>kuwa</a:t>
            </a:r>
            <a:r>
              <a:rPr lang="en-US" sz="1200" b="0" dirty="0">
                <a:solidFill>
                  <a:srgbClr val="FFC000"/>
                </a:solidFill>
                <a:latin typeface="Arial"/>
                <a:ea typeface="Calibri"/>
              </a:rPr>
              <a:t> </a:t>
            </a:r>
            <a:r>
              <a:rPr lang="en-US" sz="1200" b="0" dirty="0" err="1">
                <a:solidFill>
                  <a:srgbClr val="FFC000"/>
                </a:solidFill>
                <a:latin typeface="Arial"/>
                <a:ea typeface="Calibri"/>
              </a:rPr>
              <a:t>kipao</a:t>
            </a:r>
            <a:r>
              <a:rPr lang="en-US" sz="1200" b="0" dirty="0">
                <a:solidFill>
                  <a:srgbClr val="FFC000"/>
                </a:solidFill>
                <a:latin typeface="Arial"/>
                <a:ea typeface="Calibri"/>
              </a:rPr>
              <a:t> </a:t>
            </a:r>
            <a:r>
              <a:rPr lang="en-US" sz="1200" b="0" dirty="0" err="1">
                <a:solidFill>
                  <a:srgbClr val="FFC000"/>
                </a:solidFill>
                <a:latin typeface="Arial"/>
                <a:ea typeface="Calibri"/>
              </a:rPr>
              <a:t>mbele</a:t>
            </a:r>
            <a:endParaRPr lang="en-US" sz="1200" b="0" dirty="0">
              <a:solidFill>
                <a:srgbClr val="FFC000"/>
              </a:solidFill>
              <a:latin typeface="Arial"/>
              <a:ea typeface="Calibri"/>
            </a:endParaRPr>
          </a:p>
          <a:p>
            <a:pPr marL="227012" lvl="1">
              <a:spcBef>
                <a:spcPts val="0"/>
              </a:spcBef>
              <a:spcAft>
                <a:spcPts val="1200"/>
              </a:spcAft>
            </a:pPr>
            <a:r>
              <a:rPr lang="en-US" sz="1200" b="0" dirty="0">
                <a:solidFill>
                  <a:schemeClr val="bg1"/>
                </a:solidFill>
                <a:latin typeface="Arial"/>
                <a:ea typeface="Calibri"/>
              </a:rPr>
              <a:t>4.        Maintain strict confidentiality</a:t>
            </a:r>
          </a:p>
          <a:p>
            <a:pPr marL="227012" lvl="1">
              <a:spcBef>
                <a:spcPts val="0"/>
              </a:spcBef>
              <a:spcAft>
                <a:spcPts val="1200"/>
              </a:spcAft>
            </a:pPr>
            <a:r>
              <a:rPr lang="en-US" sz="1200" b="0" dirty="0">
                <a:solidFill>
                  <a:schemeClr val="bg1"/>
                </a:solidFill>
                <a:latin typeface="Arial"/>
                <a:ea typeface="Calibri"/>
              </a:rPr>
              <a:t>           </a:t>
            </a:r>
            <a:r>
              <a:rPr lang="en-US" sz="1200" b="0" dirty="0" err="1">
                <a:solidFill>
                  <a:srgbClr val="FFC000"/>
                </a:solidFill>
                <a:latin typeface="Arial"/>
                <a:ea typeface="Calibri"/>
              </a:rPr>
              <a:t>wekeni</a:t>
            </a:r>
            <a:r>
              <a:rPr lang="en-US" sz="1200" b="0" dirty="0">
                <a:solidFill>
                  <a:srgbClr val="FFC000"/>
                </a:solidFill>
                <a:latin typeface="Arial"/>
                <a:ea typeface="Calibri"/>
              </a:rPr>
              <a:t> </a:t>
            </a:r>
            <a:r>
              <a:rPr lang="en-US" sz="1200" b="0" dirty="0" err="1">
                <a:solidFill>
                  <a:srgbClr val="FFC000"/>
                </a:solidFill>
                <a:latin typeface="Arial"/>
                <a:ea typeface="Calibri"/>
              </a:rPr>
              <a:t>siri</a:t>
            </a:r>
            <a:r>
              <a:rPr lang="en-US" sz="1200" b="0" dirty="0">
                <a:solidFill>
                  <a:srgbClr val="FFC000"/>
                </a:solidFill>
                <a:latin typeface="Arial"/>
                <a:ea typeface="Calibri"/>
              </a:rPr>
              <a:t> </a:t>
            </a:r>
            <a:r>
              <a:rPr lang="en-US" sz="1200" b="0" dirty="0" err="1">
                <a:solidFill>
                  <a:srgbClr val="FFC000"/>
                </a:solidFill>
                <a:latin typeface="Arial"/>
                <a:ea typeface="Calibri"/>
              </a:rPr>
              <a:t>kwa</a:t>
            </a:r>
            <a:r>
              <a:rPr lang="en-US" sz="1200" b="0" dirty="0">
                <a:solidFill>
                  <a:srgbClr val="FFC000"/>
                </a:solidFill>
                <a:latin typeface="Arial"/>
                <a:ea typeface="Calibri"/>
              </a:rPr>
              <a:t> </a:t>
            </a:r>
            <a:r>
              <a:rPr lang="en-US" sz="1200" b="0" dirty="0" err="1">
                <a:solidFill>
                  <a:srgbClr val="FFC000"/>
                </a:solidFill>
                <a:latin typeface="Arial"/>
                <a:ea typeface="Calibri"/>
              </a:rPr>
              <a:t>kila</a:t>
            </a:r>
            <a:r>
              <a:rPr lang="en-US" sz="1200" b="0" dirty="0">
                <a:solidFill>
                  <a:srgbClr val="FFC000"/>
                </a:solidFill>
                <a:latin typeface="Arial"/>
                <a:ea typeface="Calibri"/>
              </a:rPr>
              <a:t> </a:t>
            </a:r>
            <a:r>
              <a:rPr lang="en-US" sz="1200" b="0" dirty="0" err="1">
                <a:solidFill>
                  <a:srgbClr val="FFC000"/>
                </a:solidFill>
                <a:latin typeface="Arial"/>
                <a:ea typeface="Calibri"/>
              </a:rPr>
              <a:t>kitu</a:t>
            </a:r>
            <a:endParaRPr lang="en-US" sz="1200" b="0" dirty="0">
              <a:solidFill>
                <a:srgbClr val="FFC000"/>
              </a:solidFill>
              <a:latin typeface="Arial"/>
              <a:ea typeface="Calibri"/>
            </a:endParaRPr>
          </a:p>
          <a:p>
            <a:pPr marL="455612" lvl="1" indent="-228600">
              <a:spcBef>
                <a:spcPts val="0"/>
              </a:spcBef>
              <a:spcAft>
                <a:spcPts val="1200"/>
              </a:spcAft>
              <a:buAutoNum type="arabicPeriod" startAt="5"/>
            </a:pPr>
            <a:r>
              <a:rPr lang="en-US" sz="1200" b="0" dirty="0">
                <a:solidFill>
                  <a:schemeClr val="bg1"/>
                </a:solidFill>
                <a:latin typeface="Arial"/>
                <a:ea typeface="Calibri"/>
              </a:rPr>
              <a:t>     Help each other see blind spots</a:t>
            </a:r>
          </a:p>
          <a:p>
            <a:pPr marL="227012" lvl="1">
              <a:spcBef>
                <a:spcPts val="0"/>
              </a:spcBef>
              <a:spcAft>
                <a:spcPts val="1200"/>
              </a:spcAft>
            </a:pPr>
            <a:r>
              <a:rPr lang="en-US" sz="1200" b="0" dirty="0">
                <a:solidFill>
                  <a:srgbClr val="FFC000"/>
                </a:solidFill>
                <a:latin typeface="Arial"/>
                <a:ea typeface="Calibri"/>
              </a:rPr>
              <a:t>       </a:t>
            </a:r>
            <a:r>
              <a:rPr lang="en-US" sz="1200" b="0" dirty="0" err="1">
                <a:solidFill>
                  <a:srgbClr val="FFC000"/>
                </a:solidFill>
                <a:latin typeface="Arial"/>
                <a:ea typeface="Calibri"/>
              </a:rPr>
              <a:t>sahidianeni</a:t>
            </a:r>
            <a:r>
              <a:rPr lang="en-US" sz="1200" b="0" dirty="0">
                <a:solidFill>
                  <a:srgbClr val="FFC000"/>
                </a:solidFill>
                <a:latin typeface="Arial"/>
                <a:ea typeface="Calibri"/>
              </a:rPr>
              <a:t> </a:t>
            </a:r>
            <a:r>
              <a:rPr lang="en-US" sz="1200" b="0" dirty="0" err="1">
                <a:solidFill>
                  <a:srgbClr val="FFC000"/>
                </a:solidFill>
                <a:latin typeface="Arial"/>
                <a:ea typeface="Calibri"/>
              </a:rPr>
              <a:t>kuona</a:t>
            </a:r>
            <a:r>
              <a:rPr lang="en-US" sz="1200" b="0" dirty="0">
                <a:solidFill>
                  <a:srgbClr val="FFC000"/>
                </a:solidFill>
                <a:latin typeface="Arial"/>
                <a:ea typeface="Calibri"/>
              </a:rPr>
              <a:t> </a:t>
            </a:r>
            <a:r>
              <a:rPr lang="en-US" sz="1200" b="0" dirty="0" err="1">
                <a:solidFill>
                  <a:srgbClr val="FFC000"/>
                </a:solidFill>
                <a:latin typeface="Arial"/>
                <a:ea typeface="Calibri"/>
              </a:rPr>
              <a:t>sehemu</a:t>
            </a:r>
            <a:r>
              <a:rPr lang="en-US" sz="1200" b="0" dirty="0">
                <a:solidFill>
                  <a:srgbClr val="FFC000"/>
                </a:solidFill>
                <a:latin typeface="Arial"/>
                <a:ea typeface="Calibri"/>
              </a:rPr>
              <a:t> </a:t>
            </a:r>
            <a:r>
              <a:rPr lang="en-US" sz="1200" b="0" dirty="0" err="1">
                <a:solidFill>
                  <a:srgbClr val="FFC000"/>
                </a:solidFill>
                <a:latin typeface="Arial"/>
                <a:ea typeface="Calibri"/>
              </a:rPr>
              <a:t>ya</a:t>
            </a:r>
            <a:r>
              <a:rPr lang="en-US" sz="1200" b="0" dirty="0">
                <a:solidFill>
                  <a:srgbClr val="FFC000"/>
                </a:solidFill>
                <a:latin typeface="Arial"/>
                <a:ea typeface="Calibri"/>
              </a:rPr>
              <a:t> </a:t>
            </a:r>
            <a:r>
              <a:rPr lang="en-US" sz="1200" b="0" dirty="0" err="1">
                <a:solidFill>
                  <a:srgbClr val="FFC000"/>
                </a:solidFill>
                <a:latin typeface="Arial"/>
                <a:ea typeface="Calibri"/>
              </a:rPr>
              <a:t>hatari</a:t>
            </a:r>
            <a:endParaRPr lang="en-US" sz="1200" b="0" dirty="0">
              <a:solidFill>
                <a:srgbClr val="FFC000"/>
              </a:solidFill>
              <a:latin typeface="Arial"/>
              <a:ea typeface="Calibri"/>
            </a:endParaRPr>
          </a:p>
          <a:p>
            <a:pPr marL="455612" lvl="1" indent="-228600">
              <a:spcBef>
                <a:spcPts val="0"/>
              </a:spcBef>
              <a:spcAft>
                <a:spcPts val="1200"/>
              </a:spcAft>
              <a:buAutoNum type="arabicPeriod" startAt="6"/>
            </a:pPr>
            <a:r>
              <a:rPr lang="en-US" sz="1200" b="0" dirty="0">
                <a:solidFill>
                  <a:schemeClr val="bg1"/>
                </a:solidFill>
                <a:latin typeface="Arial"/>
                <a:ea typeface="Calibri"/>
              </a:rPr>
              <a:t>   Challenge each other</a:t>
            </a:r>
          </a:p>
          <a:p>
            <a:pPr marL="227012" lvl="1">
              <a:spcBef>
                <a:spcPts val="0"/>
              </a:spcBef>
              <a:spcAft>
                <a:spcPts val="1200"/>
              </a:spcAft>
            </a:pPr>
            <a:r>
              <a:rPr lang="en-US" sz="1200" b="0" dirty="0">
                <a:solidFill>
                  <a:schemeClr val="bg1"/>
                </a:solidFill>
                <a:latin typeface="Arial"/>
                <a:ea typeface="Calibri"/>
              </a:rPr>
              <a:t>        </a:t>
            </a:r>
            <a:r>
              <a:rPr lang="en-US" sz="1200" b="0" dirty="0" err="1">
                <a:solidFill>
                  <a:srgbClr val="FFC000"/>
                </a:solidFill>
                <a:latin typeface="Arial"/>
                <a:ea typeface="Calibri"/>
              </a:rPr>
              <a:t>jipeni</a:t>
            </a:r>
            <a:r>
              <a:rPr lang="en-US" sz="1200" b="0" dirty="0">
                <a:solidFill>
                  <a:srgbClr val="FFC000"/>
                </a:solidFill>
                <a:latin typeface="Arial"/>
                <a:ea typeface="Calibri"/>
              </a:rPr>
              <a:t> </a:t>
            </a:r>
            <a:r>
              <a:rPr lang="en-US" sz="1200" b="0" dirty="0" err="1">
                <a:solidFill>
                  <a:srgbClr val="FFC000"/>
                </a:solidFill>
                <a:latin typeface="Arial"/>
                <a:ea typeface="Calibri"/>
              </a:rPr>
              <a:t>changamoto</a:t>
            </a:r>
            <a:endParaRPr lang="en-US" sz="1200" b="0" dirty="0">
              <a:solidFill>
                <a:srgbClr val="FFC000"/>
              </a:solidFill>
              <a:latin typeface="Arial"/>
              <a:ea typeface="Calibri"/>
            </a:endParaRPr>
          </a:p>
          <a:p>
            <a:pPr marL="455612" lvl="1" indent="-228600">
              <a:spcBef>
                <a:spcPts val="0"/>
              </a:spcBef>
              <a:spcAft>
                <a:spcPts val="1200"/>
              </a:spcAft>
              <a:buAutoNum type="arabicPeriod" startAt="7"/>
            </a:pPr>
            <a:r>
              <a:rPr lang="en-US" sz="1200" b="0" dirty="0">
                <a:solidFill>
                  <a:schemeClr val="bg1"/>
                </a:solidFill>
                <a:latin typeface="Arial"/>
                <a:ea typeface="Calibri"/>
              </a:rPr>
              <a:t>Periodically evaluate the accountability partnership</a:t>
            </a:r>
          </a:p>
          <a:p>
            <a:pPr marL="227012" lvl="1">
              <a:spcBef>
                <a:spcPts val="0"/>
              </a:spcBef>
              <a:spcAft>
                <a:spcPts val="1200"/>
              </a:spcAft>
            </a:pPr>
            <a:r>
              <a:rPr lang="en-US" sz="1200" b="0" dirty="0">
                <a:solidFill>
                  <a:srgbClr val="FFC000"/>
                </a:solidFill>
                <a:latin typeface="Arial"/>
                <a:ea typeface="Calibri"/>
              </a:rPr>
              <a:t>      </a:t>
            </a:r>
            <a:r>
              <a:rPr lang="en-US" sz="1200" b="0" dirty="0" err="1">
                <a:solidFill>
                  <a:srgbClr val="FFC000"/>
                </a:solidFill>
                <a:latin typeface="Arial"/>
                <a:ea typeface="Calibri"/>
              </a:rPr>
              <a:t>Baada</a:t>
            </a:r>
            <a:r>
              <a:rPr lang="en-US" sz="1200" b="0" dirty="0">
                <a:solidFill>
                  <a:srgbClr val="FFC000"/>
                </a:solidFill>
                <a:latin typeface="Arial"/>
                <a:ea typeface="Calibri"/>
              </a:rPr>
              <a:t> </a:t>
            </a:r>
            <a:r>
              <a:rPr lang="en-US" sz="1200" b="0" dirty="0" err="1">
                <a:solidFill>
                  <a:srgbClr val="FFC000"/>
                </a:solidFill>
                <a:latin typeface="Arial"/>
                <a:ea typeface="Calibri"/>
              </a:rPr>
              <a:t>ya</a:t>
            </a:r>
            <a:r>
              <a:rPr lang="en-US" sz="1200" b="0" dirty="0">
                <a:solidFill>
                  <a:srgbClr val="FFC000"/>
                </a:solidFill>
                <a:latin typeface="Arial"/>
                <a:ea typeface="Calibri"/>
              </a:rPr>
              <a:t> </a:t>
            </a:r>
            <a:r>
              <a:rPr lang="en-US" sz="1200" b="0" dirty="0" err="1">
                <a:solidFill>
                  <a:srgbClr val="FFC000"/>
                </a:solidFill>
                <a:latin typeface="Arial"/>
                <a:ea typeface="Calibri"/>
              </a:rPr>
              <a:t>muda</a:t>
            </a:r>
            <a:r>
              <a:rPr lang="en-US" sz="1200" b="0" dirty="0">
                <a:solidFill>
                  <a:srgbClr val="FFC000"/>
                </a:solidFill>
                <a:latin typeface="Arial"/>
                <a:ea typeface="Calibri"/>
              </a:rPr>
              <a:t> </a:t>
            </a:r>
            <a:r>
              <a:rPr lang="en-US" sz="1200" b="0" dirty="0" err="1">
                <a:solidFill>
                  <a:srgbClr val="FFC000"/>
                </a:solidFill>
                <a:latin typeface="Arial"/>
                <a:ea typeface="Calibri"/>
              </a:rPr>
              <a:t>vipimeni</a:t>
            </a:r>
            <a:r>
              <a:rPr lang="en-US" sz="1200" b="0" dirty="0">
                <a:solidFill>
                  <a:srgbClr val="FFC000"/>
                </a:solidFill>
                <a:latin typeface="Arial"/>
                <a:ea typeface="Calibri"/>
              </a:rPr>
              <a:t> </a:t>
            </a:r>
            <a:r>
              <a:rPr lang="en-US" sz="1200" b="0" dirty="0" err="1">
                <a:solidFill>
                  <a:srgbClr val="FFC000"/>
                </a:solidFill>
                <a:latin typeface="Arial"/>
                <a:ea typeface="Calibri"/>
              </a:rPr>
              <a:t>viwango</a:t>
            </a:r>
            <a:r>
              <a:rPr lang="en-US" sz="1200" b="0" dirty="0">
                <a:solidFill>
                  <a:srgbClr val="FFC000"/>
                </a:solidFill>
                <a:latin typeface="Arial"/>
                <a:ea typeface="Calibri"/>
              </a:rPr>
              <a:t> </a:t>
            </a:r>
            <a:r>
              <a:rPr lang="en-US" sz="1200" b="0" dirty="0" err="1">
                <a:solidFill>
                  <a:srgbClr val="FFC000"/>
                </a:solidFill>
                <a:latin typeface="Arial"/>
                <a:ea typeface="Calibri"/>
              </a:rPr>
              <a:t>kwa</a:t>
            </a:r>
            <a:r>
              <a:rPr lang="en-US" sz="1200" b="0" dirty="0">
                <a:solidFill>
                  <a:srgbClr val="FFC000"/>
                </a:solidFill>
                <a:latin typeface="Arial"/>
                <a:ea typeface="Calibri"/>
              </a:rPr>
              <a:t> </a:t>
            </a:r>
            <a:r>
              <a:rPr lang="en-US" sz="1200" b="0" dirty="0" err="1">
                <a:solidFill>
                  <a:srgbClr val="FFC000"/>
                </a:solidFill>
                <a:latin typeface="Arial"/>
                <a:ea typeface="Calibri"/>
              </a:rPr>
              <a:t>kila</a:t>
            </a:r>
            <a:r>
              <a:rPr lang="en-US" sz="1200" b="0" dirty="0">
                <a:solidFill>
                  <a:srgbClr val="FFC000"/>
                </a:solidFill>
                <a:latin typeface="Arial"/>
                <a:ea typeface="Calibri"/>
              </a:rPr>
              <a:t> </a:t>
            </a:r>
            <a:r>
              <a:rPr lang="en-US" sz="1200" b="0" dirty="0" err="1">
                <a:solidFill>
                  <a:srgbClr val="FFC000"/>
                </a:solidFill>
                <a:latin typeface="Arial"/>
                <a:ea typeface="Calibri"/>
              </a:rPr>
              <a:t>mwenza</a:t>
            </a:r>
            <a:endParaRPr lang="en-US" sz="1200" b="0" dirty="0">
              <a:solidFill>
                <a:srgbClr val="FFC000"/>
              </a:solidFill>
              <a:latin typeface="Arial"/>
              <a:ea typeface="Calibri"/>
            </a:endParaRPr>
          </a:p>
          <a:p>
            <a:pPr marL="0" lvl="1">
              <a:spcBef>
                <a:spcPts val="0"/>
              </a:spcBef>
              <a:spcAft>
                <a:spcPts val="1200"/>
              </a:spcAft>
            </a:pPr>
            <a:endParaRPr lang="en-US" sz="3200" b="0" dirty="0">
              <a:solidFill>
                <a:schemeClr val="bg1"/>
              </a:solidFill>
              <a:latin typeface="Arial"/>
              <a:ea typeface="Calibri"/>
            </a:endParaRPr>
          </a:p>
        </p:txBody>
      </p:sp>
    </p:spTree>
    <p:extLst>
      <p:ext uri="{BB962C8B-B14F-4D97-AF65-F5344CB8AC3E}">
        <p14:creationId xmlns:p14="http://schemas.microsoft.com/office/powerpoint/2010/main" val="3394330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1519" y="137309"/>
            <a:ext cx="9144000" cy="891392"/>
          </a:xfrm>
        </p:spPr>
        <p:txBody>
          <a:bodyPr/>
          <a:lstStyle/>
          <a:p>
            <a:r>
              <a:rPr lang="en-US" sz="2400" dirty="0"/>
              <a:t>Accountability Meetings</a:t>
            </a:r>
            <a:br>
              <a:rPr lang="en-US" sz="2400" dirty="0"/>
            </a:br>
            <a:r>
              <a:rPr lang="en-US" sz="2400" dirty="0" err="1">
                <a:solidFill>
                  <a:srgbClr val="FFC000"/>
                </a:solidFill>
              </a:rPr>
              <a:t>uwajibikaji</a:t>
            </a:r>
            <a:r>
              <a:rPr lang="en-US" sz="2400" dirty="0">
                <a:solidFill>
                  <a:srgbClr val="FFC000"/>
                </a:solidFill>
              </a:rPr>
              <a:t> </a:t>
            </a:r>
            <a:r>
              <a:rPr lang="en-US" sz="2400" dirty="0" err="1">
                <a:solidFill>
                  <a:srgbClr val="FFC000"/>
                </a:solidFill>
              </a:rPr>
              <a:t>mikutano</a:t>
            </a:r>
            <a:endParaRPr lang="en-US" sz="2400" dirty="0">
              <a:solidFill>
                <a:srgbClr val="FFC000"/>
              </a:solidFill>
            </a:endParaRPr>
          </a:p>
        </p:txBody>
      </p:sp>
      <p:sp>
        <p:nvSpPr>
          <p:cNvPr id="2" name="Rectangle 1"/>
          <p:cNvSpPr/>
          <p:nvPr/>
        </p:nvSpPr>
        <p:spPr>
          <a:xfrm>
            <a:off x="104274" y="1018674"/>
            <a:ext cx="8718885" cy="6032421"/>
          </a:xfrm>
          <a:prstGeom prst="rect">
            <a:avLst/>
          </a:prstGeom>
        </p:spPr>
        <p:txBody>
          <a:bodyPr wrap="square">
            <a:spAutoFit/>
          </a:bodyPr>
          <a:lstStyle/>
          <a:p>
            <a:pPr marL="466725" lvl="1" indent="-466725">
              <a:lnSpc>
                <a:spcPct val="115000"/>
              </a:lnSpc>
              <a:spcBef>
                <a:spcPts val="0"/>
              </a:spcBef>
              <a:spcAft>
                <a:spcPts val="1200"/>
              </a:spcAft>
              <a:buFont typeface="+mj-lt"/>
              <a:buAutoNum type="arabicPeriod"/>
            </a:pPr>
            <a:r>
              <a:rPr lang="en-US" sz="2000" b="0" dirty="0">
                <a:solidFill>
                  <a:schemeClr val="bg1"/>
                </a:solidFill>
                <a:latin typeface="Arial"/>
                <a:ea typeface="Calibri"/>
              </a:rPr>
              <a:t>State our goal</a:t>
            </a:r>
          </a:p>
          <a:p>
            <a:pPr marL="0" lvl="1">
              <a:lnSpc>
                <a:spcPct val="115000"/>
              </a:lnSpc>
              <a:spcBef>
                <a:spcPts val="0"/>
              </a:spcBef>
              <a:spcAft>
                <a:spcPts val="1200"/>
              </a:spcAft>
            </a:pPr>
            <a:r>
              <a:rPr lang="en-US" sz="2000" b="0" dirty="0">
                <a:solidFill>
                  <a:schemeClr val="bg1"/>
                </a:solidFill>
                <a:latin typeface="Arial"/>
                <a:ea typeface="Calibri"/>
              </a:rPr>
              <a:t>    </a:t>
            </a:r>
            <a:r>
              <a:rPr lang="en-US" sz="2000" b="0" dirty="0" err="1">
                <a:solidFill>
                  <a:srgbClr val="FFC000"/>
                </a:solidFill>
                <a:latin typeface="Arial"/>
                <a:ea typeface="Calibri"/>
              </a:rPr>
              <a:t>weka</a:t>
            </a:r>
            <a:r>
              <a:rPr lang="en-US" sz="2000" b="0" dirty="0">
                <a:solidFill>
                  <a:srgbClr val="FFC000"/>
                </a:solidFill>
                <a:latin typeface="Arial"/>
                <a:ea typeface="Calibri"/>
              </a:rPr>
              <a:t> </a:t>
            </a:r>
            <a:r>
              <a:rPr lang="en-US" sz="2000" b="0" dirty="0" err="1">
                <a:solidFill>
                  <a:srgbClr val="FFC000"/>
                </a:solidFill>
                <a:latin typeface="Arial"/>
                <a:ea typeface="Calibri"/>
              </a:rPr>
              <a:t>malengo</a:t>
            </a:r>
            <a:endParaRPr lang="en-US" sz="2000" b="0" dirty="0">
              <a:solidFill>
                <a:srgbClr val="FFC000"/>
              </a:solidFill>
              <a:latin typeface="Arial"/>
              <a:ea typeface="Calibri"/>
            </a:endParaRPr>
          </a:p>
          <a:p>
            <a:pPr marL="0" lvl="1">
              <a:lnSpc>
                <a:spcPct val="115000"/>
              </a:lnSpc>
              <a:spcBef>
                <a:spcPts val="0"/>
              </a:spcBef>
              <a:spcAft>
                <a:spcPts val="1200"/>
              </a:spcAft>
            </a:pPr>
            <a:r>
              <a:rPr lang="en-US" sz="2000" b="0" dirty="0">
                <a:solidFill>
                  <a:schemeClr val="bg1"/>
                </a:solidFill>
                <a:latin typeface="Arial"/>
                <a:ea typeface="Calibri"/>
              </a:rPr>
              <a:t>2. Share our plan </a:t>
            </a:r>
          </a:p>
          <a:p>
            <a:pPr marL="0" lvl="1">
              <a:lnSpc>
                <a:spcPct val="115000"/>
              </a:lnSpc>
              <a:spcBef>
                <a:spcPts val="0"/>
              </a:spcBef>
              <a:spcAft>
                <a:spcPts val="1200"/>
              </a:spcAft>
            </a:pPr>
            <a:r>
              <a:rPr lang="en-US" sz="2000" b="0" dirty="0">
                <a:solidFill>
                  <a:schemeClr val="bg1"/>
                </a:solidFill>
                <a:latin typeface="Arial"/>
                <a:ea typeface="Calibri"/>
              </a:rPr>
              <a:t>  </a:t>
            </a:r>
            <a:r>
              <a:rPr lang="en-US" sz="2000" b="0" dirty="0" err="1">
                <a:solidFill>
                  <a:srgbClr val="FFC000"/>
                </a:solidFill>
                <a:latin typeface="Arial"/>
                <a:ea typeface="Calibri"/>
              </a:rPr>
              <a:t>Shiriki</a:t>
            </a:r>
            <a:r>
              <a:rPr lang="en-US" sz="2000" b="0" dirty="0">
                <a:solidFill>
                  <a:srgbClr val="FFC000"/>
                </a:solidFill>
                <a:latin typeface="Arial"/>
                <a:ea typeface="Calibri"/>
              </a:rPr>
              <a:t> </a:t>
            </a:r>
            <a:r>
              <a:rPr lang="en-US" sz="2000" b="0" dirty="0" err="1">
                <a:solidFill>
                  <a:srgbClr val="FFC000"/>
                </a:solidFill>
                <a:latin typeface="Arial"/>
                <a:ea typeface="Calibri"/>
              </a:rPr>
              <a:t>mipango</a:t>
            </a:r>
            <a:endParaRPr lang="en-US" sz="2000" b="0" dirty="0">
              <a:solidFill>
                <a:srgbClr val="FFC000"/>
              </a:solidFill>
              <a:latin typeface="Arial"/>
              <a:ea typeface="Calibri"/>
            </a:endParaRPr>
          </a:p>
          <a:p>
            <a:pPr marL="0" lvl="1">
              <a:lnSpc>
                <a:spcPct val="115000"/>
              </a:lnSpc>
              <a:spcBef>
                <a:spcPts val="0"/>
              </a:spcBef>
              <a:spcAft>
                <a:spcPts val="1200"/>
              </a:spcAft>
            </a:pPr>
            <a:r>
              <a:rPr lang="en-US" sz="2000" b="0" dirty="0">
                <a:solidFill>
                  <a:schemeClr val="bg1"/>
                </a:solidFill>
                <a:latin typeface="Arial"/>
                <a:ea typeface="Calibri"/>
              </a:rPr>
              <a:t>3. Share our progress</a:t>
            </a:r>
          </a:p>
          <a:p>
            <a:pPr marL="0" lvl="1">
              <a:lnSpc>
                <a:spcPct val="115000"/>
              </a:lnSpc>
              <a:spcBef>
                <a:spcPts val="0"/>
              </a:spcBef>
              <a:spcAft>
                <a:spcPts val="1200"/>
              </a:spcAft>
            </a:pPr>
            <a:r>
              <a:rPr lang="en-US" sz="2000" b="0" dirty="0">
                <a:solidFill>
                  <a:schemeClr val="bg1"/>
                </a:solidFill>
                <a:latin typeface="Arial"/>
                <a:ea typeface="Calibri"/>
              </a:rPr>
              <a:t>     </a:t>
            </a:r>
            <a:r>
              <a:rPr lang="en-US" sz="2000" b="0" dirty="0" err="1">
                <a:solidFill>
                  <a:srgbClr val="FFC000"/>
                </a:solidFill>
                <a:latin typeface="Arial"/>
                <a:ea typeface="Calibri"/>
              </a:rPr>
              <a:t>Shiriki</a:t>
            </a:r>
            <a:r>
              <a:rPr lang="en-US" sz="2000" b="0" dirty="0">
                <a:solidFill>
                  <a:srgbClr val="FFC000"/>
                </a:solidFill>
                <a:latin typeface="Arial"/>
                <a:ea typeface="Calibri"/>
              </a:rPr>
              <a:t> </a:t>
            </a:r>
            <a:r>
              <a:rPr lang="en-US" sz="2000" b="0" dirty="0" err="1">
                <a:solidFill>
                  <a:srgbClr val="FFC000"/>
                </a:solidFill>
                <a:latin typeface="Arial"/>
                <a:ea typeface="Calibri"/>
              </a:rPr>
              <a:t>umbali</a:t>
            </a:r>
            <a:r>
              <a:rPr lang="en-US" sz="2000" b="0" dirty="0">
                <a:solidFill>
                  <a:srgbClr val="FFC000"/>
                </a:solidFill>
                <a:latin typeface="Arial"/>
                <a:ea typeface="Calibri"/>
              </a:rPr>
              <a:t> </a:t>
            </a:r>
          </a:p>
          <a:p>
            <a:pPr marL="0" lvl="1">
              <a:lnSpc>
                <a:spcPct val="115000"/>
              </a:lnSpc>
              <a:spcBef>
                <a:spcPts val="0"/>
              </a:spcBef>
              <a:spcAft>
                <a:spcPts val="1200"/>
              </a:spcAft>
            </a:pPr>
            <a:r>
              <a:rPr lang="en-US" sz="2000" b="0" dirty="0">
                <a:solidFill>
                  <a:schemeClr val="bg1"/>
                </a:solidFill>
                <a:latin typeface="Arial"/>
                <a:ea typeface="Calibri"/>
              </a:rPr>
              <a:t>4. Discuss solutions to problems </a:t>
            </a:r>
          </a:p>
          <a:p>
            <a:pPr marL="0" lvl="1">
              <a:lnSpc>
                <a:spcPct val="115000"/>
              </a:lnSpc>
              <a:spcBef>
                <a:spcPts val="0"/>
              </a:spcBef>
              <a:spcAft>
                <a:spcPts val="1200"/>
              </a:spcAft>
            </a:pPr>
            <a:r>
              <a:rPr lang="en-US" sz="2000" b="0" dirty="0">
                <a:solidFill>
                  <a:srgbClr val="FFC000"/>
                </a:solidFill>
                <a:latin typeface="Arial"/>
                <a:ea typeface="Calibri"/>
              </a:rPr>
              <a:t>  </a:t>
            </a:r>
            <a:r>
              <a:rPr lang="en-US" sz="2000" b="0" dirty="0" err="1">
                <a:solidFill>
                  <a:srgbClr val="FFC000"/>
                </a:solidFill>
                <a:latin typeface="Arial"/>
                <a:ea typeface="Calibri"/>
              </a:rPr>
              <a:t>Mujadili</a:t>
            </a:r>
            <a:r>
              <a:rPr lang="en-US" sz="2000" b="0" dirty="0">
                <a:solidFill>
                  <a:srgbClr val="FFC000"/>
                </a:solidFill>
                <a:latin typeface="Arial"/>
                <a:ea typeface="Calibri"/>
              </a:rPr>
              <a:t> </a:t>
            </a:r>
            <a:r>
              <a:rPr lang="en-US" sz="2000" b="0" dirty="0" err="1">
                <a:solidFill>
                  <a:srgbClr val="FFC000"/>
                </a:solidFill>
                <a:latin typeface="Arial"/>
                <a:ea typeface="Calibri"/>
              </a:rPr>
              <a:t>suluhisho</a:t>
            </a:r>
            <a:r>
              <a:rPr lang="en-US" sz="2000" b="0" dirty="0">
                <a:solidFill>
                  <a:srgbClr val="FFC000"/>
                </a:solidFill>
                <a:latin typeface="Arial"/>
                <a:ea typeface="Calibri"/>
              </a:rPr>
              <a:t> la </a:t>
            </a:r>
            <a:r>
              <a:rPr lang="en-US" sz="2000" b="0" dirty="0" err="1">
                <a:solidFill>
                  <a:srgbClr val="FFC000"/>
                </a:solidFill>
                <a:latin typeface="Arial"/>
                <a:ea typeface="Calibri"/>
              </a:rPr>
              <a:t>tatizo</a:t>
            </a:r>
            <a:endParaRPr lang="en-US" sz="2000" b="0" dirty="0">
              <a:solidFill>
                <a:srgbClr val="FFC000"/>
              </a:solidFill>
              <a:latin typeface="Arial"/>
              <a:ea typeface="Calibri"/>
            </a:endParaRPr>
          </a:p>
          <a:p>
            <a:pPr marL="0" lvl="1">
              <a:lnSpc>
                <a:spcPct val="115000"/>
              </a:lnSpc>
              <a:spcBef>
                <a:spcPts val="0"/>
              </a:spcBef>
              <a:spcAft>
                <a:spcPts val="1200"/>
              </a:spcAft>
            </a:pPr>
            <a:r>
              <a:rPr lang="en-US" sz="2000" b="0" dirty="0">
                <a:solidFill>
                  <a:schemeClr val="bg1"/>
                </a:solidFill>
                <a:latin typeface="Arial"/>
                <a:ea typeface="Calibri"/>
              </a:rPr>
              <a:t>5. Encourage each other to complete our goals</a:t>
            </a:r>
          </a:p>
          <a:p>
            <a:pPr marL="0" lvl="1">
              <a:lnSpc>
                <a:spcPct val="115000"/>
              </a:lnSpc>
              <a:spcBef>
                <a:spcPts val="0"/>
              </a:spcBef>
              <a:spcAft>
                <a:spcPts val="1200"/>
              </a:spcAft>
            </a:pPr>
            <a:r>
              <a:rPr lang="en-US" sz="2000" b="0" dirty="0">
                <a:solidFill>
                  <a:schemeClr val="bg1"/>
                </a:solidFill>
                <a:latin typeface="Arial"/>
                <a:ea typeface="Calibri"/>
              </a:rPr>
              <a:t>    </a:t>
            </a:r>
            <a:r>
              <a:rPr lang="en-US" sz="2000" b="0" dirty="0" err="1">
                <a:solidFill>
                  <a:srgbClr val="FFC000"/>
                </a:solidFill>
                <a:latin typeface="Arial"/>
                <a:ea typeface="Calibri"/>
              </a:rPr>
              <a:t>Tianeni</a:t>
            </a:r>
            <a:r>
              <a:rPr lang="en-US" sz="2000" b="0" dirty="0">
                <a:solidFill>
                  <a:srgbClr val="FFC000"/>
                </a:solidFill>
                <a:latin typeface="Arial"/>
                <a:ea typeface="Calibri"/>
              </a:rPr>
              <a:t> </a:t>
            </a:r>
            <a:r>
              <a:rPr lang="en-US" sz="2000" b="0" dirty="0" err="1">
                <a:solidFill>
                  <a:srgbClr val="FFC000"/>
                </a:solidFill>
                <a:latin typeface="Arial"/>
                <a:ea typeface="Calibri"/>
              </a:rPr>
              <a:t>moyo</a:t>
            </a:r>
            <a:r>
              <a:rPr lang="en-US" sz="2000" b="0" dirty="0">
                <a:solidFill>
                  <a:srgbClr val="FFC000"/>
                </a:solidFill>
                <a:latin typeface="Arial"/>
                <a:ea typeface="Calibri"/>
              </a:rPr>
              <a:t> </a:t>
            </a:r>
            <a:r>
              <a:rPr lang="en-US" sz="2000" b="0" dirty="0" err="1">
                <a:solidFill>
                  <a:srgbClr val="FFC000"/>
                </a:solidFill>
                <a:latin typeface="Arial"/>
                <a:ea typeface="Calibri"/>
              </a:rPr>
              <a:t>ili</a:t>
            </a:r>
            <a:r>
              <a:rPr lang="en-US" sz="2000" b="0" dirty="0">
                <a:solidFill>
                  <a:srgbClr val="FFC000"/>
                </a:solidFill>
                <a:latin typeface="Arial"/>
                <a:ea typeface="Calibri"/>
              </a:rPr>
              <a:t> </a:t>
            </a:r>
            <a:r>
              <a:rPr lang="en-US" sz="2000" b="0" dirty="0" err="1">
                <a:solidFill>
                  <a:srgbClr val="FFC000"/>
                </a:solidFill>
                <a:latin typeface="Arial"/>
                <a:ea typeface="Calibri"/>
              </a:rPr>
              <a:t>mukamilishe</a:t>
            </a:r>
            <a:r>
              <a:rPr lang="en-US" sz="2000" b="0" dirty="0">
                <a:solidFill>
                  <a:srgbClr val="FFC000"/>
                </a:solidFill>
                <a:latin typeface="Arial"/>
                <a:ea typeface="Calibri"/>
              </a:rPr>
              <a:t> </a:t>
            </a:r>
            <a:r>
              <a:rPr lang="en-US" sz="2000" b="0" dirty="0" err="1">
                <a:solidFill>
                  <a:srgbClr val="FFC000"/>
                </a:solidFill>
                <a:latin typeface="Arial"/>
                <a:ea typeface="Calibri"/>
              </a:rPr>
              <a:t>malengo</a:t>
            </a:r>
            <a:endParaRPr lang="en-US" sz="2000" b="0" dirty="0">
              <a:solidFill>
                <a:srgbClr val="FFC000"/>
              </a:solidFill>
              <a:latin typeface="Arial"/>
              <a:ea typeface="Calibri"/>
            </a:endParaRPr>
          </a:p>
          <a:p>
            <a:pPr marL="0" lvl="1">
              <a:lnSpc>
                <a:spcPct val="115000"/>
              </a:lnSpc>
              <a:spcBef>
                <a:spcPts val="0"/>
              </a:spcBef>
              <a:spcAft>
                <a:spcPts val="1200"/>
              </a:spcAft>
            </a:pPr>
            <a:r>
              <a:rPr lang="en-US" sz="2000" b="0" dirty="0">
                <a:solidFill>
                  <a:schemeClr val="bg1"/>
                </a:solidFill>
                <a:latin typeface="Arial"/>
                <a:ea typeface="Calibri"/>
              </a:rPr>
              <a:t>6. Pray for each other</a:t>
            </a:r>
          </a:p>
          <a:p>
            <a:pPr marL="0" lvl="1">
              <a:lnSpc>
                <a:spcPct val="115000"/>
              </a:lnSpc>
              <a:spcBef>
                <a:spcPts val="0"/>
              </a:spcBef>
              <a:spcAft>
                <a:spcPts val="1200"/>
              </a:spcAft>
            </a:pPr>
            <a:r>
              <a:rPr lang="en-US" sz="2000" b="0" dirty="0">
                <a:solidFill>
                  <a:schemeClr val="bg1"/>
                </a:solidFill>
                <a:latin typeface="Arial"/>
                <a:ea typeface="Calibri"/>
              </a:rPr>
              <a:t>  </a:t>
            </a:r>
            <a:r>
              <a:rPr lang="en-US" sz="2000" b="0" dirty="0" err="1">
                <a:solidFill>
                  <a:srgbClr val="FFC000"/>
                </a:solidFill>
                <a:latin typeface="Arial"/>
                <a:ea typeface="Calibri"/>
              </a:rPr>
              <a:t>Ombeaneni</a:t>
            </a:r>
            <a:r>
              <a:rPr lang="en-US" sz="2000" b="0" dirty="0">
                <a:solidFill>
                  <a:srgbClr val="FFC000"/>
                </a:solidFill>
                <a:latin typeface="Arial"/>
                <a:ea typeface="Calibri"/>
              </a:rPr>
              <a:t> </a:t>
            </a:r>
            <a:r>
              <a:rPr lang="en-US" sz="2000" b="0" dirty="0" err="1">
                <a:solidFill>
                  <a:srgbClr val="FFC000"/>
                </a:solidFill>
                <a:latin typeface="Arial"/>
                <a:ea typeface="Calibri"/>
              </a:rPr>
              <a:t>kila</a:t>
            </a:r>
            <a:r>
              <a:rPr lang="en-US" sz="2000" b="0" dirty="0">
                <a:solidFill>
                  <a:srgbClr val="FFC000"/>
                </a:solidFill>
                <a:latin typeface="Arial"/>
                <a:ea typeface="Calibri"/>
              </a:rPr>
              <a:t> </a:t>
            </a:r>
            <a:r>
              <a:rPr lang="en-US" sz="2000" b="0" dirty="0" err="1">
                <a:solidFill>
                  <a:srgbClr val="FFC000"/>
                </a:solidFill>
                <a:latin typeface="Arial"/>
                <a:ea typeface="Calibri"/>
              </a:rPr>
              <a:t>moja</a:t>
            </a:r>
            <a:endParaRPr lang="en-US" sz="2000" b="0" dirty="0">
              <a:solidFill>
                <a:srgbClr val="FFC000"/>
              </a:solidFill>
              <a:latin typeface="Arial"/>
              <a:ea typeface="Calibri"/>
            </a:endParaRPr>
          </a:p>
        </p:txBody>
      </p:sp>
      <p:sp>
        <p:nvSpPr>
          <p:cNvPr id="6" name="Slide Number Placeholder 3">
            <a:extLst>
              <a:ext uri="{FF2B5EF4-FFF2-40B4-BE49-F238E27FC236}">
                <a16:creationId xmlns:a16="http://schemas.microsoft.com/office/drawing/2014/main" id="{5D7AF453-F606-4A2F-8312-78380427C596}"/>
              </a:ext>
            </a:extLst>
          </p:cNvPr>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15</a:t>
            </a:r>
          </a:p>
        </p:txBody>
      </p:sp>
    </p:spTree>
    <p:extLst>
      <p:ext uri="{BB962C8B-B14F-4D97-AF65-F5344CB8AC3E}">
        <p14:creationId xmlns:p14="http://schemas.microsoft.com/office/powerpoint/2010/main" val="3614225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304799"/>
            <a:ext cx="9144000" cy="860613"/>
          </a:xfrm>
        </p:spPr>
        <p:txBody>
          <a:bodyPr/>
          <a:lstStyle/>
          <a:p>
            <a:r>
              <a:rPr lang="en-US" sz="1400" dirty="0"/>
              <a:t>Important Qualities </a:t>
            </a:r>
            <a:br>
              <a:rPr lang="en-US" sz="1400" dirty="0"/>
            </a:br>
            <a:r>
              <a:rPr lang="en-US" sz="1400" dirty="0"/>
              <a:t>for an Accountability Partner</a:t>
            </a:r>
            <a:br>
              <a:rPr lang="en-US" sz="1400" dirty="0"/>
            </a:br>
            <a:r>
              <a:rPr lang="en-US" sz="1400" dirty="0" err="1">
                <a:solidFill>
                  <a:srgbClr val="FFC000"/>
                </a:solidFill>
              </a:rPr>
              <a:t>umuhimu</a:t>
            </a:r>
            <a:r>
              <a:rPr lang="en-US" sz="1400" dirty="0">
                <a:solidFill>
                  <a:srgbClr val="FFC000"/>
                </a:solidFill>
              </a:rPr>
              <a:t> </a:t>
            </a:r>
            <a:r>
              <a:rPr lang="en-US" sz="1400" dirty="0" err="1">
                <a:solidFill>
                  <a:srgbClr val="FFC000"/>
                </a:solidFill>
              </a:rPr>
              <a:t>wa</a:t>
            </a:r>
            <a:r>
              <a:rPr lang="en-US" sz="1400" dirty="0">
                <a:solidFill>
                  <a:srgbClr val="FFC000"/>
                </a:solidFill>
              </a:rPr>
              <a:t> </a:t>
            </a:r>
            <a:r>
              <a:rPr lang="en-US" sz="1400" dirty="0" err="1">
                <a:solidFill>
                  <a:srgbClr val="FFC000"/>
                </a:solidFill>
              </a:rPr>
              <a:t>viwango</a:t>
            </a:r>
            <a:r>
              <a:rPr lang="en-US" sz="1400" dirty="0">
                <a:solidFill>
                  <a:srgbClr val="FFC000"/>
                </a:solidFill>
              </a:rPr>
              <a:t> </a:t>
            </a:r>
            <a:r>
              <a:rPr lang="en-US" sz="1400" dirty="0" err="1">
                <a:solidFill>
                  <a:srgbClr val="FFC000"/>
                </a:solidFill>
              </a:rPr>
              <a:t>vya</a:t>
            </a:r>
            <a:r>
              <a:rPr lang="en-US" sz="1400" dirty="0">
                <a:solidFill>
                  <a:srgbClr val="FFC000"/>
                </a:solidFill>
              </a:rPr>
              <a:t> </a:t>
            </a:r>
            <a:r>
              <a:rPr lang="en-US" sz="1400" dirty="0" err="1">
                <a:solidFill>
                  <a:srgbClr val="FFC000"/>
                </a:solidFill>
              </a:rPr>
              <a:t>uwajibikaji</a:t>
            </a:r>
            <a:r>
              <a:rPr lang="en-US" sz="1400" dirty="0">
                <a:solidFill>
                  <a:srgbClr val="FFC000"/>
                </a:solidFill>
              </a:rPr>
              <a:t> </a:t>
            </a:r>
            <a:r>
              <a:rPr lang="en-US" sz="1400" dirty="0" err="1">
                <a:solidFill>
                  <a:srgbClr val="FFC000"/>
                </a:solidFill>
              </a:rPr>
              <a:t>weza</a:t>
            </a:r>
            <a:endParaRPr lang="en-US" sz="1400" dirty="0">
              <a:solidFill>
                <a:srgbClr val="FFC000"/>
              </a:solidFill>
            </a:endParaRPr>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16</a:t>
            </a:r>
          </a:p>
        </p:txBody>
      </p:sp>
      <p:sp>
        <p:nvSpPr>
          <p:cNvPr id="2" name="Rectangle 1"/>
          <p:cNvSpPr/>
          <p:nvPr/>
        </p:nvSpPr>
        <p:spPr>
          <a:xfrm>
            <a:off x="96254" y="1171074"/>
            <a:ext cx="7852610" cy="3659463"/>
          </a:xfrm>
          <a:prstGeom prst="rect">
            <a:avLst/>
          </a:prstGeom>
        </p:spPr>
        <p:txBody>
          <a:bodyPr wrap="square">
            <a:spAutoFit/>
          </a:bodyPr>
          <a:lstStyle/>
          <a:p>
            <a:pPr marL="514350" lvl="1" indent="-514350">
              <a:lnSpc>
                <a:spcPct val="115000"/>
              </a:lnSpc>
              <a:spcBef>
                <a:spcPts val="0"/>
              </a:spcBef>
              <a:spcAft>
                <a:spcPts val="1200"/>
              </a:spcAft>
              <a:buAutoNum type="arabicPeriod"/>
            </a:pPr>
            <a:r>
              <a:rPr lang="en-US" sz="1400" b="0" dirty="0">
                <a:solidFill>
                  <a:schemeClr val="bg1"/>
                </a:solidFill>
                <a:latin typeface="Arial"/>
                <a:ea typeface="Calibri"/>
              </a:rPr>
              <a:t>“Practice what you preach”</a:t>
            </a:r>
          </a:p>
          <a:p>
            <a:pPr marL="0" lvl="1">
              <a:lnSpc>
                <a:spcPct val="115000"/>
              </a:lnSpc>
              <a:spcBef>
                <a:spcPts val="0"/>
              </a:spcBef>
              <a:spcAft>
                <a:spcPts val="1200"/>
              </a:spcAft>
            </a:pPr>
            <a:r>
              <a:rPr lang="en-US" sz="1400" b="0" dirty="0">
                <a:solidFill>
                  <a:schemeClr val="bg1"/>
                </a:solidFill>
                <a:latin typeface="Arial"/>
                <a:ea typeface="Calibri"/>
              </a:rPr>
              <a:t> </a:t>
            </a:r>
            <a:r>
              <a:rPr lang="en-US" sz="1400" b="0" dirty="0" err="1">
                <a:solidFill>
                  <a:srgbClr val="FFC000"/>
                </a:solidFill>
                <a:latin typeface="Arial"/>
                <a:ea typeface="Calibri"/>
              </a:rPr>
              <a:t>fanya</a:t>
            </a:r>
            <a:r>
              <a:rPr lang="en-US" sz="1400" b="0" dirty="0">
                <a:solidFill>
                  <a:srgbClr val="FFC000"/>
                </a:solidFill>
                <a:latin typeface="Arial"/>
                <a:ea typeface="Calibri"/>
              </a:rPr>
              <a:t> </a:t>
            </a:r>
            <a:r>
              <a:rPr lang="en-US" sz="1400" b="0" dirty="0" err="1">
                <a:solidFill>
                  <a:srgbClr val="FFC000"/>
                </a:solidFill>
                <a:latin typeface="Arial"/>
                <a:ea typeface="Calibri"/>
              </a:rPr>
              <a:t>zoezi</a:t>
            </a:r>
            <a:r>
              <a:rPr lang="en-US" sz="1400" b="0" dirty="0">
                <a:solidFill>
                  <a:srgbClr val="FFC000"/>
                </a:solidFill>
                <a:latin typeface="Arial"/>
                <a:ea typeface="Calibri"/>
              </a:rPr>
              <a:t> </a:t>
            </a:r>
            <a:r>
              <a:rPr lang="en-US" sz="1400" b="0" dirty="0" err="1">
                <a:solidFill>
                  <a:srgbClr val="FFC000"/>
                </a:solidFill>
                <a:latin typeface="Arial"/>
                <a:ea typeface="Calibri"/>
              </a:rPr>
              <a:t>ya</a:t>
            </a:r>
            <a:r>
              <a:rPr lang="en-US" sz="1400" b="0" dirty="0">
                <a:solidFill>
                  <a:srgbClr val="FFC000"/>
                </a:solidFill>
                <a:latin typeface="Arial"/>
                <a:ea typeface="Calibri"/>
              </a:rPr>
              <a:t> </a:t>
            </a:r>
            <a:r>
              <a:rPr lang="en-US" sz="1400" b="0" dirty="0" err="1">
                <a:solidFill>
                  <a:srgbClr val="FFC000"/>
                </a:solidFill>
                <a:latin typeface="Arial"/>
                <a:ea typeface="Calibri"/>
              </a:rPr>
              <a:t>kile</a:t>
            </a:r>
            <a:r>
              <a:rPr lang="en-US" sz="1400" b="0" dirty="0">
                <a:solidFill>
                  <a:srgbClr val="FFC000"/>
                </a:solidFill>
                <a:latin typeface="Arial"/>
                <a:ea typeface="Calibri"/>
              </a:rPr>
              <a:t> </a:t>
            </a:r>
            <a:r>
              <a:rPr lang="en-US" sz="1400" b="0" dirty="0" err="1">
                <a:solidFill>
                  <a:srgbClr val="FFC000"/>
                </a:solidFill>
                <a:latin typeface="Arial"/>
                <a:ea typeface="Calibri"/>
              </a:rPr>
              <a:t>utakachohubiri</a:t>
            </a:r>
            <a:endParaRPr lang="en-US" sz="1400" b="0" dirty="0">
              <a:solidFill>
                <a:srgbClr val="FFC000"/>
              </a:solidFill>
              <a:latin typeface="Arial"/>
              <a:ea typeface="Calibri"/>
            </a:endParaRPr>
          </a:p>
          <a:p>
            <a:pPr marL="0" lvl="1">
              <a:lnSpc>
                <a:spcPct val="115000"/>
              </a:lnSpc>
              <a:spcBef>
                <a:spcPts val="0"/>
              </a:spcBef>
              <a:spcAft>
                <a:spcPts val="1200"/>
              </a:spcAft>
            </a:pPr>
            <a:r>
              <a:rPr lang="en-US" sz="1400" b="0" dirty="0">
                <a:solidFill>
                  <a:schemeClr val="bg1"/>
                </a:solidFill>
              </a:rPr>
              <a:t>2.Give and receive grace</a:t>
            </a:r>
          </a:p>
          <a:p>
            <a:pPr marL="0" lvl="1">
              <a:lnSpc>
                <a:spcPct val="115000"/>
              </a:lnSpc>
              <a:spcBef>
                <a:spcPts val="0"/>
              </a:spcBef>
              <a:spcAft>
                <a:spcPts val="1200"/>
              </a:spcAft>
            </a:pPr>
            <a:r>
              <a:rPr lang="en-US" sz="1400" b="0" dirty="0">
                <a:solidFill>
                  <a:schemeClr val="bg1"/>
                </a:solidFill>
              </a:rPr>
              <a:t>  </a:t>
            </a:r>
            <a:r>
              <a:rPr lang="en-US" sz="1400" b="0" dirty="0" err="1">
                <a:solidFill>
                  <a:srgbClr val="FFC000"/>
                </a:solidFill>
              </a:rPr>
              <a:t>Peyana</a:t>
            </a:r>
            <a:r>
              <a:rPr lang="en-US" sz="1400" b="0" dirty="0">
                <a:solidFill>
                  <a:srgbClr val="FFC000"/>
                </a:solidFill>
              </a:rPr>
              <a:t> </a:t>
            </a:r>
            <a:r>
              <a:rPr lang="en-US" sz="1400" b="0" dirty="0" err="1">
                <a:solidFill>
                  <a:srgbClr val="FFC000"/>
                </a:solidFill>
              </a:rPr>
              <a:t>na</a:t>
            </a:r>
            <a:r>
              <a:rPr lang="en-US" sz="1400" b="0" dirty="0">
                <a:solidFill>
                  <a:srgbClr val="FFC000"/>
                </a:solidFill>
              </a:rPr>
              <a:t> </a:t>
            </a:r>
            <a:r>
              <a:rPr lang="en-US" sz="1400" b="0" dirty="0" err="1">
                <a:solidFill>
                  <a:srgbClr val="FFC000"/>
                </a:solidFill>
              </a:rPr>
              <a:t>upokee</a:t>
            </a:r>
            <a:r>
              <a:rPr lang="en-US" sz="1400" b="0" dirty="0">
                <a:solidFill>
                  <a:srgbClr val="FFC000"/>
                </a:solidFill>
              </a:rPr>
              <a:t> </a:t>
            </a:r>
            <a:r>
              <a:rPr lang="en-US" sz="1400" b="0" dirty="0" err="1">
                <a:solidFill>
                  <a:srgbClr val="FFC000"/>
                </a:solidFill>
              </a:rPr>
              <a:t>nehema</a:t>
            </a:r>
            <a:endParaRPr lang="en-US" sz="1400" b="0" dirty="0">
              <a:solidFill>
                <a:srgbClr val="FFC000"/>
              </a:solidFill>
            </a:endParaRPr>
          </a:p>
          <a:p>
            <a:pPr marL="0" lvl="1">
              <a:lnSpc>
                <a:spcPct val="115000"/>
              </a:lnSpc>
              <a:spcBef>
                <a:spcPts val="0"/>
              </a:spcBef>
              <a:spcAft>
                <a:spcPts val="1200"/>
              </a:spcAft>
            </a:pPr>
            <a:r>
              <a:rPr lang="en-US" sz="1400" b="0" dirty="0">
                <a:solidFill>
                  <a:schemeClr val="bg1"/>
                </a:solidFill>
              </a:rPr>
              <a:t>3.Balance grace with discipline </a:t>
            </a:r>
          </a:p>
          <a:p>
            <a:pPr marL="0" lvl="1">
              <a:lnSpc>
                <a:spcPct val="115000"/>
              </a:lnSpc>
              <a:spcBef>
                <a:spcPts val="0"/>
              </a:spcBef>
              <a:spcAft>
                <a:spcPts val="1200"/>
              </a:spcAft>
            </a:pPr>
            <a:r>
              <a:rPr lang="en-US" sz="1400" b="0" dirty="0">
                <a:solidFill>
                  <a:schemeClr val="bg1"/>
                </a:solidFill>
              </a:rPr>
              <a:t>   </a:t>
            </a:r>
            <a:r>
              <a:rPr lang="en-US" sz="1400" b="0" dirty="0" err="1">
                <a:solidFill>
                  <a:srgbClr val="FFC000"/>
                </a:solidFill>
              </a:rPr>
              <a:t>Uwiyana</a:t>
            </a:r>
            <a:r>
              <a:rPr lang="en-US" sz="1400" b="0" dirty="0">
                <a:solidFill>
                  <a:srgbClr val="FFC000"/>
                </a:solidFill>
              </a:rPr>
              <a:t> </a:t>
            </a:r>
            <a:r>
              <a:rPr lang="en-US" sz="1400" b="0" dirty="0" err="1">
                <a:solidFill>
                  <a:srgbClr val="FFC000"/>
                </a:solidFill>
              </a:rPr>
              <a:t>wa</a:t>
            </a:r>
            <a:r>
              <a:rPr lang="en-US" sz="1400" b="0" dirty="0">
                <a:solidFill>
                  <a:srgbClr val="FFC000"/>
                </a:solidFill>
              </a:rPr>
              <a:t> </a:t>
            </a:r>
            <a:r>
              <a:rPr lang="en-US" sz="1400" b="0" dirty="0" err="1">
                <a:solidFill>
                  <a:srgbClr val="FFC000"/>
                </a:solidFill>
              </a:rPr>
              <a:t>neema</a:t>
            </a:r>
            <a:r>
              <a:rPr lang="en-US" sz="1400" b="0" dirty="0">
                <a:solidFill>
                  <a:srgbClr val="FFC000"/>
                </a:solidFill>
              </a:rPr>
              <a:t> </a:t>
            </a:r>
            <a:r>
              <a:rPr lang="en-US" sz="1400" b="0" dirty="0" err="1">
                <a:solidFill>
                  <a:srgbClr val="FFC000"/>
                </a:solidFill>
              </a:rPr>
              <a:t>kwa</a:t>
            </a:r>
            <a:r>
              <a:rPr lang="en-US" sz="1400" b="0" dirty="0">
                <a:solidFill>
                  <a:srgbClr val="FFC000"/>
                </a:solidFill>
              </a:rPr>
              <a:t> </a:t>
            </a:r>
            <a:r>
              <a:rPr lang="en-US" sz="1400" b="0" dirty="0" err="1">
                <a:solidFill>
                  <a:srgbClr val="FFC000"/>
                </a:solidFill>
              </a:rPr>
              <a:t>heshima</a:t>
            </a:r>
            <a:endParaRPr lang="en-US" sz="1400" b="0" dirty="0">
              <a:solidFill>
                <a:srgbClr val="FFC000"/>
              </a:solidFill>
            </a:endParaRPr>
          </a:p>
          <a:p>
            <a:pPr marL="0" lvl="1">
              <a:lnSpc>
                <a:spcPct val="115000"/>
              </a:lnSpc>
              <a:spcBef>
                <a:spcPts val="0"/>
              </a:spcBef>
              <a:spcAft>
                <a:spcPts val="1200"/>
              </a:spcAft>
            </a:pPr>
            <a:r>
              <a:rPr lang="en-US" sz="1400" b="0" dirty="0">
                <a:solidFill>
                  <a:srgbClr val="FFC000"/>
                </a:solidFill>
              </a:rPr>
              <a:t>4</a:t>
            </a:r>
            <a:r>
              <a:rPr lang="en-US" sz="1400" b="0" dirty="0">
                <a:solidFill>
                  <a:schemeClr val="accent3"/>
                </a:solidFill>
              </a:rPr>
              <a:t>. Do the loving thing</a:t>
            </a:r>
          </a:p>
          <a:p>
            <a:pPr marL="0" lvl="1">
              <a:lnSpc>
                <a:spcPct val="115000"/>
              </a:lnSpc>
              <a:spcBef>
                <a:spcPts val="0"/>
              </a:spcBef>
              <a:spcAft>
                <a:spcPts val="1200"/>
              </a:spcAft>
            </a:pPr>
            <a:r>
              <a:rPr lang="en-US" sz="1400" b="0" dirty="0">
                <a:solidFill>
                  <a:srgbClr val="FFC000"/>
                </a:solidFill>
              </a:rPr>
              <a:t>     </a:t>
            </a:r>
            <a:r>
              <a:rPr lang="en-US" sz="1400" b="0" dirty="0" err="1">
                <a:solidFill>
                  <a:srgbClr val="FFC000"/>
                </a:solidFill>
              </a:rPr>
              <a:t>Fanya</a:t>
            </a:r>
            <a:r>
              <a:rPr lang="en-US" sz="1400" b="0" dirty="0">
                <a:solidFill>
                  <a:srgbClr val="FFC000"/>
                </a:solidFill>
              </a:rPr>
              <a:t> </a:t>
            </a:r>
            <a:r>
              <a:rPr lang="en-US" sz="1400" b="0" dirty="0" err="1">
                <a:solidFill>
                  <a:srgbClr val="FFC000"/>
                </a:solidFill>
              </a:rPr>
              <a:t>tendo</a:t>
            </a:r>
            <a:r>
              <a:rPr lang="en-US" sz="1400" b="0" dirty="0">
                <a:solidFill>
                  <a:srgbClr val="FFC000"/>
                </a:solidFill>
              </a:rPr>
              <a:t> la </a:t>
            </a:r>
            <a:r>
              <a:rPr lang="en-US" sz="1400" b="0" dirty="0" err="1">
                <a:solidFill>
                  <a:srgbClr val="FFC000"/>
                </a:solidFill>
              </a:rPr>
              <a:t>kupendeza</a:t>
            </a:r>
            <a:endParaRPr lang="en-US" sz="1400" b="0" dirty="0">
              <a:solidFill>
                <a:srgbClr val="FFC000"/>
              </a:solidFill>
            </a:endParaRPr>
          </a:p>
          <a:p>
            <a:pPr marL="0" lvl="1">
              <a:lnSpc>
                <a:spcPct val="115000"/>
              </a:lnSpc>
              <a:spcBef>
                <a:spcPts val="0"/>
              </a:spcBef>
              <a:spcAft>
                <a:spcPts val="1200"/>
              </a:spcAft>
            </a:pPr>
            <a:endParaRPr lang="en-US" sz="2000" b="0" dirty="0">
              <a:solidFill>
                <a:schemeClr val="bg1"/>
              </a:solidFill>
            </a:endParaRPr>
          </a:p>
        </p:txBody>
      </p:sp>
      <p:grpSp>
        <p:nvGrpSpPr>
          <p:cNvPr id="17" name="Group 16">
            <a:extLst>
              <a:ext uri="{FF2B5EF4-FFF2-40B4-BE49-F238E27FC236}">
                <a16:creationId xmlns:a16="http://schemas.microsoft.com/office/drawing/2014/main" id="{433CE51F-670B-4AD3-B631-EDA686B4EDED}"/>
              </a:ext>
            </a:extLst>
          </p:cNvPr>
          <p:cNvGrpSpPr/>
          <p:nvPr/>
        </p:nvGrpSpPr>
        <p:grpSpPr>
          <a:xfrm>
            <a:off x="180710" y="4830537"/>
            <a:ext cx="8782580" cy="1403290"/>
            <a:chOff x="180710" y="4830537"/>
            <a:chExt cx="8782580" cy="1403290"/>
          </a:xfrm>
        </p:grpSpPr>
        <p:grpSp>
          <p:nvGrpSpPr>
            <p:cNvPr id="16" name="Group 15">
              <a:extLst>
                <a:ext uri="{FF2B5EF4-FFF2-40B4-BE49-F238E27FC236}">
                  <a16:creationId xmlns:a16="http://schemas.microsoft.com/office/drawing/2014/main" id="{65CDF0D0-3C91-4C14-A381-75679351EC53}"/>
                </a:ext>
              </a:extLst>
            </p:cNvPr>
            <p:cNvGrpSpPr/>
            <p:nvPr/>
          </p:nvGrpSpPr>
          <p:grpSpPr>
            <a:xfrm>
              <a:off x="180710" y="4937723"/>
              <a:ext cx="8782580" cy="1296104"/>
              <a:chOff x="180710" y="5129573"/>
              <a:chExt cx="8782580" cy="1296104"/>
            </a:xfrm>
          </p:grpSpPr>
          <p:sp>
            <p:nvSpPr>
              <p:cNvPr id="3" name="TextBox 2">
                <a:extLst>
                  <a:ext uri="{FF2B5EF4-FFF2-40B4-BE49-F238E27FC236}">
                    <a16:creationId xmlns:a16="http://schemas.microsoft.com/office/drawing/2014/main" id="{68C0C387-B5A5-4695-8C6A-8C9CA50ED3A6}"/>
                  </a:ext>
                </a:extLst>
              </p:cNvPr>
              <p:cNvSpPr txBox="1"/>
              <p:nvPr/>
            </p:nvSpPr>
            <p:spPr>
              <a:xfrm>
                <a:off x="180710" y="5129573"/>
                <a:ext cx="2492188" cy="1015663"/>
              </a:xfrm>
              <a:prstGeom prst="rect">
                <a:avLst/>
              </a:prstGeom>
              <a:noFill/>
            </p:spPr>
            <p:txBody>
              <a:bodyPr wrap="square" rtlCol="0">
                <a:spAutoFit/>
              </a:bodyPr>
              <a:lstStyle/>
              <a:p>
                <a:pPr algn="ctr"/>
                <a:r>
                  <a:rPr lang="en-US" sz="2000" b="0" dirty="0">
                    <a:solidFill>
                      <a:schemeClr val="bg1"/>
                    </a:solidFill>
                  </a:rPr>
                  <a:t>Grace</a:t>
                </a:r>
              </a:p>
              <a:p>
                <a:pPr algn="ctr"/>
                <a:r>
                  <a:rPr lang="en-US" sz="2000" b="0" dirty="0">
                    <a:solidFill>
                      <a:schemeClr val="bg1"/>
                    </a:solidFill>
                  </a:rPr>
                  <a:t>Forgiveness</a:t>
                </a:r>
              </a:p>
              <a:p>
                <a:pPr algn="ctr"/>
                <a:r>
                  <a:rPr lang="en-US" sz="2000" b="0" dirty="0" err="1">
                    <a:solidFill>
                      <a:srgbClr val="FFC000"/>
                    </a:solidFill>
                  </a:rPr>
                  <a:t>Neema</a:t>
                </a:r>
                <a:r>
                  <a:rPr lang="en-US" sz="2000" b="0" dirty="0">
                    <a:solidFill>
                      <a:srgbClr val="FFC000"/>
                    </a:solidFill>
                  </a:rPr>
                  <a:t> </a:t>
                </a:r>
                <a:r>
                  <a:rPr lang="en-US" sz="2000" b="0" dirty="0" err="1">
                    <a:solidFill>
                      <a:srgbClr val="FFC000"/>
                    </a:solidFill>
                  </a:rPr>
                  <a:t>husamehe</a:t>
                </a:r>
                <a:endParaRPr lang="en-US" sz="2000" b="0" dirty="0">
                  <a:solidFill>
                    <a:srgbClr val="FFC000"/>
                  </a:solidFill>
                </a:endParaRPr>
              </a:p>
            </p:txBody>
          </p:sp>
          <p:sp>
            <p:nvSpPr>
              <p:cNvPr id="6" name="TextBox 5">
                <a:extLst>
                  <a:ext uri="{FF2B5EF4-FFF2-40B4-BE49-F238E27FC236}">
                    <a16:creationId xmlns:a16="http://schemas.microsoft.com/office/drawing/2014/main" id="{3CD5C184-F755-483D-AE3F-56FB02BC2127}"/>
                  </a:ext>
                </a:extLst>
              </p:cNvPr>
              <p:cNvSpPr txBox="1"/>
              <p:nvPr/>
            </p:nvSpPr>
            <p:spPr>
              <a:xfrm>
                <a:off x="6761746" y="5133015"/>
                <a:ext cx="2201544" cy="1292662"/>
              </a:xfrm>
              <a:prstGeom prst="rect">
                <a:avLst/>
              </a:prstGeom>
              <a:noFill/>
            </p:spPr>
            <p:txBody>
              <a:bodyPr wrap="square" rtlCol="0">
                <a:spAutoFit/>
              </a:bodyPr>
              <a:lstStyle/>
              <a:p>
                <a:pPr algn="ctr"/>
                <a:r>
                  <a:rPr lang="en-US" sz="3200" b="0" dirty="0">
                    <a:solidFill>
                      <a:schemeClr val="bg1"/>
                    </a:solidFill>
                  </a:rPr>
                  <a:t>Discipline</a:t>
                </a:r>
              </a:p>
              <a:p>
                <a:pPr algn="ctr"/>
                <a:r>
                  <a:rPr lang="en-US" sz="3200" b="0" dirty="0">
                    <a:solidFill>
                      <a:schemeClr val="bg1"/>
                    </a:solidFill>
                  </a:rPr>
                  <a:t>Rebuke</a:t>
                </a:r>
              </a:p>
              <a:p>
                <a:pPr algn="ctr"/>
                <a:r>
                  <a:rPr lang="en-US" sz="1400" b="0" dirty="0" err="1">
                    <a:solidFill>
                      <a:schemeClr val="bg1"/>
                    </a:solidFill>
                  </a:rPr>
                  <a:t>Hidhamu</a:t>
                </a:r>
                <a:r>
                  <a:rPr lang="en-US" sz="1400" b="0" dirty="0">
                    <a:solidFill>
                      <a:schemeClr val="bg1"/>
                    </a:solidFill>
                  </a:rPr>
                  <a:t> </a:t>
                </a:r>
                <a:r>
                  <a:rPr lang="en-US" sz="1400" b="0" dirty="0" err="1">
                    <a:solidFill>
                      <a:schemeClr val="bg1"/>
                    </a:solidFill>
                  </a:rPr>
                  <a:t>ya</a:t>
                </a:r>
                <a:r>
                  <a:rPr lang="en-US" sz="1400" b="0" dirty="0">
                    <a:solidFill>
                      <a:schemeClr val="bg1"/>
                    </a:solidFill>
                  </a:rPr>
                  <a:t> </a:t>
                </a:r>
                <a:r>
                  <a:rPr lang="en-US" sz="1400" b="0" dirty="0" err="1">
                    <a:solidFill>
                      <a:schemeClr val="bg1"/>
                    </a:solidFill>
                  </a:rPr>
                  <a:t>kukemea</a:t>
                </a:r>
                <a:endParaRPr lang="en-US" sz="1400" b="0" dirty="0">
                  <a:solidFill>
                    <a:schemeClr val="bg1"/>
                  </a:solidFill>
                </a:endParaRPr>
              </a:p>
            </p:txBody>
          </p:sp>
          <p:cxnSp>
            <p:nvCxnSpPr>
              <p:cNvPr id="5" name="Straight Arrow Connector 4">
                <a:extLst>
                  <a:ext uri="{FF2B5EF4-FFF2-40B4-BE49-F238E27FC236}">
                    <a16:creationId xmlns:a16="http://schemas.microsoft.com/office/drawing/2014/main" id="{7D12F3F5-6FEA-423C-9559-85FB9DFE8516}"/>
                  </a:ext>
                </a:extLst>
              </p:cNvPr>
              <p:cNvCxnSpPr>
                <a:cxnSpLocks/>
                <a:stCxn id="3" idx="3"/>
              </p:cNvCxnSpPr>
              <p:nvPr/>
            </p:nvCxnSpPr>
            <p:spPr bwMode="auto">
              <a:xfrm flipV="1">
                <a:off x="2672898" y="5637404"/>
                <a:ext cx="4088848" cy="1"/>
              </a:xfrm>
              <a:prstGeom prst="straightConnector1">
                <a:avLst/>
              </a:prstGeom>
              <a:solidFill>
                <a:schemeClr val="accent1"/>
              </a:solidFill>
              <a:ln w="152400" cap="flat" cmpd="sng" algn="ctr">
                <a:solidFill>
                  <a:schemeClr val="bg1"/>
                </a:solidFill>
                <a:prstDash val="solid"/>
                <a:round/>
                <a:headEnd type="triangle"/>
                <a:tailEnd type="triangle"/>
              </a:ln>
              <a:effectLst/>
            </p:spPr>
          </p:cxnSp>
        </p:grpSp>
        <p:sp>
          <p:nvSpPr>
            <p:cNvPr id="19" name="TextBox 18">
              <a:extLst>
                <a:ext uri="{FF2B5EF4-FFF2-40B4-BE49-F238E27FC236}">
                  <a16:creationId xmlns:a16="http://schemas.microsoft.com/office/drawing/2014/main" id="{852012A3-B808-4560-9417-F2DC2EE294BE}"/>
                </a:ext>
              </a:extLst>
            </p:cNvPr>
            <p:cNvSpPr txBox="1"/>
            <p:nvPr/>
          </p:nvSpPr>
          <p:spPr>
            <a:xfrm>
              <a:off x="3700771" y="4830537"/>
              <a:ext cx="2201544" cy="1200329"/>
            </a:xfrm>
            <a:prstGeom prst="rect">
              <a:avLst/>
            </a:prstGeom>
            <a:noFill/>
          </p:spPr>
          <p:txBody>
            <a:bodyPr wrap="square" rtlCol="0">
              <a:spAutoFit/>
            </a:bodyPr>
            <a:lstStyle/>
            <a:p>
              <a:pPr algn="ctr"/>
              <a:r>
                <a:rPr lang="en-US" sz="3600" dirty="0">
                  <a:solidFill>
                    <a:schemeClr val="bg1"/>
                  </a:solidFill>
                </a:rPr>
                <a:t>Love</a:t>
              </a:r>
            </a:p>
            <a:p>
              <a:pPr algn="ctr"/>
              <a:r>
                <a:rPr lang="en-US" sz="3600" dirty="0" err="1">
                  <a:solidFill>
                    <a:schemeClr val="bg1"/>
                  </a:solidFill>
                </a:rPr>
                <a:t>upendo</a:t>
              </a:r>
              <a:endParaRPr lang="en-US" sz="3600" dirty="0">
                <a:solidFill>
                  <a:schemeClr val="bg1"/>
                </a:solidFill>
              </a:endParaRPr>
            </a:p>
          </p:txBody>
        </p:sp>
      </p:grpSp>
    </p:spTree>
    <p:extLst>
      <p:ext uri="{BB962C8B-B14F-4D97-AF65-F5344CB8AC3E}">
        <p14:creationId xmlns:p14="http://schemas.microsoft.com/office/powerpoint/2010/main" val="2915709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060C65F-D920-4B1D-98E0-ED46CAC1C6C5}"/>
              </a:ext>
            </a:extLst>
          </p:cNvPr>
          <p:cNvSpPr txBox="1"/>
          <p:nvPr/>
        </p:nvSpPr>
        <p:spPr>
          <a:xfrm>
            <a:off x="717178" y="1920895"/>
            <a:ext cx="8426822" cy="4124206"/>
          </a:xfrm>
          <a:prstGeom prst="rect">
            <a:avLst/>
          </a:prstGeom>
          <a:noFill/>
          <a:ln>
            <a:noFill/>
          </a:ln>
        </p:spPr>
        <p:txBody>
          <a:bodyPr wrap="square" rtlCol="0">
            <a:spAutoFit/>
          </a:bodyPr>
          <a:lstStyle/>
          <a:p>
            <a:pPr marL="457200" indent="-457200">
              <a:spcAft>
                <a:spcPts val="1200"/>
              </a:spcAft>
              <a:buFont typeface="Arial" panose="020B0604020202020204" pitchFamily="34" charset="0"/>
              <a:buChar char="•"/>
            </a:pPr>
            <a:r>
              <a:rPr lang="en-US" sz="3200" b="0" dirty="0">
                <a:solidFill>
                  <a:schemeClr val="bg1"/>
                </a:solidFill>
              </a:rPr>
              <a:t>Write names of potential accountability partners</a:t>
            </a:r>
          </a:p>
          <a:p>
            <a:pPr marL="457200" indent="-457200">
              <a:spcAft>
                <a:spcPts val="1200"/>
              </a:spcAft>
              <a:buFont typeface="Arial" panose="020B0604020202020204" pitchFamily="34" charset="0"/>
              <a:buChar char="•"/>
            </a:pPr>
            <a:r>
              <a:rPr lang="en-US" sz="3200" b="0" dirty="0" err="1">
                <a:solidFill>
                  <a:srgbClr val="FFC000"/>
                </a:solidFill>
              </a:rPr>
              <a:t>Andika</a:t>
            </a:r>
            <a:r>
              <a:rPr lang="en-US" sz="3200" b="0" dirty="0">
                <a:solidFill>
                  <a:srgbClr val="FFC000"/>
                </a:solidFill>
              </a:rPr>
              <a:t> </a:t>
            </a:r>
            <a:r>
              <a:rPr lang="en-US" sz="3200" b="0" dirty="0" err="1">
                <a:solidFill>
                  <a:srgbClr val="FFC000"/>
                </a:solidFill>
              </a:rPr>
              <a:t>majina</a:t>
            </a:r>
            <a:r>
              <a:rPr lang="en-US" sz="3200" b="0" dirty="0">
                <a:solidFill>
                  <a:srgbClr val="FFC000"/>
                </a:solidFill>
              </a:rPr>
              <a:t> </a:t>
            </a:r>
            <a:r>
              <a:rPr lang="en-US" sz="3200" b="0" dirty="0" err="1">
                <a:solidFill>
                  <a:srgbClr val="FFC000"/>
                </a:solidFill>
              </a:rPr>
              <a:t>ya</a:t>
            </a:r>
            <a:r>
              <a:rPr lang="en-US" sz="3200" b="0" dirty="0">
                <a:solidFill>
                  <a:srgbClr val="FFC000"/>
                </a:solidFill>
              </a:rPr>
              <a:t> </a:t>
            </a:r>
            <a:r>
              <a:rPr lang="en-US" sz="3200" b="0" dirty="0" err="1">
                <a:solidFill>
                  <a:srgbClr val="FFC000"/>
                </a:solidFill>
              </a:rPr>
              <a:t>wajibikaji</a:t>
            </a:r>
            <a:r>
              <a:rPr lang="en-US" sz="3200" b="0" dirty="0">
                <a:solidFill>
                  <a:srgbClr val="FFC000"/>
                </a:solidFill>
              </a:rPr>
              <a:t> </a:t>
            </a:r>
            <a:r>
              <a:rPr lang="en-US" sz="3200" b="0" dirty="0" err="1">
                <a:solidFill>
                  <a:srgbClr val="FFC000"/>
                </a:solidFill>
              </a:rPr>
              <a:t>walio</a:t>
            </a:r>
            <a:r>
              <a:rPr lang="en-US" sz="3200" b="0" dirty="0">
                <a:solidFill>
                  <a:srgbClr val="FFC000"/>
                </a:solidFill>
              </a:rPr>
              <a:t> </a:t>
            </a:r>
            <a:r>
              <a:rPr lang="en-US" sz="3200" b="0" dirty="0" err="1">
                <a:solidFill>
                  <a:srgbClr val="FFC000"/>
                </a:solidFill>
              </a:rPr>
              <a:t>na</a:t>
            </a:r>
            <a:r>
              <a:rPr lang="en-US" sz="3200" b="0" dirty="0">
                <a:solidFill>
                  <a:srgbClr val="FFC000"/>
                </a:solidFill>
              </a:rPr>
              <a:t> </a:t>
            </a:r>
            <a:r>
              <a:rPr lang="en-US" sz="3200" b="0" dirty="0" err="1">
                <a:solidFill>
                  <a:srgbClr val="FFC000"/>
                </a:solidFill>
              </a:rPr>
              <a:t>tajiriba</a:t>
            </a:r>
            <a:endParaRPr lang="en-US" sz="3200" b="0" dirty="0">
              <a:solidFill>
                <a:srgbClr val="FFC000"/>
              </a:solidFill>
            </a:endParaRPr>
          </a:p>
          <a:p>
            <a:pPr marL="457200" indent="-457200">
              <a:spcAft>
                <a:spcPts val="1200"/>
              </a:spcAft>
              <a:buFont typeface="Arial" panose="020B0604020202020204" pitchFamily="34" charset="0"/>
              <a:buChar char="•"/>
            </a:pPr>
            <a:r>
              <a:rPr lang="en-US" sz="3200" b="0" dirty="0">
                <a:solidFill>
                  <a:schemeClr val="bg1"/>
                </a:solidFill>
              </a:rPr>
              <a:t>Circle one name that you will contact</a:t>
            </a:r>
          </a:p>
          <a:p>
            <a:pPr marL="457200" indent="-457200">
              <a:spcAft>
                <a:spcPts val="1200"/>
              </a:spcAft>
              <a:buFont typeface="Arial" panose="020B0604020202020204" pitchFamily="34" charset="0"/>
              <a:buChar char="•"/>
            </a:pPr>
            <a:r>
              <a:rPr lang="en-US" sz="2400" b="0" dirty="0">
                <a:solidFill>
                  <a:srgbClr val="FFC000"/>
                </a:solidFill>
              </a:rPr>
              <a:t>Weka </a:t>
            </a:r>
            <a:r>
              <a:rPr lang="en-US" sz="2400" b="0" dirty="0" err="1">
                <a:solidFill>
                  <a:srgbClr val="FFC000"/>
                </a:solidFill>
              </a:rPr>
              <a:t>mfiringo</a:t>
            </a:r>
            <a:r>
              <a:rPr lang="en-US" sz="2400" b="0" dirty="0">
                <a:solidFill>
                  <a:srgbClr val="FFC000"/>
                </a:solidFill>
              </a:rPr>
              <a:t> </a:t>
            </a:r>
            <a:r>
              <a:rPr lang="en-US" sz="2400" b="0" dirty="0" err="1">
                <a:solidFill>
                  <a:srgbClr val="FFC000"/>
                </a:solidFill>
              </a:rPr>
              <a:t>kwa</a:t>
            </a:r>
            <a:r>
              <a:rPr lang="en-US" sz="2400" b="0" dirty="0">
                <a:solidFill>
                  <a:srgbClr val="FFC000"/>
                </a:solidFill>
              </a:rPr>
              <a:t> </a:t>
            </a:r>
            <a:r>
              <a:rPr lang="en-US" sz="2400" b="0" dirty="0" err="1">
                <a:solidFill>
                  <a:srgbClr val="FFC000"/>
                </a:solidFill>
              </a:rPr>
              <a:t>jina</a:t>
            </a:r>
            <a:r>
              <a:rPr lang="en-US" sz="2400" b="0" dirty="0">
                <a:solidFill>
                  <a:srgbClr val="FFC000"/>
                </a:solidFill>
              </a:rPr>
              <a:t> </a:t>
            </a:r>
            <a:r>
              <a:rPr lang="en-US" sz="2400" b="0" dirty="0" err="1">
                <a:solidFill>
                  <a:srgbClr val="FFC000"/>
                </a:solidFill>
              </a:rPr>
              <a:t>moja</a:t>
            </a:r>
            <a:r>
              <a:rPr lang="en-US" sz="2400" b="0" dirty="0">
                <a:solidFill>
                  <a:srgbClr val="FFC000"/>
                </a:solidFill>
              </a:rPr>
              <a:t> </a:t>
            </a:r>
            <a:r>
              <a:rPr lang="en-US" sz="2400" b="0" dirty="0" err="1">
                <a:solidFill>
                  <a:srgbClr val="FFC000"/>
                </a:solidFill>
              </a:rPr>
              <a:t>ambulo</a:t>
            </a:r>
            <a:r>
              <a:rPr lang="en-US" sz="2400" b="0" dirty="0">
                <a:solidFill>
                  <a:srgbClr val="FFC000"/>
                </a:solidFill>
              </a:rPr>
              <a:t> </a:t>
            </a:r>
            <a:r>
              <a:rPr lang="en-US" sz="2400" b="0" dirty="0" err="1">
                <a:solidFill>
                  <a:srgbClr val="FFC000"/>
                </a:solidFill>
              </a:rPr>
              <a:t>utalitumia</a:t>
            </a:r>
            <a:endParaRPr lang="en-US" sz="2400" b="0" dirty="0">
              <a:solidFill>
                <a:srgbClr val="FFC000"/>
              </a:solidFill>
            </a:endParaRPr>
          </a:p>
          <a:p>
            <a:pPr marL="457200" indent="-457200">
              <a:spcAft>
                <a:spcPts val="1200"/>
              </a:spcAft>
              <a:buFont typeface="Arial" panose="020B0604020202020204" pitchFamily="34" charset="0"/>
              <a:buChar char="•"/>
            </a:pPr>
            <a:r>
              <a:rPr lang="en-US" sz="3200" b="0" dirty="0">
                <a:solidFill>
                  <a:schemeClr val="bg1"/>
                </a:solidFill>
              </a:rPr>
              <a:t>Write in the date when you make contact </a:t>
            </a:r>
          </a:p>
          <a:p>
            <a:pPr marL="457200" indent="-457200">
              <a:spcAft>
                <a:spcPts val="1200"/>
              </a:spcAft>
              <a:buFont typeface="Arial" panose="020B0604020202020204" pitchFamily="34" charset="0"/>
              <a:buChar char="•"/>
            </a:pPr>
            <a:r>
              <a:rPr lang="en-US" sz="2800" b="0" dirty="0" err="1">
                <a:solidFill>
                  <a:srgbClr val="FFC000"/>
                </a:solidFill>
              </a:rPr>
              <a:t>Andika</a:t>
            </a:r>
            <a:r>
              <a:rPr lang="en-US" sz="2800" b="0" dirty="0">
                <a:solidFill>
                  <a:srgbClr val="FFC000"/>
                </a:solidFill>
              </a:rPr>
              <a:t> </a:t>
            </a:r>
            <a:r>
              <a:rPr lang="en-US" sz="2800" b="0" dirty="0" err="1">
                <a:solidFill>
                  <a:srgbClr val="FFC000"/>
                </a:solidFill>
              </a:rPr>
              <a:t>tarehe</a:t>
            </a:r>
            <a:r>
              <a:rPr lang="en-US" sz="2800" b="0" dirty="0">
                <a:solidFill>
                  <a:srgbClr val="FFC000"/>
                </a:solidFill>
              </a:rPr>
              <a:t> </a:t>
            </a:r>
            <a:r>
              <a:rPr lang="en-US" sz="2800" b="0" dirty="0" err="1">
                <a:solidFill>
                  <a:srgbClr val="FFC000"/>
                </a:solidFill>
              </a:rPr>
              <a:t>ya</a:t>
            </a:r>
            <a:r>
              <a:rPr lang="en-US" sz="2800" b="0" dirty="0">
                <a:solidFill>
                  <a:srgbClr val="FFC000"/>
                </a:solidFill>
              </a:rPr>
              <a:t> </a:t>
            </a:r>
            <a:r>
              <a:rPr lang="en-US" sz="2800" b="0" dirty="0" err="1">
                <a:solidFill>
                  <a:srgbClr val="FFC000"/>
                </a:solidFill>
              </a:rPr>
              <a:t>siku</a:t>
            </a:r>
            <a:r>
              <a:rPr lang="en-US" sz="2800" b="0" dirty="0">
                <a:solidFill>
                  <a:srgbClr val="FFC000"/>
                </a:solidFill>
              </a:rPr>
              <a:t> </a:t>
            </a:r>
            <a:r>
              <a:rPr lang="en-US" sz="2800" b="0" dirty="0" err="1">
                <a:solidFill>
                  <a:srgbClr val="FFC000"/>
                </a:solidFill>
              </a:rPr>
              <a:t>ambao</a:t>
            </a:r>
            <a:r>
              <a:rPr lang="en-US" sz="2800" b="0" dirty="0">
                <a:solidFill>
                  <a:srgbClr val="FFC000"/>
                </a:solidFill>
              </a:rPr>
              <a:t> </a:t>
            </a:r>
            <a:r>
              <a:rPr lang="en-US" sz="2800" b="0" dirty="0" err="1">
                <a:solidFill>
                  <a:srgbClr val="FFC000"/>
                </a:solidFill>
              </a:rPr>
              <a:t>unahitaji</a:t>
            </a:r>
            <a:r>
              <a:rPr lang="en-US" sz="2800" b="0" dirty="0">
                <a:solidFill>
                  <a:srgbClr val="FFC000"/>
                </a:solidFill>
              </a:rPr>
              <a:t> </a:t>
            </a:r>
            <a:r>
              <a:rPr lang="en-US" sz="2800" b="0" dirty="0" err="1">
                <a:solidFill>
                  <a:srgbClr val="FFC000"/>
                </a:solidFill>
              </a:rPr>
              <a:t>orodha</a:t>
            </a:r>
            <a:endParaRPr lang="en-US" sz="2800" b="0" dirty="0">
              <a:solidFill>
                <a:srgbClr val="FFC000"/>
              </a:solidFill>
            </a:endParaRPr>
          </a:p>
        </p:txBody>
      </p:sp>
    </p:spTree>
    <p:extLst>
      <p:ext uri="{BB962C8B-B14F-4D97-AF65-F5344CB8AC3E}">
        <p14:creationId xmlns:p14="http://schemas.microsoft.com/office/powerpoint/2010/main" val="3818091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41DBFB3-6DA8-4A7C-A550-84F9DE3B9386}"/>
              </a:ext>
            </a:extLst>
          </p:cNvPr>
          <p:cNvGrpSpPr>
            <a:grpSpLocks noChangeAspect="1"/>
          </p:cNvGrpSpPr>
          <p:nvPr/>
        </p:nvGrpSpPr>
        <p:grpSpPr>
          <a:xfrm>
            <a:off x="3372617" y="1553929"/>
            <a:ext cx="2398765" cy="2388002"/>
            <a:chOff x="3015535" y="1636331"/>
            <a:chExt cx="3112929" cy="3098961"/>
          </a:xfrm>
        </p:grpSpPr>
        <p:sp>
          <p:nvSpPr>
            <p:cNvPr id="8" name="Arc 7">
              <a:extLst>
                <a:ext uri="{FF2B5EF4-FFF2-40B4-BE49-F238E27FC236}">
                  <a16:creationId xmlns:a16="http://schemas.microsoft.com/office/drawing/2014/main" id="{6E4E6FF1-85EB-4A89-A470-9AEE3729E409}"/>
                </a:ext>
              </a:extLst>
            </p:cNvPr>
            <p:cNvSpPr/>
            <p:nvPr/>
          </p:nvSpPr>
          <p:spPr bwMode="auto">
            <a:xfrm>
              <a:off x="3015535" y="1647713"/>
              <a:ext cx="3087579" cy="3087579"/>
            </a:xfrm>
            <a:prstGeom prst="arc">
              <a:avLst>
                <a:gd name="adj1" fmla="val 16249565"/>
                <a:gd name="adj2" fmla="val 1194995"/>
              </a:avLst>
            </a:prstGeom>
            <a:noFill/>
            <a:ln w="152400" cap="flat" cmpd="sng" algn="ctr">
              <a:solidFill>
                <a:schemeClr val="bg1"/>
              </a:solidFill>
              <a:prstDash val="solid"/>
              <a:round/>
              <a:headEnd type="none" w="med" len="med"/>
              <a:tailEnd type="triangle" w="sm"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6" name="Arc 25">
              <a:extLst>
                <a:ext uri="{FF2B5EF4-FFF2-40B4-BE49-F238E27FC236}">
                  <a16:creationId xmlns:a16="http://schemas.microsoft.com/office/drawing/2014/main" id="{4AA0BE10-0787-4840-9588-147203F51F91}"/>
                </a:ext>
              </a:extLst>
            </p:cNvPr>
            <p:cNvSpPr/>
            <p:nvPr/>
          </p:nvSpPr>
          <p:spPr bwMode="auto">
            <a:xfrm>
              <a:off x="3040885" y="1636331"/>
              <a:ext cx="3087579" cy="3087579"/>
            </a:xfrm>
            <a:prstGeom prst="arc">
              <a:avLst>
                <a:gd name="adj1" fmla="val 1209073"/>
                <a:gd name="adj2" fmla="val 9730540"/>
              </a:avLst>
            </a:prstGeom>
            <a:noFill/>
            <a:ln w="152400" cap="flat" cmpd="sng" algn="ctr">
              <a:solidFill>
                <a:schemeClr val="bg1"/>
              </a:solidFill>
              <a:prstDash val="solid"/>
              <a:round/>
              <a:headEnd type="none" w="med" len="med"/>
              <a:tailEnd type="triangle" w="sm"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7" name="Arc 26">
              <a:extLst>
                <a:ext uri="{FF2B5EF4-FFF2-40B4-BE49-F238E27FC236}">
                  <a16:creationId xmlns:a16="http://schemas.microsoft.com/office/drawing/2014/main" id="{EF7D9492-F370-4320-95D0-9336B6D3C3DC}"/>
                </a:ext>
              </a:extLst>
            </p:cNvPr>
            <p:cNvSpPr/>
            <p:nvPr/>
          </p:nvSpPr>
          <p:spPr bwMode="auto">
            <a:xfrm>
              <a:off x="3015535" y="1647713"/>
              <a:ext cx="3052530" cy="3076197"/>
            </a:xfrm>
            <a:prstGeom prst="arc">
              <a:avLst>
                <a:gd name="adj1" fmla="val 9683062"/>
                <a:gd name="adj2" fmla="val 16274217"/>
              </a:avLst>
            </a:prstGeom>
            <a:noFill/>
            <a:ln w="152400" cap="flat" cmpd="sng" algn="ctr">
              <a:solidFill>
                <a:schemeClr val="bg1"/>
              </a:solidFill>
              <a:prstDash val="solid"/>
              <a:round/>
              <a:headEnd type="none" w="med" len="med"/>
              <a:tailEnd type="triangle" w="sm"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17" name="Slide Number Placeholder 3">
            <a:extLst>
              <a:ext uri="{FF2B5EF4-FFF2-40B4-BE49-F238E27FC236}">
                <a16:creationId xmlns:a16="http://schemas.microsoft.com/office/drawing/2014/main" id="{726F2B7B-1F24-47A0-9A30-2C264EFEAF06}"/>
              </a:ext>
            </a:extLst>
          </p:cNvPr>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16</a:t>
            </a:r>
          </a:p>
        </p:txBody>
      </p:sp>
      <p:sp>
        <p:nvSpPr>
          <p:cNvPr id="2" name="Rectangle 1">
            <a:extLst>
              <a:ext uri="{FF2B5EF4-FFF2-40B4-BE49-F238E27FC236}">
                <a16:creationId xmlns:a16="http://schemas.microsoft.com/office/drawing/2014/main" id="{73C54060-EC6F-4AF1-9406-ECBE9A300001}"/>
              </a:ext>
            </a:extLst>
          </p:cNvPr>
          <p:cNvSpPr/>
          <p:nvPr/>
        </p:nvSpPr>
        <p:spPr>
          <a:xfrm>
            <a:off x="373346" y="796642"/>
            <a:ext cx="2922540" cy="2428357"/>
          </a:xfrm>
          <a:prstGeom prst="rect">
            <a:avLst/>
          </a:prstGeom>
        </p:spPr>
        <p:txBody>
          <a:bodyPr wrap="square">
            <a:spAutoFit/>
          </a:bodyPr>
          <a:lstStyle/>
          <a:p>
            <a:pPr marR="0" lvl="0" algn="ctr">
              <a:lnSpc>
                <a:spcPct val="115000"/>
              </a:lnSpc>
              <a:spcBef>
                <a:spcPts val="0"/>
              </a:spcBef>
              <a:spcAft>
                <a:spcPts val="0"/>
              </a:spcAft>
            </a:pPr>
            <a:r>
              <a:rPr lang="es-MX" sz="3200" dirty="0">
                <a:solidFill>
                  <a:schemeClr val="bg1"/>
                </a:solidFill>
                <a:latin typeface="Arial" panose="020B0604020202020204" pitchFamily="34" charset="0"/>
                <a:ea typeface="Calibri" panose="020F0502020204030204" pitchFamily="34" charset="0"/>
                <a:cs typeface="Arial" panose="020B0604020202020204" pitchFamily="34" charset="0"/>
              </a:rPr>
              <a:t>1. </a:t>
            </a:r>
            <a:r>
              <a:rPr lang="es-MX" sz="3200" dirty="0" err="1">
                <a:solidFill>
                  <a:schemeClr val="bg1"/>
                </a:solidFill>
                <a:latin typeface="Arial" panose="020B0604020202020204" pitchFamily="34" charset="0"/>
                <a:ea typeface="Calibri" panose="020F0502020204030204" pitchFamily="34" charset="0"/>
                <a:cs typeface="Arial" panose="020B0604020202020204" pitchFamily="34" charset="0"/>
              </a:rPr>
              <a:t>Own</a:t>
            </a:r>
            <a:r>
              <a:rPr lang="es-MX" sz="3200" dirty="0">
                <a:solidFill>
                  <a:schemeClr val="bg1"/>
                </a:solidFill>
                <a:latin typeface="Arial" panose="020B0604020202020204" pitchFamily="34" charset="0"/>
                <a:ea typeface="Calibri" panose="020F0502020204030204" pitchFamily="34" charset="0"/>
                <a:cs typeface="Arial" panose="020B0604020202020204" pitchFamily="34" charset="0"/>
              </a:rPr>
              <a:t> </a:t>
            </a:r>
          </a:p>
          <a:p>
            <a:pPr marR="0" lvl="0" algn="ctr">
              <a:lnSpc>
                <a:spcPct val="115000"/>
              </a:lnSpc>
              <a:spcBef>
                <a:spcPts val="0"/>
              </a:spcBef>
              <a:spcAft>
                <a:spcPts val="0"/>
              </a:spcAft>
            </a:pPr>
            <a:r>
              <a:rPr lang="es-MX" sz="3200" dirty="0" err="1">
                <a:solidFill>
                  <a:schemeClr val="bg1"/>
                </a:solidFill>
                <a:latin typeface="Arial" panose="020B0604020202020204" pitchFamily="34" charset="0"/>
                <a:ea typeface="Calibri" panose="020F0502020204030204" pitchFamily="34" charset="0"/>
                <a:cs typeface="Arial" panose="020B0604020202020204" pitchFamily="34" charset="0"/>
              </a:rPr>
              <a:t>your</a:t>
            </a:r>
            <a:r>
              <a:rPr lang="es-MX"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s-MX" sz="3200" dirty="0" err="1">
                <a:solidFill>
                  <a:schemeClr val="bg1"/>
                </a:solidFill>
                <a:latin typeface="Arial" panose="020B0604020202020204" pitchFamily="34" charset="0"/>
                <a:ea typeface="Calibri" panose="020F0502020204030204" pitchFamily="34" charset="0"/>
                <a:cs typeface="Arial" panose="020B0604020202020204" pitchFamily="34" charset="0"/>
              </a:rPr>
              <a:t>journey</a:t>
            </a:r>
            <a:endParaRPr lang="es-MX" sz="32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R="0" lvl="0" algn="ctr">
              <a:lnSpc>
                <a:spcPct val="115000"/>
              </a:lnSpc>
              <a:spcBef>
                <a:spcPts val="0"/>
              </a:spcBef>
              <a:spcAft>
                <a:spcPts val="0"/>
              </a:spcAft>
            </a:pPr>
            <a:r>
              <a:rPr lang="es-MX" sz="2800" b="0" dirty="0">
                <a:solidFill>
                  <a:srgbClr val="FFFF00"/>
                </a:solidFill>
                <a:latin typeface="Arial" panose="020B0604020202020204" pitchFamily="34" charset="0"/>
                <a:ea typeface="Calibri" panose="020F0502020204030204" pitchFamily="34" charset="0"/>
                <a:cs typeface="Arial" panose="020B0604020202020204" pitchFamily="34" charset="0"/>
              </a:rPr>
              <a:t>(Be a </a:t>
            </a:r>
            <a:r>
              <a:rPr lang="es-MX" sz="2800" b="0" dirty="0" err="1">
                <a:solidFill>
                  <a:srgbClr val="FFFF00"/>
                </a:solidFill>
                <a:latin typeface="Arial" panose="020B0604020202020204" pitchFamily="34" charset="0"/>
                <a:ea typeface="Calibri" panose="020F0502020204030204" pitchFamily="34" charset="0"/>
                <a:cs typeface="Arial" panose="020B0604020202020204" pitchFamily="34" charset="0"/>
              </a:rPr>
              <a:t>disciple</a:t>
            </a:r>
            <a:r>
              <a:rPr lang="es-MX" sz="2800" b="0" dirty="0">
                <a:solidFill>
                  <a:srgbClr val="FFFF00"/>
                </a:solidFill>
                <a:latin typeface="Arial" panose="020B0604020202020204" pitchFamily="34" charset="0"/>
                <a:ea typeface="Calibri" panose="020F0502020204030204" pitchFamily="34" charset="0"/>
                <a:cs typeface="Arial" panose="020B0604020202020204" pitchFamily="34" charset="0"/>
              </a:rPr>
              <a:t>)</a:t>
            </a:r>
          </a:p>
          <a:p>
            <a:pPr marR="0" lvl="0" algn="ctr">
              <a:lnSpc>
                <a:spcPct val="115000"/>
              </a:lnSpc>
              <a:spcBef>
                <a:spcPts val="0"/>
              </a:spcBef>
              <a:spcAft>
                <a:spcPts val="0"/>
              </a:spcAft>
            </a:pPr>
            <a:r>
              <a:rPr lang="es-MX" sz="2000" b="0" dirty="0" err="1">
                <a:solidFill>
                  <a:srgbClr val="FFFF00"/>
                </a:solidFill>
                <a:latin typeface="Arial" panose="020B0604020202020204" pitchFamily="34" charset="0"/>
                <a:ea typeface="Calibri" panose="020F0502020204030204" pitchFamily="34" charset="0"/>
                <a:cs typeface="Arial" panose="020B0604020202020204" pitchFamily="34" charset="0"/>
              </a:rPr>
              <a:t>Miliki</a:t>
            </a:r>
            <a:r>
              <a:rPr lang="es-MX" sz="2000" b="0" dirty="0">
                <a:solidFill>
                  <a:srgbClr val="FFFF00"/>
                </a:solidFill>
                <a:latin typeface="Arial" panose="020B0604020202020204" pitchFamily="34" charset="0"/>
                <a:ea typeface="Calibri" panose="020F0502020204030204" pitchFamily="34" charset="0"/>
                <a:cs typeface="Arial" panose="020B0604020202020204" pitchFamily="34" charset="0"/>
              </a:rPr>
              <a:t> safari</a:t>
            </a:r>
          </a:p>
          <a:p>
            <a:pPr marR="0" lvl="0" algn="ctr">
              <a:lnSpc>
                <a:spcPct val="115000"/>
              </a:lnSpc>
              <a:spcBef>
                <a:spcPts val="0"/>
              </a:spcBef>
              <a:spcAft>
                <a:spcPts val="0"/>
              </a:spcAft>
            </a:pPr>
            <a:r>
              <a:rPr lang="es-MX" sz="2000" b="0" dirty="0">
                <a:solidFill>
                  <a:srgbClr val="FFFF00"/>
                </a:solidFill>
                <a:latin typeface="Arial" panose="020B0604020202020204" pitchFamily="34" charset="0"/>
                <a:ea typeface="Calibri" panose="020F0502020204030204" pitchFamily="34" charset="0"/>
                <a:cs typeface="Arial" panose="020B0604020202020204" pitchFamily="34" charset="0"/>
              </a:rPr>
              <a:t>(</a:t>
            </a:r>
            <a:r>
              <a:rPr lang="es-MX" sz="2000" b="0" dirty="0" err="1">
                <a:solidFill>
                  <a:srgbClr val="FFFF00"/>
                </a:solidFill>
                <a:latin typeface="Arial" panose="020B0604020202020204" pitchFamily="34" charset="0"/>
                <a:ea typeface="Calibri" panose="020F0502020204030204" pitchFamily="34" charset="0"/>
                <a:cs typeface="Arial" panose="020B0604020202020204" pitchFamily="34" charset="0"/>
              </a:rPr>
              <a:t>kuwa</a:t>
            </a:r>
            <a:r>
              <a:rPr lang="es-MX" sz="2000" b="0"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s-MX" sz="2000" b="0" dirty="0" err="1">
                <a:solidFill>
                  <a:srgbClr val="FFFF00"/>
                </a:solidFill>
                <a:latin typeface="Arial" panose="020B0604020202020204" pitchFamily="34" charset="0"/>
                <a:ea typeface="Calibri" panose="020F0502020204030204" pitchFamily="34" charset="0"/>
                <a:cs typeface="Arial" panose="020B0604020202020204" pitchFamily="34" charset="0"/>
              </a:rPr>
              <a:t>mwanafunzi</a:t>
            </a:r>
            <a:r>
              <a:rPr lang="es-MX" sz="2000" b="0" dirty="0">
                <a:solidFill>
                  <a:srgbClr val="FFFF00"/>
                </a:solidFill>
                <a:latin typeface="Arial" panose="020B0604020202020204" pitchFamily="34" charset="0"/>
                <a:ea typeface="Calibri" panose="020F0502020204030204" pitchFamily="34" charset="0"/>
                <a:cs typeface="Arial" panose="020B0604020202020204" pitchFamily="34" charset="0"/>
              </a:rPr>
              <a:t>)</a:t>
            </a:r>
          </a:p>
        </p:txBody>
      </p:sp>
      <p:sp>
        <p:nvSpPr>
          <p:cNvPr id="9" name="Rectangle 8">
            <a:extLst>
              <a:ext uri="{FF2B5EF4-FFF2-40B4-BE49-F238E27FC236}">
                <a16:creationId xmlns:a16="http://schemas.microsoft.com/office/drawing/2014/main" id="{2EFFDE0A-B2D5-427D-BB7F-477B8FB1DE0E}"/>
              </a:ext>
            </a:extLst>
          </p:cNvPr>
          <p:cNvSpPr/>
          <p:nvPr/>
        </p:nvSpPr>
        <p:spPr>
          <a:xfrm>
            <a:off x="5880763" y="796643"/>
            <a:ext cx="2872901" cy="2569934"/>
          </a:xfrm>
          <a:prstGeom prst="rect">
            <a:avLst/>
          </a:prstGeom>
        </p:spPr>
        <p:txBody>
          <a:bodyPr wrap="none">
            <a:spAutoFit/>
          </a:bodyPr>
          <a:lstStyle/>
          <a:p>
            <a:pPr marR="0" lvl="0" algn="ctr">
              <a:lnSpc>
                <a:spcPct val="115000"/>
              </a:lnSpc>
              <a:spcBef>
                <a:spcPts val="0"/>
              </a:spcBef>
              <a:spcAft>
                <a:spcPts val="0"/>
              </a:spcAft>
            </a:pPr>
            <a:r>
              <a:rPr lang="es-MX" sz="3200" dirty="0">
                <a:solidFill>
                  <a:schemeClr val="bg1"/>
                </a:solidFill>
                <a:latin typeface="Arial" panose="020B0604020202020204" pitchFamily="34" charset="0"/>
                <a:ea typeface="Calibri" panose="020F0502020204030204" pitchFamily="34" charset="0"/>
                <a:cs typeface="Arial" panose="020B0604020202020204" pitchFamily="34" charset="0"/>
              </a:rPr>
              <a:t>2. </a:t>
            </a:r>
            <a:r>
              <a:rPr lang="es-MX" sz="3200" dirty="0" err="1">
                <a:solidFill>
                  <a:schemeClr val="bg1"/>
                </a:solidFill>
                <a:latin typeface="Arial" panose="020B0604020202020204" pitchFamily="34" charset="0"/>
                <a:ea typeface="Calibri" panose="020F0502020204030204" pitchFamily="34" charset="0"/>
                <a:cs typeface="Arial" panose="020B0604020202020204" pitchFamily="34" charset="0"/>
              </a:rPr>
              <a:t>Discover</a:t>
            </a:r>
            <a:r>
              <a:rPr lang="es-MX" sz="3200" dirty="0">
                <a:solidFill>
                  <a:schemeClr val="bg1"/>
                </a:solidFill>
                <a:latin typeface="Arial" panose="020B0604020202020204" pitchFamily="34" charset="0"/>
                <a:ea typeface="Calibri" panose="020F0502020204030204" pitchFamily="34" charset="0"/>
                <a:cs typeface="Arial" panose="020B0604020202020204" pitchFamily="34" charset="0"/>
              </a:rPr>
              <a:t> </a:t>
            </a:r>
          </a:p>
          <a:p>
            <a:pPr marR="0" lvl="0" algn="ctr">
              <a:lnSpc>
                <a:spcPct val="115000"/>
              </a:lnSpc>
              <a:spcBef>
                <a:spcPts val="0"/>
              </a:spcBef>
              <a:spcAft>
                <a:spcPts val="0"/>
              </a:spcAft>
            </a:pPr>
            <a:r>
              <a:rPr lang="es-MX" sz="3200" dirty="0" err="1">
                <a:solidFill>
                  <a:schemeClr val="bg1"/>
                </a:solidFill>
                <a:latin typeface="Arial" panose="020B0604020202020204" pitchFamily="34" charset="0"/>
                <a:ea typeface="Calibri" panose="020F0502020204030204" pitchFamily="34" charset="0"/>
                <a:cs typeface="Arial" panose="020B0604020202020204" pitchFamily="34" charset="0"/>
              </a:rPr>
              <a:t>your</a:t>
            </a:r>
            <a:r>
              <a:rPr lang="es-MX" sz="32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s-MX" sz="3200" dirty="0" err="1">
                <a:solidFill>
                  <a:schemeClr val="bg1"/>
                </a:solidFill>
                <a:latin typeface="Arial" panose="020B0604020202020204" pitchFamily="34" charset="0"/>
                <a:ea typeface="Calibri" panose="020F0502020204030204" pitchFamily="34" charset="0"/>
                <a:cs typeface="Arial" panose="020B0604020202020204" pitchFamily="34" charset="0"/>
              </a:rPr>
              <a:t>calling</a:t>
            </a:r>
            <a:endParaRPr lang="es-MX" sz="32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R="0" lvl="0" algn="ctr">
              <a:lnSpc>
                <a:spcPct val="115000"/>
              </a:lnSpc>
              <a:spcBef>
                <a:spcPts val="0"/>
              </a:spcBef>
              <a:spcAft>
                <a:spcPts val="0"/>
              </a:spcAft>
            </a:pPr>
            <a:r>
              <a:rPr lang="en-US" sz="2800" b="0" dirty="0">
                <a:solidFill>
                  <a:srgbClr val="FFFF00"/>
                </a:solidFill>
                <a:latin typeface="Arial" panose="020B0604020202020204" pitchFamily="34" charset="0"/>
                <a:ea typeface="Calibri" panose="020F0502020204030204" pitchFamily="34" charset="0"/>
                <a:cs typeface="Arial" panose="020B0604020202020204" pitchFamily="34" charset="0"/>
              </a:rPr>
              <a:t>(Make disciples)</a:t>
            </a:r>
          </a:p>
          <a:p>
            <a:pPr marR="0" lvl="0" algn="ctr">
              <a:lnSpc>
                <a:spcPct val="115000"/>
              </a:lnSpc>
              <a:spcBef>
                <a:spcPts val="0"/>
              </a:spcBef>
              <a:spcAft>
                <a:spcPts val="0"/>
              </a:spcAft>
            </a:pPr>
            <a:r>
              <a:rPr lang="en-US" sz="2400" b="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Tambua</a:t>
            </a:r>
            <a:r>
              <a:rPr lang="en-US" sz="2400" b="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wito</a:t>
            </a:r>
            <a:r>
              <a:rPr lang="en-US" sz="2400" b="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lako</a:t>
            </a:r>
            <a:endParaRPr lang="en-US" sz="2400" b="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R="0" lvl="0" algn="ctr">
              <a:lnSpc>
                <a:spcPct val="115000"/>
              </a:lnSpc>
              <a:spcBef>
                <a:spcPts val="0"/>
              </a:spcBef>
              <a:spcAft>
                <a:spcPts val="0"/>
              </a:spcAft>
            </a:pPr>
            <a:r>
              <a:rPr lang="en-US" sz="2400" b="0" dirty="0">
                <a:solidFill>
                  <a:srgbClr val="FFFF00"/>
                </a:solidFill>
                <a:latin typeface="Arial" panose="020B0604020202020204" pitchFamily="34" charset="0"/>
                <a:ea typeface="Calibri" panose="020F0502020204030204" pitchFamily="34" charset="0"/>
                <a:cs typeface="Arial" panose="020B0604020202020204" pitchFamily="34" charset="0"/>
              </a:rPr>
              <a:t>(</a:t>
            </a:r>
            <a:r>
              <a:rPr lang="en-US" sz="2400" b="0" dirty="0" err="1">
                <a:solidFill>
                  <a:srgbClr val="FFFF00"/>
                </a:solidFill>
                <a:latin typeface="Arial" panose="020B0604020202020204" pitchFamily="34" charset="0"/>
                <a:ea typeface="Calibri" panose="020F0502020204030204" pitchFamily="34" charset="0"/>
                <a:cs typeface="Arial" panose="020B0604020202020204" pitchFamily="34" charset="0"/>
              </a:rPr>
              <a:t>fanya</a:t>
            </a:r>
            <a:r>
              <a:rPr lang="en-US" sz="2400" b="0"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0" dirty="0" err="1">
                <a:solidFill>
                  <a:srgbClr val="FFFF00"/>
                </a:solidFill>
                <a:latin typeface="Arial" panose="020B0604020202020204" pitchFamily="34" charset="0"/>
                <a:ea typeface="Calibri" panose="020F0502020204030204" pitchFamily="34" charset="0"/>
                <a:cs typeface="Arial" panose="020B0604020202020204" pitchFamily="34" charset="0"/>
              </a:rPr>
              <a:t>uwanafunzi</a:t>
            </a:r>
            <a:r>
              <a:rPr lang="en-US" sz="2400" b="0" dirty="0">
                <a:solidFill>
                  <a:srgbClr val="FFFF00"/>
                </a:solidFill>
                <a:latin typeface="Arial" panose="020B0604020202020204" pitchFamily="34" charset="0"/>
                <a:ea typeface="Calibri" panose="020F0502020204030204" pitchFamily="34" charset="0"/>
                <a:cs typeface="Arial" panose="020B0604020202020204" pitchFamily="34" charset="0"/>
              </a:rPr>
              <a:t>)</a:t>
            </a:r>
            <a:endParaRPr lang="en-US" sz="2400" b="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3635486-E579-4707-9091-420A1B26FE79}"/>
              </a:ext>
            </a:extLst>
          </p:cNvPr>
          <p:cNvSpPr/>
          <p:nvPr/>
        </p:nvSpPr>
        <p:spPr>
          <a:xfrm>
            <a:off x="2806104" y="4203719"/>
            <a:ext cx="3485249" cy="1938992"/>
          </a:xfrm>
          <a:prstGeom prst="rect">
            <a:avLst/>
          </a:prstGeom>
        </p:spPr>
        <p:txBody>
          <a:bodyPr wrap="none">
            <a:spAutoFit/>
          </a:bodyPr>
          <a:lstStyle/>
          <a:p>
            <a:pPr algn="ctr"/>
            <a:r>
              <a:rPr lang="es-MX" sz="3200" dirty="0">
                <a:solidFill>
                  <a:schemeClr val="bg1"/>
                </a:solidFill>
                <a:latin typeface="Arial" panose="020B0604020202020204" pitchFamily="34" charset="0"/>
                <a:ea typeface="Calibri" panose="020F0502020204030204" pitchFamily="34" charset="0"/>
              </a:rPr>
              <a:t>3. </a:t>
            </a:r>
            <a:r>
              <a:rPr lang="es-MX" sz="3200" dirty="0" err="1">
                <a:solidFill>
                  <a:schemeClr val="bg1"/>
                </a:solidFill>
                <a:latin typeface="Arial" panose="020B0604020202020204" pitchFamily="34" charset="0"/>
                <a:ea typeface="Calibri" panose="020F0502020204030204" pitchFamily="34" charset="0"/>
              </a:rPr>
              <a:t>Impact</a:t>
            </a:r>
            <a:r>
              <a:rPr lang="es-MX" sz="3200" dirty="0">
                <a:solidFill>
                  <a:schemeClr val="bg1"/>
                </a:solidFill>
                <a:latin typeface="Arial" panose="020B0604020202020204" pitchFamily="34" charset="0"/>
                <a:ea typeface="Calibri" panose="020F0502020204030204" pitchFamily="34" charset="0"/>
              </a:rPr>
              <a:t> </a:t>
            </a:r>
          </a:p>
          <a:p>
            <a:pPr algn="ctr"/>
            <a:r>
              <a:rPr lang="es-MX" sz="3200" dirty="0" err="1">
                <a:solidFill>
                  <a:schemeClr val="bg1"/>
                </a:solidFill>
                <a:latin typeface="Arial" panose="020B0604020202020204" pitchFamily="34" charset="0"/>
                <a:ea typeface="Calibri" panose="020F0502020204030204" pitchFamily="34" charset="0"/>
              </a:rPr>
              <a:t>your</a:t>
            </a:r>
            <a:r>
              <a:rPr lang="es-MX" sz="3200" dirty="0">
                <a:solidFill>
                  <a:schemeClr val="bg1"/>
                </a:solidFill>
                <a:latin typeface="Arial" panose="020B0604020202020204" pitchFamily="34" charset="0"/>
                <a:ea typeface="Calibri" panose="020F0502020204030204" pitchFamily="34" charset="0"/>
              </a:rPr>
              <a:t> </a:t>
            </a:r>
            <a:r>
              <a:rPr lang="es-MX" sz="3200" dirty="0" err="1">
                <a:solidFill>
                  <a:schemeClr val="bg1"/>
                </a:solidFill>
                <a:latin typeface="Arial" panose="020B0604020202020204" pitchFamily="34" charset="0"/>
                <a:ea typeface="Calibri" panose="020F0502020204030204" pitchFamily="34" charset="0"/>
              </a:rPr>
              <a:t>world</a:t>
            </a:r>
            <a:endParaRPr lang="es-MX" sz="3200" dirty="0">
              <a:solidFill>
                <a:schemeClr val="bg1"/>
              </a:solidFill>
              <a:latin typeface="Arial" panose="020B0604020202020204" pitchFamily="34" charset="0"/>
              <a:ea typeface="Calibri" panose="020F0502020204030204" pitchFamily="34" charset="0"/>
            </a:endParaRPr>
          </a:p>
          <a:p>
            <a:pPr algn="ctr"/>
            <a:r>
              <a:rPr lang="en-US" sz="2800" b="0" dirty="0">
                <a:solidFill>
                  <a:srgbClr val="FFFF00"/>
                </a:solidFill>
              </a:rPr>
              <a:t>(Great Commission)</a:t>
            </a:r>
          </a:p>
          <a:p>
            <a:pPr algn="ctr"/>
            <a:r>
              <a:rPr lang="en-US" sz="2800" b="0" dirty="0" err="1">
                <a:solidFill>
                  <a:srgbClr val="FFFF00"/>
                </a:solidFill>
              </a:rPr>
              <a:t>Badilisha</a:t>
            </a:r>
            <a:r>
              <a:rPr lang="en-US" sz="2800" b="0" dirty="0">
                <a:solidFill>
                  <a:srgbClr val="FFFF00"/>
                </a:solidFill>
              </a:rPr>
              <a:t> </a:t>
            </a:r>
            <a:r>
              <a:rPr lang="en-US" sz="2800" b="0" dirty="0" err="1">
                <a:solidFill>
                  <a:srgbClr val="FFFF00"/>
                </a:solidFill>
              </a:rPr>
              <a:t>dunia</a:t>
            </a:r>
            <a:r>
              <a:rPr lang="en-US" sz="2800" b="0" dirty="0">
                <a:solidFill>
                  <a:srgbClr val="FFFF00"/>
                </a:solidFill>
              </a:rPr>
              <a:t> </a:t>
            </a:r>
            <a:r>
              <a:rPr lang="en-US" sz="2800" b="0" dirty="0" err="1">
                <a:solidFill>
                  <a:srgbClr val="FFFF00"/>
                </a:solidFill>
              </a:rPr>
              <a:t>yako</a:t>
            </a:r>
            <a:endParaRPr lang="en-US" sz="2800" b="0" dirty="0">
              <a:solidFill>
                <a:srgbClr val="FFFF00"/>
              </a:solidFill>
            </a:endParaRPr>
          </a:p>
        </p:txBody>
      </p:sp>
    </p:spTree>
    <p:extLst>
      <p:ext uri="{BB962C8B-B14F-4D97-AF65-F5344CB8AC3E}">
        <p14:creationId xmlns:p14="http://schemas.microsoft.com/office/powerpoint/2010/main" val="2358973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0"/>
            <a:ext cx="9144000" cy="828675"/>
          </a:xfrm>
        </p:spPr>
        <p:txBody>
          <a:bodyPr/>
          <a:lstStyle/>
          <a:p>
            <a:r>
              <a:rPr lang="en-US" altLang="en-US" sz="2400" dirty="0"/>
              <a:t>Great Commission Timeline</a:t>
            </a:r>
            <a:br>
              <a:rPr lang="en-US" altLang="en-US" sz="2400" dirty="0"/>
            </a:br>
            <a:r>
              <a:rPr lang="en-US" altLang="en-US" sz="2000" dirty="0" err="1">
                <a:solidFill>
                  <a:srgbClr val="FFC000"/>
                </a:solidFill>
              </a:rPr>
              <a:t>Mwafaka</a:t>
            </a:r>
            <a:r>
              <a:rPr lang="en-US" altLang="en-US" sz="2000" dirty="0">
                <a:solidFill>
                  <a:srgbClr val="FFC000"/>
                </a:solidFill>
              </a:rPr>
              <a:t> </a:t>
            </a:r>
            <a:r>
              <a:rPr lang="en-US" altLang="en-US" sz="2000" dirty="0" err="1">
                <a:solidFill>
                  <a:srgbClr val="FFC000"/>
                </a:solidFill>
              </a:rPr>
              <a:t>Wa</a:t>
            </a:r>
            <a:r>
              <a:rPr lang="en-US" altLang="en-US" sz="2000" dirty="0">
                <a:solidFill>
                  <a:srgbClr val="FFC000"/>
                </a:solidFill>
              </a:rPr>
              <a:t> </a:t>
            </a:r>
            <a:r>
              <a:rPr lang="en-US" altLang="en-US" sz="2000" dirty="0" err="1">
                <a:solidFill>
                  <a:srgbClr val="FFC000"/>
                </a:solidFill>
              </a:rPr>
              <a:t>Agano</a:t>
            </a:r>
            <a:r>
              <a:rPr lang="en-US" altLang="en-US" sz="2000" dirty="0">
                <a:solidFill>
                  <a:srgbClr val="FFC000"/>
                </a:solidFill>
              </a:rPr>
              <a:t> </a:t>
            </a:r>
            <a:r>
              <a:rPr lang="en-US" altLang="en-US" sz="2000" dirty="0" err="1">
                <a:solidFill>
                  <a:srgbClr val="FFC000"/>
                </a:solidFill>
              </a:rPr>
              <a:t>Kuu</a:t>
            </a:r>
            <a:endParaRPr lang="en-US" altLang="en-US" sz="2000" dirty="0">
              <a:solidFill>
                <a:srgbClr val="FFC000"/>
              </a:solidFill>
            </a:endParaRPr>
          </a:p>
        </p:txBody>
      </p:sp>
      <p:grpSp>
        <p:nvGrpSpPr>
          <p:cNvPr id="2" name="Group 33"/>
          <p:cNvGrpSpPr>
            <a:grpSpLocks/>
          </p:cNvGrpSpPr>
          <p:nvPr/>
        </p:nvGrpSpPr>
        <p:grpSpPr bwMode="auto">
          <a:xfrm>
            <a:off x="186379" y="751054"/>
            <a:ext cx="9139802" cy="5328608"/>
            <a:chOff x="205245" y="721287"/>
            <a:chExt cx="9139803" cy="5328608"/>
          </a:xfrm>
        </p:grpSpPr>
        <p:sp>
          <p:nvSpPr>
            <p:cNvPr id="23558" name="Rectangle 6"/>
            <p:cNvSpPr>
              <a:spLocks noChangeArrowheads="1"/>
            </p:cNvSpPr>
            <p:nvPr/>
          </p:nvSpPr>
          <p:spPr bwMode="auto">
            <a:xfrm>
              <a:off x="7824390" y="721287"/>
              <a:ext cx="1254920" cy="71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sz="2800" b="0" dirty="0"/>
                <a:t>Acts 1</a:t>
              </a:r>
            </a:p>
            <a:p>
              <a:pPr algn="ctr" eaLnBrk="1" hangingPunct="1">
                <a:spcBef>
                  <a:spcPct val="0"/>
                </a:spcBef>
                <a:buFontTx/>
                <a:buNone/>
              </a:pPr>
              <a:endParaRPr lang="en-US" altLang="en-US" sz="2800" b="0" dirty="0"/>
            </a:p>
            <a:p>
              <a:pPr algn="ctr" eaLnBrk="1" hangingPunct="1">
                <a:spcBef>
                  <a:spcPct val="0"/>
                </a:spcBef>
                <a:buFontTx/>
                <a:buNone/>
              </a:pPr>
              <a:endParaRPr lang="en-US" altLang="en-US" sz="2800" b="0" dirty="0"/>
            </a:p>
          </p:txBody>
        </p:sp>
        <p:sp>
          <p:nvSpPr>
            <p:cNvPr id="23559" name="AutoShape 7"/>
            <p:cNvSpPr>
              <a:spLocks/>
            </p:cNvSpPr>
            <p:nvPr/>
          </p:nvSpPr>
          <p:spPr bwMode="auto">
            <a:xfrm rot="16200000">
              <a:off x="1617513" y="3007594"/>
              <a:ext cx="333671" cy="974734"/>
            </a:xfrm>
            <a:prstGeom prst="leftBracket">
              <a:avLst>
                <a:gd name="adj" fmla="val 146062"/>
              </a:avLst>
            </a:pr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endParaRPr lang="en-US" altLang="en-US" sz="1800"/>
            </a:p>
          </p:txBody>
        </p:sp>
        <p:sp>
          <p:nvSpPr>
            <p:cNvPr id="23560" name="Line 8"/>
            <p:cNvSpPr>
              <a:spLocks noChangeShapeType="1"/>
            </p:cNvSpPr>
            <p:nvPr/>
          </p:nvSpPr>
          <p:spPr bwMode="auto">
            <a:xfrm flipV="1">
              <a:off x="2247900" y="3280007"/>
              <a:ext cx="6181726" cy="16369"/>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 name="Rectangle 10"/>
            <p:cNvSpPr>
              <a:spLocks noChangeArrowheads="1"/>
            </p:cNvSpPr>
            <p:nvPr/>
          </p:nvSpPr>
          <p:spPr bwMode="auto">
            <a:xfrm>
              <a:off x="1130085" y="1762946"/>
              <a:ext cx="323850" cy="1474787"/>
            </a:xfrm>
            <a:prstGeom prst="rect">
              <a:avLst/>
            </a:prstGeom>
            <a:solidFill>
              <a:srgbClr val="996600"/>
            </a:solidFill>
            <a:ln w="28575">
              <a:solidFill>
                <a:srgbClr val="000000"/>
              </a:solidFill>
              <a:miter lim="800000"/>
              <a:headEnd/>
              <a:tailEnd/>
            </a:ln>
          </p:spPr>
          <p:txBody>
            <a:bodyPr anchor="ctr"/>
            <a:lstStyle/>
            <a:p>
              <a:pPr>
                <a:defRPr/>
              </a:pPr>
              <a:endParaRPr lang="en-US">
                <a:blipFill>
                  <a:blip r:embed="rId3"/>
                  <a:tile tx="0" ty="0" sx="100000" sy="100000" flip="none" algn="tl"/>
                </a:blipFill>
                <a:latin typeface="Arial" pitchFamily="34" charset="0"/>
                <a:cs typeface="+mn-cs"/>
              </a:endParaRPr>
            </a:p>
          </p:txBody>
        </p:sp>
        <p:sp>
          <p:nvSpPr>
            <p:cNvPr id="23562" name="Rectangle 11"/>
            <p:cNvSpPr>
              <a:spLocks noChangeArrowheads="1"/>
            </p:cNvSpPr>
            <p:nvPr/>
          </p:nvSpPr>
          <p:spPr bwMode="auto">
            <a:xfrm>
              <a:off x="660186" y="2126203"/>
              <a:ext cx="1273175" cy="294623"/>
            </a:xfrm>
            <a:prstGeom prst="rect">
              <a:avLst/>
            </a:prstGeom>
            <a:solidFill>
              <a:srgbClr val="996600"/>
            </a:solidFill>
            <a:ln w="28575">
              <a:solidFill>
                <a:srgbClr val="000000"/>
              </a:solidFill>
              <a:miter lim="800000"/>
              <a:headEnd/>
              <a:tailEnd/>
            </a:ln>
          </p:spPr>
          <p:txBody>
            <a:bodyPr anchor="ct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endParaRPr lang="en-US" altLang="en-US" sz="1800"/>
            </a:p>
          </p:txBody>
        </p:sp>
        <p:sp>
          <p:nvSpPr>
            <p:cNvPr id="23563" name="Line 12"/>
            <p:cNvSpPr>
              <a:spLocks noChangeShapeType="1"/>
            </p:cNvSpPr>
            <p:nvPr/>
          </p:nvSpPr>
          <p:spPr bwMode="auto">
            <a:xfrm flipH="1">
              <a:off x="1268405" y="3594037"/>
              <a:ext cx="3639" cy="192404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3564" name="Line 13"/>
            <p:cNvSpPr>
              <a:spLocks noChangeShapeType="1"/>
            </p:cNvSpPr>
            <p:nvPr/>
          </p:nvSpPr>
          <p:spPr bwMode="auto">
            <a:xfrm flipH="1">
              <a:off x="2290763" y="3624989"/>
              <a:ext cx="0" cy="1208083"/>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3565" name="Line 14"/>
            <p:cNvSpPr>
              <a:spLocks noChangeShapeType="1"/>
            </p:cNvSpPr>
            <p:nvPr/>
          </p:nvSpPr>
          <p:spPr bwMode="auto">
            <a:xfrm>
              <a:off x="8440738" y="3280008"/>
              <a:ext cx="11112" cy="1010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3566" name="Line 15"/>
            <p:cNvSpPr>
              <a:spLocks noChangeShapeType="1"/>
            </p:cNvSpPr>
            <p:nvPr/>
          </p:nvSpPr>
          <p:spPr bwMode="auto">
            <a:xfrm flipH="1">
              <a:off x="2271713" y="4080601"/>
              <a:ext cx="2371725" cy="0"/>
            </a:xfrm>
            <a:prstGeom prst="line">
              <a:avLst/>
            </a:prstGeom>
            <a:noFill/>
            <a:ln w="38100">
              <a:solidFill>
                <a:schemeClr val="bg1"/>
              </a:solidFill>
              <a:round/>
              <a:headEnd/>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23567" name="Text Box 16"/>
            <p:cNvSpPr txBox="1">
              <a:spLocks noChangeArrowheads="1"/>
            </p:cNvSpPr>
            <p:nvPr/>
          </p:nvSpPr>
          <p:spPr bwMode="auto">
            <a:xfrm>
              <a:off x="4608513" y="3820251"/>
              <a:ext cx="1506537"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sz="2800" b="0" dirty="0"/>
                <a:t>40 Days</a:t>
              </a:r>
            </a:p>
            <a:p>
              <a:pPr algn="ctr" eaLnBrk="1" hangingPunct="1">
                <a:spcBef>
                  <a:spcPct val="0"/>
                </a:spcBef>
                <a:buFontTx/>
                <a:buNone/>
              </a:pPr>
              <a:r>
                <a:rPr lang="en-US" altLang="en-US" sz="1600" b="0" dirty="0" err="1">
                  <a:solidFill>
                    <a:srgbClr val="FFC000"/>
                  </a:solidFill>
                </a:rPr>
                <a:t>Siku</a:t>
              </a:r>
              <a:r>
                <a:rPr lang="en-US" altLang="en-US" sz="1600" b="0" dirty="0">
                  <a:solidFill>
                    <a:srgbClr val="FFC000"/>
                  </a:solidFill>
                </a:rPr>
                <a:t> </a:t>
              </a:r>
              <a:r>
                <a:rPr lang="en-US" altLang="en-US" sz="1600" b="0" dirty="0" err="1">
                  <a:solidFill>
                    <a:srgbClr val="FFC000"/>
                  </a:solidFill>
                </a:rPr>
                <a:t>arobini</a:t>
              </a:r>
              <a:endParaRPr lang="en-US" altLang="en-US" sz="1600" b="0" dirty="0">
                <a:solidFill>
                  <a:srgbClr val="FFC000"/>
                </a:solidFill>
              </a:endParaRPr>
            </a:p>
          </p:txBody>
        </p:sp>
        <p:sp>
          <p:nvSpPr>
            <p:cNvPr id="23568" name="Text Box 17"/>
            <p:cNvSpPr txBox="1">
              <a:spLocks noChangeArrowheads="1"/>
            </p:cNvSpPr>
            <p:nvPr/>
          </p:nvSpPr>
          <p:spPr bwMode="auto">
            <a:xfrm>
              <a:off x="1268408" y="3678567"/>
              <a:ext cx="1022355" cy="53181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sz="1600" b="0" dirty="0"/>
                <a:t>3 </a:t>
              </a:r>
            </a:p>
            <a:p>
              <a:pPr algn="ctr" eaLnBrk="1" hangingPunct="1">
                <a:spcBef>
                  <a:spcPct val="0"/>
                </a:spcBef>
                <a:buFontTx/>
                <a:buNone/>
              </a:pPr>
              <a:r>
                <a:rPr lang="en-US" altLang="en-US" sz="1600" b="0" dirty="0"/>
                <a:t>Days</a:t>
              </a:r>
            </a:p>
            <a:p>
              <a:pPr algn="ctr" eaLnBrk="1" hangingPunct="1">
                <a:spcBef>
                  <a:spcPct val="0"/>
                </a:spcBef>
                <a:buFontTx/>
                <a:buNone/>
              </a:pPr>
              <a:r>
                <a:rPr lang="en-US" altLang="en-US" sz="1600" b="0" dirty="0" err="1"/>
                <a:t>Siku</a:t>
              </a:r>
              <a:r>
                <a:rPr lang="en-US" altLang="en-US" sz="1600" b="0" dirty="0"/>
                <a:t> </a:t>
              </a:r>
              <a:r>
                <a:rPr lang="en-US" altLang="en-US" sz="1600" b="0" dirty="0" err="1"/>
                <a:t>tatu</a:t>
              </a:r>
              <a:endParaRPr lang="en-US" altLang="en-US" sz="1600" b="0" dirty="0"/>
            </a:p>
          </p:txBody>
        </p:sp>
        <p:sp>
          <p:nvSpPr>
            <p:cNvPr id="23569" name="Line 18"/>
            <p:cNvSpPr>
              <a:spLocks noChangeShapeType="1"/>
            </p:cNvSpPr>
            <p:nvPr/>
          </p:nvSpPr>
          <p:spPr bwMode="auto">
            <a:xfrm>
              <a:off x="6115050" y="4080601"/>
              <a:ext cx="2359025" cy="0"/>
            </a:xfrm>
            <a:prstGeom prst="line">
              <a:avLst/>
            </a:prstGeom>
            <a:noFill/>
            <a:ln w="38100">
              <a:solidFill>
                <a:schemeClr val="bg1"/>
              </a:solidFill>
              <a:round/>
              <a:headEnd/>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23570" name="Line 19"/>
            <p:cNvSpPr>
              <a:spLocks noChangeShapeType="1"/>
            </p:cNvSpPr>
            <p:nvPr/>
          </p:nvSpPr>
          <p:spPr bwMode="auto">
            <a:xfrm flipV="1">
              <a:off x="8440738" y="1445349"/>
              <a:ext cx="11112" cy="1862637"/>
            </a:xfrm>
            <a:prstGeom prst="line">
              <a:avLst/>
            </a:prstGeom>
            <a:noFill/>
            <a:ln w="38100">
              <a:solidFill>
                <a:schemeClr val="bg1"/>
              </a:solidFill>
              <a:round/>
              <a:headEnd/>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23571" name="Line 20"/>
            <p:cNvSpPr>
              <a:spLocks noChangeShapeType="1"/>
            </p:cNvSpPr>
            <p:nvPr/>
          </p:nvSpPr>
          <p:spPr bwMode="auto">
            <a:xfrm flipV="1">
              <a:off x="2701207" y="2096361"/>
              <a:ext cx="3398" cy="1160322"/>
            </a:xfrm>
            <a:prstGeom prst="line">
              <a:avLst/>
            </a:prstGeom>
            <a:noFill/>
            <a:ln w="38100">
              <a:solidFill>
                <a:schemeClr val="bg1"/>
              </a:solidFill>
              <a:prstDash val="solid"/>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en-US"/>
            </a:p>
          </p:txBody>
        </p:sp>
        <p:sp>
          <p:nvSpPr>
            <p:cNvPr id="23572" name="Line 21"/>
            <p:cNvSpPr>
              <a:spLocks noChangeShapeType="1"/>
            </p:cNvSpPr>
            <p:nvPr/>
          </p:nvSpPr>
          <p:spPr bwMode="auto">
            <a:xfrm flipH="1" flipV="1">
              <a:off x="5429027" y="2006049"/>
              <a:ext cx="3394" cy="1242208"/>
            </a:xfrm>
            <a:prstGeom prst="line">
              <a:avLst/>
            </a:prstGeom>
            <a:noFill/>
            <a:ln w="38100">
              <a:solidFill>
                <a:schemeClr val="bg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en-US"/>
            </a:p>
          </p:txBody>
        </p:sp>
        <p:sp>
          <p:nvSpPr>
            <p:cNvPr id="23573" name="Line 22"/>
            <p:cNvSpPr>
              <a:spLocks noChangeShapeType="1"/>
            </p:cNvSpPr>
            <p:nvPr/>
          </p:nvSpPr>
          <p:spPr bwMode="auto">
            <a:xfrm flipH="1" flipV="1">
              <a:off x="7173689" y="2387830"/>
              <a:ext cx="3398" cy="868853"/>
            </a:xfrm>
            <a:prstGeom prst="line">
              <a:avLst/>
            </a:prstGeom>
            <a:noFill/>
            <a:ln w="38100">
              <a:solidFill>
                <a:schemeClr val="bg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en-US"/>
            </a:p>
          </p:txBody>
        </p:sp>
        <p:sp>
          <p:nvSpPr>
            <p:cNvPr id="23574" name="Text Box 23"/>
            <p:cNvSpPr txBox="1">
              <a:spLocks noChangeArrowheads="1"/>
            </p:cNvSpPr>
            <p:nvPr/>
          </p:nvSpPr>
          <p:spPr bwMode="auto">
            <a:xfrm>
              <a:off x="2137569" y="1172597"/>
              <a:ext cx="1131888" cy="77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sz="2800" b="0" dirty="0" err="1"/>
                <a:t>Jn</a:t>
              </a:r>
              <a:r>
                <a:rPr lang="en-US" altLang="en-US" sz="2800" b="0" dirty="0"/>
                <a:t> 20</a:t>
              </a:r>
            </a:p>
            <a:p>
              <a:pPr algn="ctr" eaLnBrk="1" hangingPunct="1">
                <a:spcBef>
                  <a:spcPct val="0"/>
                </a:spcBef>
                <a:buFontTx/>
                <a:buNone/>
              </a:pPr>
              <a:r>
                <a:rPr lang="en-US" altLang="en-US" sz="1050" b="0" dirty="0" err="1"/>
                <a:t>Yohona</a:t>
              </a:r>
              <a:r>
                <a:rPr lang="en-US" altLang="en-US" sz="1050" b="0" dirty="0"/>
                <a:t> 20</a:t>
              </a:r>
            </a:p>
          </p:txBody>
        </p:sp>
        <p:sp>
          <p:nvSpPr>
            <p:cNvPr id="23575" name="Text Box 25"/>
            <p:cNvSpPr txBox="1">
              <a:spLocks noChangeArrowheads="1"/>
            </p:cNvSpPr>
            <p:nvPr/>
          </p:nvSpPr>
          <p:spPr bwMode="auto">
            <a:xfrm>
              <a:off x="3282950" y="1873785"/>
              <a:ext cx="1492249" cy="52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sz="2800" b="0"/>
                <a:t>Mark 16</a:t>
              </a:r>
            </a:p>
          </p:txBody>
        </p:sp>
        <p:sp>
          <p:nvSpPr>
            <p:cNvPr id="23576" name="Rectangle 26"/>
            <p:cNvSpPr>
              <a:spLocks noChangeArrowheads="1"/>
            </p:cNvSpPr>
            <p:nvPr/>
          </p:nvSpPr>
          <p:spPr bwMode="auto">
            <a:xfrm>
              <a:off x="6322419" y="1835870"/>
              <a:ext cx="170933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sz="2800" b="0"/>
                <a:t>Luke 24</a:t>
              </a:r>
            </a:p>
          </p:txBody>
        </p:sp>
        <p:sp>
          <p:nvSpPr>
            <p:cNvPr id="23577" name="Rectangle 27"/>
            <p:cNvSpPr>
              <a:spLocks noChangeArrowheads="1"/>
            </p:cNvSpPr>
            <p:nvPr/>
          </p:nvSpPr>
          <p:spPr bwMode="auto">
            <a:xfrm>
              <a:off x="4643841" y="1172598"/>
              <a:ext cx="1573993" cy="77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sz="2800" b="0" dirty="0"/>
                <a:t>Matt 28</a:t>
              </a:r>
            </a:p>
            <a:p>
              <a:pPr algn="ctr" eaLnBrk="1" hangingPunct="1">
                <a:spcBef>
                  <a:spcPct val="0"/>
                </a:spcBef>
                <a:buFontTx/>
                <a:buNone/>
              </a:pPr>
              <a:r>
                <a:rPr lang="en-US" altLang="en-US" sz="1050" b="0" dirty="0" err="1"/>
                <a:t>Matayo</a:t>
              </a:r>
              <a:r>
                <a:rPr lang="en-US" altLang="en-US" sz="1050" b="0" dirty="0"/>
                <a:t> 28</a:t>
              </a:r>
            </a:p>
          </p:txBody>
        </p:sp>
        <p:sp>
          <p:nvSpPr>
            <p:cNvPr id="23578" name="Text Box 28"/>
            <p:cNvSpPr txBox="1">
              <a:spLocks noChangeArrowheads="1"/>
            </p:cNvSpPr>
            <p:nvPr/>
          </p:nvSpPr>
          <p:spPr bwMode="auto">
            <a:xfrm>
              <a:off x="205245" y="5518083"/>
              <a:ext cx="2342236"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solidFill>
                    <a:srgbClr val="FFFF00"/>
                  </a:solidFill>
                </a:rPr>
                <a:t>Crucifixion</a:t>
              </a:r>
            </a:p>
            <a:p>
              <a:pPr eaLnBrk="1" hangingPunct="1">
                <a:spcBef>
                  <a:spcPct val="0"/>
                </a:spcBef>
                <a:buFontTx/>
                <a:buNone/>
              </a:pPr>
              <a:r>
                <a:rPr lang="en-US" altLang="en-US" sz="1800" b="0" dirty="0" err="1">
                  <a:solidFill>
                    <a:srgbClr val="FFC000"/>
                  </a:solidFill>
                </a:rPr>
                <a:t>kusulubishwa</a:t>
              </a:r>
              <a:endParaRPr lang="en-US" altLang="en-US" sz="1800" b="0" dirty="0">
                <a:solidFill>
                  <a:srgbClr val="FFC000"/>
                </a:solidFill>
              </a:endParaRPr>
            </a:p>
          </p:txBody>
        </p:sp>
        <p:sp>
          <p:nvSpPr>
            <p:cNvPr id="23579" name="Text Box 29"/>
            <p:cNvSpPr txBox="1">
              <a:spLocks noChangeArrowheads="1"/>
            </p:cNvSpPr>
            <p:nvPr/>
          </p:nvSpPr>
          <p:spPr bwMode="auto">
            <a:xfrm>
              <a:off x="7092387" y="4340951"/>
              <a:ext cx="2252661"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sz="2400" dirty="0">
                  <a:solidFill>
                    <a:srgbClr val="FFFF00"/>
                  </a:solidFill>
                </a:rPr>
                <a:t>Ascension</a:t>
              </a:r>
            </a:p>
            <a:p>
              <a:pPr algn="ctr" eaLnBrk="1" hangingPunct="1">
                <a:spcBef>
                  <a:spcPct val="0"/>
                </a:spcBef>
                <a:buFontTx/>
                <a:buNone/>
              </a:pPr>
              <a:r>
                <a:rPr lang="en-US" altLang="en-US" sz="1600" b="0" dirty="0" err="1">
                  <a:solidFill>
                    <a:srgbClr val="FFC000"/>
                  </a:solidFill>
                </a:rPr>
                <a:t>kupaaa</a:t>
              </a:r>
              <a:endParaRPr lang="en-US" altLang="en-US" sz="1600" b="0" dirty="0">
                <a:solidFill>
                  <a:srgbClr val="FFC000"/>
                </a:solidFill>
              </a:endParaRPr>
            </a:p>
          </p:txBody>
        </p:sp>
        <p:sp>
          <p:nvSpPr>
            <p:cNvPr id="23580" name="Rectangle 30"/>
            <p:cNvSpPr>
              <a:spLocks noChangeArrowheads="1"/>
            </p:cNvSpPr>
            <p:nvPr/>
          </p:nvSpPr>
          <p:spPr bwMode="auto">
            <a:xfrm>
              <a:off x="1386528" y="4793202"/>
              <a:ext cx="288925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2000" dirty="0">
                  <a:solidFill>
                    <a:srgbClr val="FFFF00"/>
                  </a:solidFill>
                </a:rPr>
                <a:t>Resurrection</a:t>
              </a:r>
            </a:p>
            <a:p>
              <a:pPr eaLnBrk="1" hangingPunct="1">
                <a:spcBef>
                  <a:spcPct val="0"/>
                </a:spcBef>
                <a:buFontTx/>
                <a:buNone/>
              </a:pPr>
              <a:r>
                <a:rPr lang="en-US" altLang="en-US" sz="2000" b="0" dirty="0" err="1">
                  <a:solidFill>
                    <a:srgbClr val="FFC000"/>
                  </a:solidFill>
                </a:rPr>
                <a:t>ufufuo</a:t>
              </a:r>
              <a:endParaRPr lang="en-US" altLang="en-US" sz="2000" b="0" dirty="0">
                <a:solidFill>
                  <a:srgbClr val="FFC000"/>
                </a:solidFill>
              </a:endParaRPr>
            </a:p>
          </p:txBody>
        </p:sp>
        <p:sp>
          <p:nvSpPr>
            <p:cNvPr id="23581" name="Line 31"/>
            <p:cNvSpPr>
              <a:spLocks noChangeShapeType="1"/>
            </p:cNvSpPr>
            <p:nvPr/>
          </p:nvSpPr>
          <p:spPr bwMode="auto">
            <a:xfrm flipH="1" flipV="1">
              <a:off x="4014563" y="2364508"/>
              <a:ext cx="3398" cy="892176"/>
            </a:xfrm>
            <a:prstGeom prst="line">
              <a:avLst/>
            </a:prstGeom>
            <a:noFill/>
            <a:ln w="38100">
              <a:solidFill>
                <a:schemeClr val="bg1"/>
              </a:solidFill>
              <a:round/>
              <a:headEnd type="none" w="med" len="med"/>
              <a:tailEnd type="none" w="med" len="med"/>
            </a:ln>
            <a:extLst>
              <a:ext uri="{909E8E84-426E-40DD-AFC4-6F175D3DCCD1}">
                <a14:hiddenFill xmlns:a14="http://schemas.microsoft.com/office/drawing/2010/main">
                  <a:noFill/>
                </a14:hiddenFill>
              </a:ext>
            </a:extLst>
          </p:spPr>
          <p:txBody>
            <a:bodyPr anchor="ctr"/>
            <a:lstStyle/>
            <a:p>
              <a:endParaRPr lang="en-US" dirty="0"/>
            </a:p>
          </p:txBody>
        </p:sp>
        <p:sp>
          <p:nvSpPr>
            <p:cNvPr id="23584" name="Cloud Callout 32"/>
            <p:cNvSpPr>
              <a:spLocks noChangeArrowheads="1"/>
            </p:cNvSpPr>
            <p:nvPr/>
          </p:nvSpPr>
          <p:spPr bwMode="auto">
            <a:xfrm>
              <a:off x="7902575" y="2050189"/>
              <a:ext cx="1019175" cy="771525"/>
            </a:xfrm>
            <a:prstGeom prst="cloudCallout">
              <a:avLst>
                <a:gd name="adj1" fmla="val -15704"/>
                <a:gd name="adj2" fmla="val 43856"/>
              </a:avLst>
            </a:prstGeom>
            <a:solidFill>
              <a:schemeClr val="bg1"/>
            </a:solidFill>
            <a:ln w="9525" algn="ctr">
              <a:solidFill>
                <a:schemeClr val="tx1"/>
              </a:solidFill>
              <a:round/>
              <a:headEnd/>
              <a:tailEnd/>
            </a:ln>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endParaRPr lang="en-US" altLang="en-US" sz="1800">
                <a:solidFill>
                  <a:schemeClr val="tx1"/>
                </a:solidFill>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3778608" y="3968979"/>
            <a:ext cx="1157974" cy="1131119"/>
            <a:chOff x="4128797" y="3465509"/>
            <a:chExt cx="1158037" cy="1131175"/>
          </a:xfrm>
          <a:noFill/>
        </p:grpSpPr>
        <p:sp>
          <p:nvSpPr>
            <p:cNvPr id="59" name="Rectangle 58"/>
            <p:cNvSpPr/>
            <p:nvPr/>
          </p:nvSpPr>
          <p:spPr>
            <a:xfrm>
              <a:off x="4518022" y="3840104"/>
              <a:ext cx="365760" cy="36576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algn="ctr">
                <a:lnSpc>
                  <a:spcPct val="115000"/>
                </a:lnSpc>
                <a:spcBef>
                  <a:spcPts val="0"/>
                </a:spcBef>
                <a:spcAft>
                  <a:spcPts val="0"/>
                </a:spcAft>
              </a:pPr>
              <a:r>
                <a:rPr lang="en-US" sz="1000" kern="1200">
                  <a:solidFill>
                    <a:srgbClr val="000000"/>
                  </a:solidFill>
                  <a:effectLst/>
                  <a:ea typeface="Calibri"/>
                  <a:cs typeface="Arial"/>
                </a:rPr>
                <a:t>NC1</a:t>
              </a:r>
              <a:endParaRPr lang="en-US" sz="1200">
                <a:effectLst/>
                <a:latin typeface="Times New Roman"/>
                <a:ea typeface="Calibri"/>
              </a:endParaRPr>
            </a:p>
          </p:txBody>
        </p:sp>
        <p:sp>
          <p:nvSpPr>
            <p:cNvPr id="60" name="Rectangle 59"/>
            <p:cNvSpPr/>
            <p:nvPr/>
          </p:nvSpPr>
          <p:spPr>
            <a:xfrm>
              <a:off x="4563742" y="3465509"/>
              <a:ext cx="274320" cy="27432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algn="ctr">
                <a:lnSpc>
                  <a:spcPct val="115000"/>
                </a:lnSpc>
                <a:spcBef>
                  <a:spcPts val="0"/>
                </a:spcBef>
                <a:spcAft>
                  <a:spcPts val="0"/>
                </a:spcAft>
              </a:pPr>
              <a:r>
                <a:rPr lang="en-US" sz="1000" kern="1200">
                  <a:solidFill>
                    <a:srgbClr val="000000"/>
                  </a:solidFill>
                  <a:effectLst/>
                  <a:ea typeface="Calibri"/>
                  <a:cs typeface="Arial"/>
                </a:rPr>
                <a:t>DT</a:t>
              </a:r>
              <a:endParaRPr lang="en-US" sz="1200">
                <a:effectLst/>
                <a:latin typeface="Times New Roman"/>
                <a:ea typeface="Calibri"/>
              </a:endParaRPr>
            </a:p>
          </p:txBody>
        </p:sp>
        <p:cxnSp>
          <p:nvCxnSpPr>
            <p:cNvPr id="61" name="Straight Connector 60"/>
            <p:cNvCxnSpPr>
              <a:stCxn id="60" idx="2"/>
              <a:endCxn id="59" idx="0"/>
            </p:cNvCxnSpPr>
            <p:nvPr/>
          </p:nvCxnSpPr>
          <p:spPr>
            <a:xfrm>
              <a:off x="4700902" y="3739829"/>
              <a:ext cx="0" cy="100275"/>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59" idx="1"/>
              <a:endCxn id="63" idx="6"/>
            </p:cNvCxnSpPr>
            <p:nvPr/>
          </p:nvCxnSpPr>
          <p:spPr>
            <a:xfrm flipH="1" flipV="1">
              <a:off x="4403117" y="4019225"/>
              <a:ext cx="114905" cy="3759"/>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4128797" y="3882065"/>
              <a:ext cx="274320" cy="27432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algn="ctr">
                <a:lnSpc>
                  <a:spcPct val="115000"/>
                </a:lnSpc>
                <a:spcBef>
                  <a:spcPts val="0"/>
                </a:spcBef>
                <a:spcAft>
                  <a:spcPts val="0"/>
                </a:spcAft>
              </a:pPr>
              <a:r>
                <a:rPr lang="en-US" sz="1000" kern="1200">
                  <a:solidFill>
                    <a:srgbClr val="000000"/>
                  </a:solidFill>
                  <a:effectLst/>
                  <a:ea typeface="Calibri"/>
                  <a:cs typeface="Arial"/>
                </a:rPr>
                <a:t>FG</a:t>
              </a:r>
              <a:endParaRPr lang="en-US" sz="1200">
                <a:effectLst/>
                <a:latin typeface="Times New Roman"/>
                <a:ea typeface="Calibri"/>
              </a:endParaRPr>
            </a:p>
          </p:txBody>
        </p:sp>
        <p:sp>
          <p:nvSpPr>
            <p:cNvPr id="64" name="Oval 63"/>
            <p:cNvSpPr/>
            <p:nvPr/>
          </p:nvSpPr>
          <p:spPr>
            <a:xfrm>
              <a:off x="5012514" y="3883944"/>
              <a:ext cx="274320" cy="27432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algn="ctr">
                <a:lnSpc>
                  <a:spcPct val="115000"/>
                </a:lnSpc>
                <a:spcBef>
                  <a:spcPts val="0"/>
                </a:spcBef>
                <a:spcAft>
                  <a:spcPts val="0"/>
                </a:spcAft>
              </a:pPr>
              <a:r>
                <a:rPr lang="en-US" sz="1000" kern="1200">
                  <a:solidFill>
                    <a:srgbClr val="000000"/>
                  </a:solidFill>
                  <a:effectLst/>
                  <a:ea typeface="Calibri"/>
                  <a:cs typeface="Arial"/>
                </a:rPr>
                <a:t>FG</a:t>
              </a:r>
              <a:endParaRPr lang="en-US" sz="1200">
                <a:effectLst/>
                <a:latin typeface="Times New Roman"/>
                <a:ea typeface="Calibri"/>
              </a:endParaRPr>
            </a:p>
          </p:txBody>
        </p:sp>
        <p:cxnSp>
          <p:nvCxnSpPr>
            <p:cNvPr id="65" name="Straight Connector 64"/>
            <p:cNvCxnSpPr>
              <a:stCxn id="64" idx="2"/>
              <a:endCxn id="59" idx="3"/>
            </p:cNvCxnSpPr>
            <p:nvPr/>
          </p:nvCxnSpPr>
          <p:spPr>
            <a:xfrm flipH="1">
              <a:off x="4883782" y="4021104"/>
              <a:ext cx="128732" cy="188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9" idx="2"/>
              <a:endCxn id="67" idx="0"/>
            </p:cNvCxnSpPr>
            <p:nvPr/>
          </p:nvCxnSpPr>
          <p:spPr>
            <a:xfrm flipH="1">
              <a:off x="4698947" y="4205864"/>
              <a:ext cx="1955" cy="11650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4561787" y="4322364"/>
              <a:ext cx="274320" cy="27432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algn="ctr">
                <a:lnSpc>
                  <a:spcPct val="115000"/>
                </a:lnSpc>
                <a:spcBef>
                  <a:spcPts val="0"/>
                </a:spcBef>
                <a:spcAft>
                  <a:spcPts val="0"/>
                </a:spcAft>
              </a:pPr>
              <a:r>
                <a:rPr lang="en-US" sz="1000" kern="1200">
                  <a:solidFill>
                    <a:srgbClr val="000000"/>
                  </a:solidFill>
                  <a:effectLst/>
                  <a:ea typeface="Calibri"/>
                  <a:cs typeface="Arial"/>
                </a:rPr>
                <a:t>FG</a:t>
              </a:r>
              <a:endParaRPr lang="en-US" sz="1200">
                <a:effectLst/>
                <a:latin typeface="Times New Roman"/>
                <a:ea typeface="Calibri"/>
              </a:endParaRPr>
            </a:p>
          </p:txBody>
        </p:sp>
      </p:grpSp>
      <p:graphicFrame>
        <p:nvGraphicFramePr>
          <p:cNvPr id="4" name="Table 3">
            <a:extLst>
              <a:ext uri="{FF2B5EF4-FFF2-40B4-BE49-F238E27FC236}">
                <a16:creationId xmlns:a16="http://schemas.microsoft.com/office/drawing/2014/main" id="{75D54BAF-FC26-4FEC-940B-60A0834E268A}"/>
              </a:ext>
            </a:extLst>
          </p:cNvPr>
          <p:cNvGraphicFramePr>
            <a:graphicFrameLocks noGrp="1"/>
          </p:cNvGraphicFramePr>
          <p:nvPr>
            <p:extLst>
              <p:ext uri="{D42A27DB-BD31-4B8C-83A1-F6EECF244321}">
                <p14:modId xmlns:p14="http://schemas.microsoft.com/office/powerpoint/2010/main" val="3203157013"/>
              </p:ext>
            </p:extLst>
          </p:nvPr>
        </p:nvGraphicFramePr>
        <p:xfrm>
          <a:off x="0" y="450658"/>
          <a:ext cx="5863844" cy="5903087"/>
        </p:xfrm>
        <a:graphic>
          <a:graphicData uri="http://schemas.openxmlformats.org/drawingml/2006/table">
            <a:tbl>
              <a:tblPr/>
              <a:tblGrid>
                <a:gridCol w="5863844">
                  <a:extLst>
                    <a:ext uri="{9D8B030D-6E8A-4147-A177-3AD203B41FA5}">
                      <a16:colId xmlns:a16="http://schemas.microsoft.com/office/drawing/2014/main" val="3474027609"/>
                    </a:ext>
                  </a:extLst>
                </a:gridCol>
              </a:tblGrid>
              <a:tr h="5867195">
                <a:tc>
                  <a:txBody>
                    <a:bodyPr/>
                    <a:lstStyle/>
                    <a:p>
                      <a:pPr marL="0" marR="0" indent="0" algn="ctr">
                        <a:lnSpc>
                          <a:spcPct val="115000"/>
                        </a:lnSpc>
                        <a:spcBef>
                          <a:spcPts val="0"/>
                        </a:spcBef>
                        <a:spcAft>
                          <a:spcPts val="1200"/>
                        </a:spcAft>
                        <a:buFont typeface="+mj-lt"/>
                        <a:buNone/>
                      </a:pPr>
                      <a:r>
                        <a:rPr lang="en-US"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Questions and Comments</a:t>
                      </a:r>
                    </a:p>
                    <a:p>
                      <a:pPr marL="0" marR="0" indent="0" algn="ctr">
                        <a:lnSpc>
                          <a:spcPct val="115000"/>
                        </a:lnSpc>
                        <a:spcBef>
                          <a:spcPts val="0"/>
                        </a:spcBef>
                        <a:spcAft>
                          <a:spcPts val="1200"/>
                        </a:spcAft>
                        <a:buFont typeface="+mj-lt"/>
                        <a:buNone/>
                      </a:pPr>
                      <a:r>
                        <a:rPr lang="en-US" sz="2000" b="1"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Maswali</a:t>
                      </a:r>
                      <a:r>
                        <a:rPr lang="en-US" sz="2000" b="1"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na</a:t>
                      </a:r>
                      <a:r>
                        <a:rPr lang="en-US" sz="2000" b="1"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maoni</a:t>
                      </a:r>
                      <a:endParaRPr lang="en-US" sz="2000" b="1"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a:p>
                      <a:pPr marL="514350" marR="0" indent="-514350" algn="l">
                        <a:lnSpc>
                          <a:spcPct val="115000"/>
                        </a:lnSpc>
                        <a:spcBef>
                          <a:spcPts val="0"/>
                        </a:spcBef>
                        <a:spcAft>
                          <a:spcPts val="1200"/>
                        </a:spcAft>
                        <a:buFont typeface="+mj-lt"/>
                        <a:buAutoNum type="arabicPeriod"/>
                      </a:pP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Our </a:t>
                      </a:r>
                      <a:r>
                        <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Mission</a:t>
                      </a:r>
                    </a:p>
                    <a:p>
                      <a:pPr marL="0" marR="0" indent="0" algn="l">
                        <a:lnSpc>
                          <a:spcPct val="115000"/>
                        </a:lnSpc>
                        <a:spcBef>
                          <a:spcPts val="0"/>
                        </a:spcBef>
                        <a:spcAft>
                          <a:spcPts val="1200"/>
                        </a:spcAft>
                        <a:buFont typeface="+mj-lt"/>
                        <a:buNone/>
                      </a:pPr>
                      <a:r>
                        <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Maono</a:t>
                      </a:r>
                      <a:r>
                        <a:rPr lang="en-US" sz="16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yetu</a:t>
                      </a:r>
                      <a:endParaRPr lang="en-US" sz="1600"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l">
                        <a:lnSpc>
                          <a:spcPct val="115000"/>
                        </a:lnSpc>
                        <a:spcBef>
                          <a:spcPts val="0"/>
                        </a:spcBef>
                        <a:spcAft>
                          <a:spcPts val="1200"/>
                        </a:spcAft>
                        <a:buFont typeface="+mj-lt"/>
                        <a:buAutoNum type="arabicPeriod" startAt="2"/>
                      </a:pPr>
                      <a:r>
                        <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Leading a Balanced Christian Life</a:t>
                      </a:r>
                    </a:p>
                    <a:p>
                      <a:pPr marL="0" marR="0" indent="0" algn="l">
                        <a:lnSpc>
                          <a:spcPct val="115000"/>
                        </a:lnSpc>
                        <a:spcBef>
                          <a:spcPts val="0"/>
                        </a:spcBef>
                        <a:spcAft>
                          <a:spcPts val="1200"/>
                        </a:spcAft>
                        <a:buFont typeface="+mj-lt"/>
                        <a:buNone/>
                      </a:pPr>
                      <a:r>
                        <a:rPr lang="en-US" sz="16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Kuongoza</a:t>
                      </a:r>
                      <a:r>
                        <a:rPr lang="en-US" sz="16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maisha</a:t>
                      </a:r>
                      <a:r>
                        <a:rPr lang="en-US" sz="16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ya</a:t>
                      </a:r>
                      <a:r>
                        <a:rPr lang="en-US" sz="16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kiristo</a:t>
                      </a:r>
                      <a:r>
                        <a:rPr lang="en-US" sz="16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iliyo</a:t>
                      </a:r>
                      <a:r>
                        <a:rPr lang="en-US" sz="16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na</a:t>
                      </a:r>
                      <a:r>
                        <a:rPr lang="en-US" sz="16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uwiyano</a:t>
                      </a:r>
                      <a:r>
                        <a:rPr lang="en-US" sz="16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maishani</a:t>
                      </a:r>
                      <a:endParaRPr lang="en-US" sz="1600"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gn="l">
                        <a:lnSpc>
                          <a:spcPct val="115000"/>
                        </a:lnSpc>
                        <a:spcBef>
                          <a:spcPts val="0"/>
                        </a:spcBef>
                        <a:spcAft>
                          <a:spcPts val="1200"/>
                        </a:spcAft>
                        <a:buFont typeface="+mj-lt"/>
                        <a:buAutoNum type="arabicPeriod" startAt="3"/>
                      </a:pPr>
                      <a:r>
                        <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Personal Challenges</a:t>
                      </a:r>
                    </a:p>
                    <a:p>
                      <a:pPr marL="0" marR="0" indent="0" algn="l">
                        <a:lnSpc>
                          <a:spcPct val="115000"/>
                        </a:lnSpc>
                        <a:spcBef>
                          <a:spcPts val="0"/>
                        </a:spcBef>
                        <a:spcAft>
                          <a:spcPts val="1200"/>
                        </a:spcAft>
                        <a:buFont typeface="+mj-lt"/>
                        <a:buNone/>
                      </a:pPr>
                      <a:r>
                        <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Changamoto</a:t>
                      </a:r>
                      <a:r>
                        <a:rPr lang="en-US" sz="1600" baseline="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baseline="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ya</a:t>
                      </a:r>
                      <a:r>
                        <a:rPr lang="en-US" sz="1600" baseline="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baseline="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kibnafsi</a:t>
                      </a:r>
                      <a:endParaRPr lang="en-US" sz="1600"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a:p>
                      <a:pPr marL="342900" marR="0" indent="-342900" algn="l">
                        <a:lnSpc>
                          <a:spcPct val="115000"/>
                        </a:lnSpc>
                        <a:spcBef>
                          <a:spcPts val="0"/>
                        </a:spcBef>
                        <a:spcAft>
                          <a:spcPts val="1200"/>
                        </a:spcAft>
                        <a:buFont typeface="+mj-lt"/>
                        <a:buAutoNum type="arabicPeriod" startAt="4"/>
                      </a:pPr>
                      <a:r>
                        <a:rPr lang="en-US" sz="1600" dirty="0">
                          <a:solidFill>
                            <a:schemeClr val="accent3"/>
                          </a:solidFill>
                          <a:effectLst/>
                          <a:latin typeface="Arial" panose="020B0604020202020204" pitchFamily="34" charset="0"/>
                          <a:ea typeface="Calibri" panose="020F0502020204030204" pitchFamily="34" charset="0"/>
                          <a:cs typeface="Arial" panose="020B0604020202020204" pitchFamily="34" charset="0"/>
                        </a:rPr>
                        <a:t>Setting Goals for Personal </a:t>
                      </a:r>
                    </a:p>
                    <a:p>
                      <a:pPr marL="0" marR="0" indent="0" algn="l">
                        <a:lnSpc>
                          <a:spcPct val="115000"/>
                        </a:lnSpc>
                        <a:spcBef>
                          <a:spcPts val="0"/>
                        </a:spcBef>
                        <a:spcAft>
                          <a:spcPts val="1200"/>
                        </a:spcAft>
                        <a:buFont typeface="+mj-lt"/>
                        <a:buNone/>
                      </a:pPr>
                      <a:r>
                        <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Development</a:t>
                      </a:r>
                    </a:p>
                    <a:p>
                      <a:pPr marL="0" marR="0" indent="0" algn="l">
                        <a:lnSpc>
                          <a:spcPct val="115000"/>
                        </a:lnSpc>
                        <a:spcBef>
                          <a:spcPts val="0"/>
                        </a:spcBef>
                        <a:spcAft>
                          <a:spcPts val="1200"/>
                        </a:spcAft>
                        <a:buFont typeface="+mj-lt"/>
                        <a:buNone/>
                      </a:pPr>
                      <a:r>
                        <a:rPr lang="en-US" sz="16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Kuweka</a:t>
                      </a:r>
                      <a:r>
                        <a:rPr lang="en-US" sz="1600" baseline="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baseline="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malengo</a:t>
                      </a:r>
                      <a:r>
                        <a:rPr lang="en-US" sz="1600" baseline="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baseline="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ya</a:t>
                      </a:r>
                      <a:r>
                        <a:rPr lang="en-US" sz="1600" baseline="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baseline="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kibnafsi</a:t>
                      </a:r>
                      <a:r>
                        <a:rPr lang="en-US" sz="1600" baseline="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baseline="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ya</a:t>
                      </a:r>
                      <a:r>
                        <a:rPr lang="en-US" sz="1600" baseline="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600" baseline="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kujiendeleza</a:t>
                      </a:r>
                      <a:endParaRPr lang="en-US" sz="1600"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a:p>
                      <a:pPr marL="0" marR="0" indent="0" algn="l">
                        <a:lnSpc>
                          <a:spcPct val="115000"/>
                        </a:lnSpc>
                        <a:spcBef>
                          <a:spcPts val="0"/>
                        </a:spcBef>
                        <a:spcAft>
                          <a:spcPts val="1200"/>
                        </a:spcAft>
                        <a:buFont typeface="+mj-lt"/>
                        <a:buNone/>
                      </a:pP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5</a:t>
                      </a:r>
                      <a:r>
                        <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Accountability Partner</a:t>
                      </a:r>
                    </a:p>
                    <a:p>
                      <a:pPr marL="0" marR="0" indent="0" algn="l">
                        <a:lnSpc>
                          <a:spcPct val="115000"/>
                        </a:lnSpc>
                        <a:spcBef>
                          <a:spcPts val="0"/>
                        </a:spcBef>
                        <a:spcAft>
                          <a:spcPts val="1200"/>
                        </a:spcAft>
                        <a:buFont typeface="+mj-lt"/>
                        <a:buNone/>
                      </a:pPr>
                      <a:r>
                        <a:rPr lang="en-US" sz="18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mwenza</a:t>
                      </a:r>
                      <a:r>
                        <a:rPr lang="en-US" sz="18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FFC000"/>
                          </a:solidFill>
                          <a:effectLst/>
                          <a:latin typeface="Arial" panose="020B0604020202020204" pitchFamily="34" charset="0"/>
                          <a:ea typeface="Calibri" panose="020F0502020204030204" pitchFamily="34" charset="0"/>
                          <a:cs typeface="Arial" panose="020B0604020202020204" pitchFamily="34" charset="0"/>
                        </a:rPr>
                        <a:t>mwaajibikaji</a:t>
                      </a:r>
                      <a:endParaRPr lang="en-US" sz="1800"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a:txBody>
                  <a:tcPr marL="114300" marR="114300" marT="0" marB="0">
                    <a:lnL>
                      <a:noFill/>
                    </a:lnL>
                    <a:lnR>
                      <a:noFill/>
                    </a:lnR>
                    <a:lnT>
                      <a:noFill/>
                    </a:lnT>
                    <a:lnB>
                      <a:noFill/>
                    </a:lnB>
                  </a:tcPr>
                </a:tc>
                <a:extLst>
                  <a:ext uri="{0D108BD9-81ED-4DB2-BD59-A6C34878D82A}">
                    <a16:rowId xmlns:a16="http://schemas.microsoft.com/office/drawing/2014/main" val="289938462"/>
                  </a:ext>
                </a:extLst>
              </a:tr>
            </a:tbl>
          </a:graphicData>
        </a:graphic>
      </p:graphicFrame>
      <p:pic>
        <p:nvPicPr>
          <p:cNvPr id="2" name="Picture 1">
            <a:extLst>
              <a:ext uri="{FF2B5EF4-FFF2-40B4-BE49-F238E27FC236}">
                <a16:creationId xmlns:a16="http://schemas.microsoft.com/office/drawing/2014/main" id="{BFF39778-C9B2-44EE-89AC-9C6C9ACAD0A7}"/>
              </a:ext>
            </a:extLst>
          </p:cNvPr>
          <p:cNvPicPr>
            <a:picLocks noChangeAspect="1"/>
          </p:cNvPicPr>
          <p:nvPr/>
        </p:nvPicPr>
        <p:blipFill>
          <a:blip r:embed="rId3"/>
          <a:stretch>
            <a:fillRect/>
          </a:stretch>
        </p:blipFill>
        <p:spPr>
          <a:xfrm>
            <a:off x="6124388" y="1435768"/>
            <a:ext cx="2833945" cy="4259420"/>
          </a:xfrm>
          <a:prstGeom prst="rect">
            <a:avLst/>
          </a:prstGeom>
        </p:spPr>
      </p:pic>
    </p:spTree>
    <p:extLst>
      <p:ext uri="{BB962C8B-B14F-4D97-AF65-F5344CB8AC3E}">
        <p14:creationId xmlns:p14="http://schemas.microsoft.com/office/powerpoint/2010/main" val="701683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1"/>
            <a:ext cx="9144000" cy="1016001"/>
          </a:xfrm>
        </p:spPr>
        <p:txBody>
          <a:bodyPr/>
          <a:lstStyle/>
          <a:p>
            <a:r>
              <a:rPr lang="en-US" dirty="0"/>
              <a:t>Implementation</a:t>
            </a:r>
            <a:br>
              <a:rPr lang="en-US" dirty="0"/>
            </a:br>
            <a:r>
              <a:rPr lang="en-US" sz="1800" dirty="0" err="1">
                <a:solidFill>
                  <a:srgbClr val="FFC000"/>
                </a:solidFill>
              </a:rPr>
              <a:t>utendaji</a:t>
            </a:r>
            <a:r>
              <a:rPr lang="en-US" sz="1800" dirty="0">
                <a:solidFill>
                  <a:srgbClr val="FFC000"/>
                </a:solidFill>
              </a:rPr>
              <a:t>/</a:t>
            </a:r>
            <a:r>
              <a:rPr lang="en-US" sz="1800" dirty="0" err="1">
                <a:solidFill>
                  <a:srgbClr val="FFC000"/>
                </a:solidFill>
              </a:rPr>
              <a:t>uwajibikaji</a:t>
            </a:r>
            <a:endParaRPr lang="en-US" sz="1800" dirty="0">
              <a:solidFill>
                <a:srgbClr val="FFC000"/>
              </a:solidFill>
            </a:endParaRPr>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16</a:t>
            </a:r>
          </a:p>
        </p:txBody>
      </p:sp>
      <p:sp>
        <p:nvSpPr>
          <p:cNvPr id="2" name="Rectangle 1"/>
          <p:cNvSpPr/>
          <p:nvPr/>
        </p:nvSpPr>
        <p:spPr>
          <a:xfrm>
            <a:off x="0" y="1130968"/>
            <a:ext cx="9144000" cy="5275290"/>
          </a:xfrm>
          <a:prstGeom prst="rect">
            <a:avLst/>
          </a:prstGeom>
        </p:spPr>
        <p:txBody>
          <a:bodyPr wrap="square">
            <a:spAutoFit/>
          </a:bodyPr>
          <a:lstStyle/>
          <a:p>
            <a:pPr marL="514350" lvl="2" indent="-514350">
              <a:lnSpc>
                <a:spcPct val="115000"/>
              </a:lnSpc>
              <a:spcBef>
                <a:spcPts val="0"/>
              </a:spcBef>
              <a:spcAft>
                <a:spcPts val="1200"/>
              </a:spcAft>
              <a:buAutoNum type="arabicPeriod"/>
            </a:pPr>
            <a:r>
              <a:rPr lang="en-US" sz="3200" b="0" dirty="0">
                <a:solidFill>
                  <a:schemeClr val="bg1"/>
                </a:solidFill>
                <a:latin typeface="Arial"/>
                <a:ea typeface="Calibri"/>
              </a:rPr>
              <a:t>Continue making disciples</a:t>
            </a:r>
          </a:p>
          <a:p>
            <a:pPr marL="0" lvl="2">
              <a:lnSpc>
                <a:spcPct val="115000"/>
              </a:lnSpc>
              <a:spcBef>
                <a:spcPts val="0"/>
              </a:spcBef>
              <a:spcAft>
                <a:spcPts val="1200"/>
              </a:spcAft>
            </a:pPr>
            <a:r>
              <a:rPr lang="en-US" sz="3200" b="0" dirty="0">
                <a:solidFill>
                  <a:schemeClr val="bg1"/>
                </a:solidFill>
                <a:latin typeface="Arial"/>
                <a:ea typeface="Calibri"/>
              </a:rPr>
              <a:t>   </a:t>
            </a:r>
            <a:r>
              <a:rPr lang="en-US" sz="2000" b="0" dirty="0" err="1">
                <a:solidFill>
                  <a:srgbClr val="FFC000"/>
                </a:solidFill>
                <a:latin typeface="Arial"/>
                <a:ea typeface="Calibri"/>
              </a:rPr>
              <a:t>Endelea</a:t>
            </a:r>
            <a:r>
              <a:rPr lang="en-US" sz="2000" b="0" dirty="0">
                <a:solidFill>
                  <a:srgbClr val="FFC000"/>
                </a:solidFill>
                <a:latin typeface="Arial"/>
                <a:ea typeface="Calibri"/>
              </a:rPr>
              <a:t> </a:t>
            </a:r>
            <a:r>
              <a:rPr lang="en-US" sz="2000" b="0" dirty="0" err="1">
                <a:solidFill>
                  <a:srgbClr val="FFC000"/>
                </a:solidFill>
                <a:latin typeface="Arial"/>
                <a:ea typeface="Calibri"/>
              </a:rPr>
              <a:t>kufanya</a:t>
            </a:r>
            <a:r>
              <a:rPr lang="en-US" sz="2000" b="0" dirty="0">
                <a:solidFill>
                  <a:srgbClr val="FFC000"/>
                </a:solidFill>
                <a:latin typeface="Arial"/>
                <a:ea typeface="Calibri"/>
              </a:rPr>
              <a:t> </a:t>
            </a:r>
            <a:r>
              <a:rPr lang="en-US" sz="2000" b="0" dirty="0" err="1">
                <a:solidFill>
                  <a:srgbClr val="FFC000"/>
                </a:solidFill>
                <a:latin typeface="Arial"/>
                <a:ea typeface="Calibri"/>
              </a:rPr>
              <a:t>wanafunzi</a:t>
            </a:r>
            <a:endParaRPr lang="en-US" sz="2000" b="0" dirty="0">
              <a:solidFill>
                <a:srgbClr val="FFC000"/>
              </a:solidFill>
              <a:latin typeface="Arial"/>
              <a:ea typeface="Calibri"/>
            </a:endParaRPr>
          </a:p>
          <a:p>
            <a:pPr marL="0" lvl="2">
              <a:lnSpc>
                <a:spcPct val="115000"/>
              </a:lnSpc>
              <a:spcBef>
                <a:spcPts val="0"/>
              </a:spcBef>
              <a:spcAft>
                <a:spcPts val="1200"/>
              </a:spcAft>
            </a:pPr>
            <a:r>
              <a:rPr lang="en-US" sz="3200" b="0" dirty="0">
                <a:solidFill>
                  <a:schemeClr val="bg1"/>
                </a:solidFill>
                <a:latin typeface="Arial"/>
                <a:ea typeface="Calibri"/>
              </a:rPr>
              <a:t>2. Identify and train Foundations apprentices</a:t>
            </a:r>
          </a:p>
          <a:p>
            <a:pPr marL="0" lvl="2">
              <a:lnSpc>
                <a:spcPct val="115000"/>
              </a:lnSpc>
              <a:spcBef>
                <a:spcPts val="0"/>
              </a:spcBef>
              <a:spcAft>
                <a:spcPts val="1200"/>
              </a:spcAft>
            </a:pPr>
            <a:r>
              <a:rPr lang="en-US" sz="2000" b="0" dirty="0">
                <a:solidFill>
                  <a:schemeClr val="bg1"/>
                </a:solidFill>
                <a:latin typeface="Arial"/>
                <a:ea typeface="Calibri"/>
              </a:rPr>
              <a:t>   </a:t>
            </a:r>
            <a:r>
              <a:rPr lang="en-US" sz="2000" b="0" dirty="0" err="1">
                <a:solidFill>
                  <a:srgbClr val="FFC000"/>
                </a:solidFill>
                <a:latin typeface="Arial"/>
                <a:ea typeface="Calibri"/>
              </a:rPr>
              <a:t>Changua</a:t>
            </a:r>
            <a:r>
              <a:rPr lang="en-US" sz="2000" b="0" dirty="0">
                <a:solidFill>
                  <a:srgbClr val="FFC000"/>
                </a:solidFill>
                <a:latin typeface="Arial"/>
                <a:ea typeface="Calibri"/>
              </a:rPr>
              <a:t> </a:t>
            </a:r>
            <a:r>
              <a:rPr lang="en-US" sz="2000" b="0" dirty="0" err="1">
                <a:solidFill>
                  <a:srgbClr val="FFC000"/>
                </a:solidFill>
                <a:latin typeface="Arial"/>
                <a:ea typeface="Calibri"/>
              </a:rPr>
              <a:t>fundisha</a:t>
            </a:r>
            <a:r>
              <a:rPr lang="en-US" sz="2000" b="0" dirty="0">
                <a:solidFill>
                  <a:srgbClr val="FFC000"/>
                </a:solidFill>
                <a:latin typeface="Arial"/>
                <a:ea typeface="Calibri"/>
              </a:rPr>
              <a:t> </a:t>
            </a:r>
            <a:r>
              <a:rPr lang="en-US" sz="2000" b="0" dirty="0" err="1">
                <a:solidFill>
                  <a:srgbClr val="FFC000"/>
                </a:solidFill>
                <a:latin typeface="Arial"/>
                <a:ea typeface="Calibri"/>
              </a:rPr>
              <a:t>kwa</a:t>
            </a:r>
            <a:r>
              <a:rPr lang="en-US" sz="2000" b="0" dirty="0">
                <a:solidFill>
                  <a:srgbClr val="FFC000"/>
                </a:solidFill>
                <a:latin typeface="Arial"/>
                <a:ea typeface="Calibri"/>
              </a:rPr>
              <a:t> </a:t>
            </a:r>
            <a:r>
              <a:rPr lang="en-US" sz="2000" b="0" dirty="0" err="1">
                <a:solidFill>
                  <a:srgbClr val="FFC000"/>
                </a:solidFill>
                <a:latin typeface="Arial"/>
                <a:ea typeface="Calibri"/>
              </a:rPr>
              <a:t>msingi</a:t>
            </a:r>
            <a:r>
              <a:rPr lang="en-US" sz="2000" b="0" dirty="0">
                <a:solidFill>
                  <a:srgbClr val="FFC000"/>
                </a:solidFill>
                <a:latin typeface="Arial"/>
                <a:ea typeface="Calibri"/>
              </a:rPr>
              <a:t> </a:t>
            </a:r>
            <a:r>
              <a:rPr lang="en-US" sz="2000" b="0" dirty="0" err="1">
                <a:solidFill>
                  <a:srgbClr val="FFC000"/>
                </a:solidFill>
                <a:latin typeface="Arial"/>
                <a:ea typeface="Calibri"/>
              </a:rPr>
              <a:t>ya</a:t>
            </a:r>
            <a:r>
              <a:rPr lang="en-US" sz="2000" b="0" dirty="0">
                <a:solidFill>
                  <a:srgbClr val="FFC000"/>
                </a:solidFill>
                <a:latin typeface="Arial"/>
                <a:ea typeface="Calibri"/>
              </a:rPr>
              <a:t> </a:t>
            </a:r>
            <a:r>
              <a:rPr lang="en-US" sz="2000" b="0" dirty="0" err="1">
                <a:solidFill>
                  <a:srgbClr val="FFC000"/>
                </a:solidFill>
                <a:latin typeface="Arial"/>
                <a:ea typeface="Calibri"/>
              </a:rPr>
              <a:t>kuridhisha</a:t>
            </a:r>
            <a:endParaRPr lang="en-US" sz="2000" b="0" dirty="0">
              <a:solidFill>
                <a:srgbClr val="FFC000"/>
              </a:solidFill>
              <a:latin typeface="Arial"/>
              <a:ea typeface="Calibri"/>
            </a:endParaRPr>
          </a:p>
          <a:p>
            <a:pPr marL="514350" lvl="2" indent="-514350">
              <a:lnSpc>
                <a:spcPct val="115000"/>
              </a:lnSpc>
              <a:spcBef>
                <a:spcPts val="0"/>
              </a:spcBef>
              <a:spcAft>
                <a:spcPts val="1200"/>
              </a:spcAft>
              <a:buFont typeface="+mj-lt"/>
              <a:buAutoNum type="arabicPeriod" startAt="3"/>
            </a:pPr>
            <a:r>
              <a:rPr lang="en-US" sz="3200" b="0" dirty="0">
                <a:solidFill>
                  <a:schemeClr val="bg1"/>
                </a:solidFill>
                <a:latin typeface="Arial"/>
                <a:ea typeface="Calibri"/>
              </a:rPr>
              <a:t>Work on your personal goal</a:t>
            </a:r>
          </a:p>
          <a:p>
            <a:pPr marL="0" lvl="2">
              <a:lnSpc>
                <a:spcPct val="115000"/>
              </a:lnSpc>
              <a:spcBef>
                <a:spcPts val="0"/>
              </a:spcBef>
              <a:spcAft>
                <a:spcPts val="1200"/>
              </a:spcAft>
            </a:pPr>
            <a:r>
              <a:rPr lang="en-US" sz="3200" b="0" dirty="0">
                <a:solidFill>
                  <a:schemeClr val="bg1"/>
                </a:solidFill>
                <a:latin typeface="Arial"/>
                <a:ea typeface="Calibri"/>
              </a:rPr>
              <a:t>  </a:t>
            </a:r>
            <a:r>
              <a:rPr lang="en-US" sz="2000" b="0" dirty="0" err="1">
                <a:solidFill>
                  <a:srgbClr val="FFC000"/>
                </a:solidFill>
                <a:latin typeface="Arial"/>
                <a:ea typeface="Calibri"/>
              </a:rPr>
              <a:t>fanya</a:t>
            </a:r>
            <a:r>
              <a:rPr lang="en-US" sz="2000" b="0" dirty="0">
                <a:solidFill>
                  <a:srgbClr val="FFC000"/>
                </a:solidFill>
                <a:latin typeface="Arial"/>
                <a:ea typeface="Calibri"/>
              </a:rPr>
              <a:t> </a:t>
            </a:r>
            <a:r>
              <a:rPr lang="en-US" sz="2000" b="0" dirty="0" err="1">
                <a:solidFill>
                  <a:srgbClr val="FFC000"/>
                </a:solidFill>
                <a:latin typeface="Arial"/>
                <a:ea typeface="Calibri"/>
              </a:rPr>
              <a:t>kwa</a:t>
            </a:r>
            <a:r>
              <a:rPr lang="en-US" sz="2000" b="0" dirty="0">
                <a:solidFill>
                  <a:srgbClr val="FFC000"/>
                </a:solidFill>
                <a:latin typeface="Arial"/>
                <a:ea typeface="Calibri"/>
              </a:rPr>
              <a:t> </a:t>
            </a:r>
            <a:r>
              <a:rPr lang="en-US" sz="2000" b="0" dirty="0" err="1">
                <a:solidFill>
                  <a:srgbClr val="FFC000"/>
                </a:solidFill>
                <a:latin typeface="Arial"/>
                <a:ea typeface="Calibri"/>
              </a:rPr>
              <a:t>malengo</a:t>
            </a:r>
            <a:r>
              <a:rPr lang="en-US" sz="2000" b="0" dirty="0">
                <a:solidFill>
                  <a:srgbClr val="FFC000"/>
                </a:solidFill>
                <a:latin typeface="Arial"/>
                <a:ea typeface="Calibri"/>
              </a:rPr>
              <a:t> </a:t>
            </a:r>
            <a:r>
              <a:rPr lang="en-US" sz="2000" b="0" dirty="0" err="1">
                <a:solidFill>
                  <a:srgbClr val="FFC000"/>
                </a:solidFill>
                <a:latin typeface="Arial"/>
                <a:ea typeface="Calibri"/>
              </a:rPr>
              <a:t>yakibnafsi</a:t>
            </a:r>
            <a:endParaRPr lang="en-US" sz="2000" b="0" dirty="0">
              <a:solidFill>
                <a:srgbClr val="FFC000"/>
              </a:solidFill>
              <a:latin typeface="Arial"/>
              <a:ea typeface="Calibri"/>
            </a:endParaRPr>
          </a:p>
          <a:p>
            <a:pPr marL="0" lvl="2">
              <a:lnSpc>
                <a:spcPct val="115000"/>
              </a:lnSpc>
              <a:spcBef>
                <a:spcPts val="0"/>
              </a:spcBef>
              <a:spcAft>
                <a:spcPts val="1200"/>
              </a:spcAft>
            </a:pPr>
            <a:r>
              <a:rPr lang="en-US" sz="3200" b="0" dirty="0">
                <a:solidFill>
                  <a:schemeClr val="bg1"/>
                </a:solidFill>
                <a:latin typeface="Arial"/>
                <a:ea typeface="Calibri"/>
              </a:rPr>
              <a:t>4.Start meeting with your accountability partner</a:t>
            </a:r>
          </a:p>
          <a:p>
            <a:pPr marL="0" lvl="2">
              <a:lnSpc>
                <a:spcPct val="115000"/>
              </a:lnSpc>
              <a:spcBef>
                <a:spcPts val="0"/>
              </a:spcBef>
              <a:spcAft>
                <a:spcPts val="1200"/>
              </a:spcAft>
            </a:pPr>
            <a:r>
              <a:rPr lang="en-US" sz="2000" b="0" dirty="0">
                <a:solidFill>
                  <a:srgbClr val="FFC000"/>
                </a:solidFill>
                <a:latin typeface="Arial"/>
                <a:ea typeface="Calibri"/>
              </a:rPr>
              <a:t>Anza </a:t>
            </a:r>
            <a:r>
              <a:rPr lang="en-US" sz="2000" b="0" dirty="0" err="1">
                <a:solidFill>
                  <a:srgbClr val="FFC000"/>
                </a:solidFill>
                <a:latin typeface="Arial"/>
                <a:ea typeface="Calibri"/>
              </a:rPr>
              <a:t>mikutano</a:t>
            </a:r>
            <a:r>
              <a:rPr lang="en-US" sz="2000" b="0" dirty="0">
                <a:solidFill>
                  <a:srgbClr val="FFC000"/>
                </a:solidFill>
                <a:latin typeface="Arial"/>
                <a:ea typeface="Calibri"/>
              </a:rPr>
              <a:t>  </a:t>
            </a:r>
            <a:r>
              <a:rPr lang="en-US" sz="2000" b="0" dirty="0" err="1">
                <a:solidFill>
                  <a:srgbClr val="FFC000"/>
                </a:solidFill>
                <a:latin typeface="Arial"/>
                <a:ea typeface="Calibri"/>
              </a:rPr>
              <a:t>na</a:t>
            </a:r>
            <a:r>
              <a:rPr lang="en-US" sz="2000" b="0" dirty="0">
                <a:solidFill>
                  <a:srgbClr val="FFC000"/>
                </a:solidFill>
                <a:latin typeface="Arial"/>
                <a:ea typeface="Calibri"/>
              </a:rPr>
              <a:t> </a:t>
            </a:r>
            <a:r>
              <a:rPr lang="en-US" sz="2000" b="0" dirty="0" err="1">
                <a:solidFill>
                  <a:srgbClr val="FFC000"/>
                </a:solidFill>
                <a:latin typeface="Arial"/>
                <a:ea typeface="Calibri"/>
              </a:rPr>
              <a:t>uhujumike</a:t>
            </a:r>
            <a:r>
              <a:rPr lang="en-US" sz="2000" b="0" dirty="0">
                <a:solidFill>
                  <a:srgbClr val="FFC000"/>
                </a:solidFill>
                <a:latin typeface="Arial"/>
                <a:ea typeface="Calibri"/>
              </a:rPr>
              <a:t> </a:t>
            </a:r>
            <a:r>
              <a:rPr lang="en-US" sz="2000" b="0" dirty="0" err="1">
                <a:solidFill>
                  <a:srgbClr val="FFC000"/>
                </a:solidFill>
                <a:latin typeface="Arial"/>
                <a:ea typeface="Calibri"/>
              </a:rPr>
              <a:t>na</a:t>
            </a:r>
            <a:r>
              <a:rPr lang="en-US" sz="2000" b="0" dirty="0">
                <a:solidFill>
                  <a:srgbClr val="FFC000"/>
                </a:solidFill>
                <a:latin typeface="Arial"/>
                <a:ea typeface="Calibri"/>
              </a:rPr>
              <a:t> </a:t>
            </a:r>
            <a:r>
              <a:rPr lang="en-US" sz="2000" b="0" dirty="0" err="1">
                <a:solidFill>
                  <a:srgbClr val="FFC000"/>
                </a:solidFill>
                <a:latin typeface="Arial"/>
                <a:ea typeface="Calibri"/>
              </a:rPr>
              <a:t>mweza</a:t>
            </a:r>
            <a:endParaRPr lang="en-US" sz="2000" b="0" dirty="0">
              <a:solidFill>
                <a:srgbClr val="FFC000"/>
              </a:solidFill>
              <a:latin typeface="Arial"/>
              <a:ea typeface="Calibri"/>
            </a:endParaRPr>
          </a:p>
        </p:txBody>
      </p:sp>
    </p:spTree>
    <p:extLst>
      <p:ext uri="{BB962C8B-B14F-4D97-AF65-F5344CB8AC3E}">
        <p14:creationId xmlns:p14="http://schemas.microsoft.com/office/powerpoint/2010/main" val="8270929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45633"/>
            <a:ext cx="9144000" cy="2397125"/>
          </a:xfrm>
        </p:spPr>
        <p:txBody>
          <a:bodyPr/>
          <a:lstStyle/>
          <a:p>
            <a:r>
              <a:rPr lang="en-US" altLang="en-US" sz="6000" dirty="0"/>
              <a:t>Congratulations!</a:t>
            </a:r>
            <a:br>
              <a:rPr lang="en-US" altLang="en-US" sz="6000" dirty="0"/>
            </a:br>
            <a:br>
              <a:rPr lang="en-US" altLang="en-US" sz="2000" dirty="0"/>
            </a:br>
            <a:r>
              <a:rPr lang="en-US" altLang="en-US" sz="4400" dirty="0"/>
              <a:t>You have finished  </a:t>
            </a:r>
            <a:br>
              <a:rPr lang="en-US" altLang="en-US" sz="4400" dirty="0"/>
            </a:br>
            <a:r>
              <a:rPr lang="en-US" altLang="en-US" sz="4400" dirty="0"/>
              <a:t>Workshop 2</a:t>
            </a:r>
            <a:br>
              <a:rPr lang="en-US" altLang="en-US" sz="4400" dirty="0"/>
            </a:br>
            <a:r>
              <a:rPr lang="en-US" altLang="en-US" sz="4400" dirty="0" err="1">
                <a:solidFill>
                  <a:srgbClr val="FFC000"/>
                </a:solidFill>
              </a:rPr>
              <a:t>hongera</a:t>
            </a:r>
            <a:r>
              <a:rPr lang="en-US" altLang="en-US" sz="4400" dirty="0">
                <a:solidFill>
                  <a:srgbClr val="FFC000"/>
                </a:solidFill>
              </a:rPr>
              <a:t> </a:t>
            </a:r>
            <a:r>
              <a:rPr lang="en-US" altLang="en-US" sz="4400" dirty="0" err="1">
                <a:solidFill>
                  <a:srgbClr val="FFC000"/>
                </a:solidFill>
              </a:rPr>
              <a:t>umemaliza</a:t>
            </a:r>
            <a:r>
              <a:rPr lang="en-US" altLang="en-US" sz="4400" dirty="0">
                <a:solidFill>
                  <a:srgbClr val="FFC000"/>
                </a:solidFill>
              </a:rPr>
              <a:t> </a:t>
            </a:r>
            <a:br>
              <a:rPr lang="en-US" altLang="en-US" sz="4400" dirty="0">
                <a:solidFill>
                  <a:srgbClr val="FFC000"/>
                </a:solidFill>
              </a:rPr>
            </a:br>
            <a:r>
              <a:rPr lang="en-US" altLang="en-US" sz="4400" dirty="0" err="1">
                <a:solidFill>
                  <a:srgbClr val="FFC000"/>
                </a:solidFill>
              </a:rPr>
              <a:t>warsha</a:t>
            </a:r>
            <a:r>
              <a:rPr lang="en-US" altLang="en-US" sz="4400" dirty="0">
                <a:solidFill>
                  <a:srgbClr val="FFC000"/>
                </a:solidFill>
              </a:rPr>
              <a:t> </a:t>
            </a:r>
            <a:r>
              <a:rPr lang="en-US" altLang="en-US" sz="4400" dirty="0" err="1">
                <a:solidFill>
                  <a:srgbClr val="FFC000"/>
                </a:solidFill>
              </a:rPr>
              <a:t>ya</a:t>
            </a:r>
            <a:r>
              <a:rPr lang="en-US" altLang="en-US" sz="4400" dirty="0">
                <a:solidFill>
                  <a:srgbClr val="FFC000"/>
                </a:solidFill>
              </a:rPr>
              <a:t> </a:t>
            </a:r>
            <a:r>
              <a:rPr lang="en-US" altLang="en-US" sz="4400" dirty="0" err="1">
                <a:solidFill>
                  <a:srgbClr val="FFC000"/>
                </a:solidFill>
              </a:rPr>
              <a:t>pili</a:t>
            </a:r>
            <a:endParaRPr lang="en-US" altLang="en-US" sz="4400" dirty="0">
              <a:solidFill>
                <a:srgbClr val="FFC000"/>
              </a:solidFill>
            </a:endParaRPr>
          </a:p>
        </p:txBody>
      </p:sp>
      <p:pic>
        <p:nvPicPr>
          <p:cNvPr id="4" name="Picture 3">
            <a:extLst>
              <a:ext uri="{FF2B5EF4-FFF2-40B4-BE49-F238E27FC236}">
                <a16:creationId xmlns:a16="http://schemas.microsoft.com/office/drawing/2014/main" id="{38077F6C-3A46-49E3-869B-3B5F6763C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823" y="297733"/>
            <a:ext cx="6275211" cy="3131267"/>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TextBox 2"/>
          <p:cNvSpPr txBox="1">
            <a:spLocks noChangeArrowheads="1"/>
          </p:cNvSpPr>
          <p:nvPr/>
        </p:nvSpPr>
        <p:spPr bwMode="auto">
          <a:xfrm>
            <a:off x="0" y="1158475"/>
            <a:ext cx="9144000" cy="36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6600" dirty="0">
                <a:solidFill>
                  <a:schemeClr val="bg1"/>
                </a:solidFill>
              </a:rPr>
              <a:t>Workshop 3</a:t>
            </a:r>
          </a:p>
          <a:p>
            <a:pPr algn="ctr" eaLnBrk="1" hangingPunct="1"/>
            <a:endParaRPr lang="en-US" altLang="en-US" sz="1100" dirty="0">
              <a:solidFill>
                <a:schemeClr val="bg1"/>
              </a:solidFill>
            </a:endParaRPr>
          </a:p>
          <a:p>
            <a:pPr algn="ctr" eaLnBrk="1" hangingPunct="1">
              <a:spcAft>
                <a:spcPts val="1200"/>
              </a:spcAft>
            </a:pPr>
            <a:r>
              <a:rPr lang="en-US" altLang="en-US" sz="4800" dirty="0">
                <a:solidFill>
                  <a:schemeClr val="bg1"/>
                </a:solidFill>
              </a:rPr>
              <a:t>How to Understand </a:t>
            </a:r>
          </a:p>
          <a:p>
            <a:pPr algn="ctr" eaLnBrk="1" hangingPunct="1">
              <a:spcAft>
                <a:spcPts val="1200"/>
              </a:spcAft>
            </a:pPr>
            <a:r>
              <a:rPr lang="en-US" altLang="en-US" sz="4800" dirty="0">
                <a:solidFill>
                  <a:schemeClr val="bg1"/>
                </a:solidFill>
              </a:rPr>
              <a:t>and Apply the Bible</a:t>
            </a:r>
            <a:endParaRPr lang="en-US" altLang="en-US" sz="1100" dirty="0">
              <a:solidFill>
                <a:schemeClr val="bg1"/>
              </a:solidFill>
            </a:endParaRPr>
          </a:p>
          <a:p>
            <a:pPr algn="ctr" eaLnBrk="1" hangingPunct="1">
              <a:spcAft>
                <a:spcPts val="1200"/>
              </a:spcAft>
            </a:pPr>
            <a:r>
              <a:rPr lang="en-US" altLang="en-US" sz="4000" b="0" dirty="0">
                <a:solidFill>
                  <a:schemeClr val="bg1"/>
                </a:solidFill>
              </a:rPr>
              <a:t>How to Preach Effectively</a:t>
            </a:r>
          </a:p>
        </p:txBody>
      </p:sp>
    </p:spTree>
    <p:extLst>
      <p:ext uri="{BB962C8B-B14F-4D97-AF65-F5344CB8AC3E}">
        <p14:creationId xmlns:p14="http://schemas.microsoft.com/office/powerpoint/2010/main" val="101271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
          <p:cNvGrpSpPr>
            <a:grpSpLocks/>
          </p:cNvGrpSpPr>
          <p:nvPr/>
        </p:nvGrpSpPr>
        <p:grpSpPr bwMode="auto">
          <a:xfrm>
            <a:off x="406921" y="1400175"/>
            <a:ext cx="3679608" cy="5249862"/>
            <a:chOff x="-176104" y="1200150"/>
            <a:chExt cx="3679608" cy="5249863"/>
          </a:xfrm>
        </p:grpSpPr>
        <p:sp>
          <p:nvSpPr>
            <p:cNvPr id="24590" name="Line 35"/>
            <p:cNvSpPr>
              <a:spLocks noChangeShapeType="1"/>
            </p:cNvSpPr>
            <p:nvPr/>
          </p:nvSpPr>
          <p:spPr bwMode="auto">
            <a:xfrm>
              <a:off x="1663700" y="2041525"/>
              <a:ext cx="0" cy="390525"/>
            </a:xfrm>
            <a:prstGeom prst="line">
              <a:avLst/>
            </a:prstGeom>
            <a:noFill/>
            <a:ln w="31750">
              <a:solidFill>
                <a:schemeClr val="bg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sz="2000"/>
            </a:p>
          </p:txBody>
        </p:sp>
        <p:pic>
          <p:nvPicPr>
            <p:cNvPr id="29716" name="Picture 9"/>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36497" y="4621397"/>
              <a:ext cx="1833138" cy="182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81" name="Rectangle 37"/>
            <p:cNvSpPr>
              <a:spLocks noChangeArrowheads="1"/>
            </p:cNvSpPr>
            <p:nvPr/>
          </p:nvSpPr>
          <p:spPr bwMode="auto">
            <a:xfrm>
              <a:off x="736497" y="5310188"/>
              <a:ext cx="1516063" cy="1079500"/>
            </a:xfrm>
            <a:prstGeom prst="rect">
              <a:avLst/>
            </a:prstGeom>
            <a:noFill/>
            <a:ln w="12700">
              <a:noFill/>
              <a:miter lim="800000"/>
              <a:headEnd/>
              <a:tailEnd/>
            </a:ln>
            <a:effectLst/>
          </p:spPr>
          <p:txBody>
            <a:bodyPr lIns="12700" tIns="12700" rIns="12700" bIns="12700"/>
            <a:lstStyle/>
            <a:p>
              <a:pPr algn="ctr">
                <a:defRPr/>
              </a:pPr>
              <a:r>
                <a:rPr lang="en-US" sz="2600" dirty="0">
                  <a:latin typeface="+mn-lt"/>
                  <a:cs typeface="+mn-cs"/>
                </a:rPr>
                <a:t>All </a:t>
              </a:r>
            </a:p>
            <a:p>
              <a:pPr algn="ctr">
                <a:defRPr/>
              </a:pPr>
              <a:r>
                <a:rPr lang="en-US" sz="2600" dirty="0" err="1">
                  <a:latin typeface="+mn-lt"/>
                  <a:cs typeface="+mn-cs"/>
                </a:rPr>
                <a:t>Nations</a:t>
              </a:r>
              <a:r>
                <a:rPr lang="en-US" sz="2600" dirty="0" err="1">
                  <a:solidFill>
                    <a:schemeClr val="accent3"/>
                  </a:solidFill>
                  <a:latin typeface="+mn-lt"/>
                  <a:cs typeface="+mn-cs"/>
                </a:rPr>
                <a:t>mataifa</a:t>
              </a:r>
              <a:endParaRPr lang="en-US" sz="2600" dirty="0">
                <a:solidFill>
                  <a:schemeClr val="accent3"/>
                </a:solidFill>
                <a:latin typeface="+mn-lt"/>
                <a:cs typeface="+mn-cs"/>
              </a:endParaRPr>
            </a:p>
          </p:txBody>
        </p:sp>
        <p:sp>
          <p:nvSpPr>
            <p:cNvPr id="24593" name="Line 38"/>
            <p:cNvSpPr>
              <a:spLocks noChangeShapeType="1"/>
            </p:cNvSpPr>
            <p:nvPr/>
          </p:nvSpPr>
          <p:spPr bwMode="auto">
            <a:xfrm>
              <a:off x="1663700" y="2819400"/>
              <a:ext cx="0" cy="392113"/>
            </a:xfrm>
            <a:prstGeom prst="line">
              <a:avLst/>
            </a:prstGeom>
            <a:noFill/>
            <a:ln w="31750">
              <a:solidFill>
                <a:schemeClr val="bg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sz="2000"/>
            </a:p>
          </p:txBody>
        </p:sp>
        <p:sp>
          <p:nvSpPr>
            <p:cNvPr id="24594" name="Line 39"/>
            <p:cNvSpPr>
              <a:spLocks noChangeShapeType="1"/>
            </p:cNvSpPr>
            <p:nvPr/>
          </p:nvSpPr>
          <p:spPr bwMode="auto">
            <a:xfrm>
              <a:off x="1624486" y="4169021"/>
              <a:ext cx="0" cy="392113"/>
            </a:xfrm>
            <a:prstGeom prst="line">
              <a:avLst/>
            </a:prstGeom>
            <a:noFill/>
            <a:ln w="31750">
              <a:solidFill>
                <a:schemeClr val="bg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sz="2000"/>
            </a:p>
          </p:txBody>
        </p:sp>
        <p:sp>
          <p:nvSpPr>
            <p:cNvPr id="24595" name="Text Box 40"/>
            <p:cNvSpPr txBox="1">
              <a:spLocks noChangeArrowheads="1"/>
            </p:cNvSpPr>
            <p:nvPr/>
          </p:nvSpPr>
          <p:spPr bwMode="auto">
            <a:xfrm>
              <a:off x="784225" y="1619250"/>
              <a:ext cx="18272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ts val="1200"/>
                </a:spcBef>
                <a:spcAft>
                  <a:spcPts val="300"/>
                </a:spcAft>
                <a:buFontTx/>
                <a:buNone/>
              </a:pPr>
              <a:r>
                <a:rPr lang="en-US" altLang="en-US" sz="1600" dirty="0"/>
                <a:t>Jesus</a:t>
              </a:r>
              <a:r>
                <a:rPr lang="en-US" altLang="en-US" sz="2800" dirty="0"/>
                <a:t>  </a:t>
              </a:r>
              <a:r>
                <a:rPr lang="en-US" altLang="en-US" sz="1400" dirty="0" err="1"/>
                <a:t>Yesu</a:t>
              </a:r>
              <a:endParaRPr lang="en-US" altLang="en-US" sz="1400" dirty="0"/>
            </a:p>
            <a:p>
              <a:pPr eaLnBrk="1" hangingPunct="1">
                <a:spcBef>
                  <a:spcPct val="0"/>
                </a:spcBef>
                <a:buFontTx/>
                <a:buNone/>
              </a:pPr>
              <a:endParaRPr lang="en-US" altLang="en-US" sz="2800" dirty="0"/>
            </a:p>
          </p:txBody>
        </p:sp>
        <p:sp>
          <p:nvSpPr>
            <p:cNvPr id="24596" name="Text Box 41"/>
            <p:cNvSpPr txBox="1">
              <a:spLocks noChangeArrowheads="1"/>
            </p:cNvSpPr>
            <p:nvPr/>
          </p:nvSpPr>
          <p:spPr bwMode="auto">
            <a:xfrm>
              <a:off x="548481" y="2325895"/>
              <a:ext cx="223043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ts val="1200"/>
                </a:spcBef>
                <a:spcAft>
                  <a:spcPts val="300"/>
                </a:spcAft>
                <a:buFontTx/>
                <a:buNone/>
              </a:pPr>
              <a:r>
                <a:rPr lang="en-US" altLang="en-US" sz="2000" b="0" dirty="0"/>
                <a:t>12 Disciples </a:t>
              </a:r>
              <a:r>
                <a:rPr lang="en-US" altLang="en-US" sz="800" b="0" dirty="0" err="1"/>
                <a:t>wanafunzi</a:t>
              </a:r>
              <a:r>
                <a:rPr lang="en-US" altLang="en-US" sz="800" b="0" dirty="0"/>
                <a:t> </a:t>
              </a:r>
              <a:r>
                <a:rPr lang="en-US" altLang="en-US" sz="800" b="0" dirty="0" err="1"/>
                <a:t>kumi</a:t>
              </a:r>
              <a:r>
                <a:rPr lang="en-US" altLang="en-US" sz="800" b="0" dirty="0"/>
                <a:t> </a:t>
              </a:r>
              <a:r>
                <a:rPr lang="en-US" altLang="en-US" sz="800" b="0" dirty="0" err="1"/>
                <a:t>na</a:t>
              </a:r>
              <a:r>
                <a:rPr lang="en-US" altLang="en-US" sz="800" b="0" dirty="0"/>
                <a:t> </a:t>
              </a:r>
              <a:r>
                <a:rPr lang="en-US" altLang="en-US" sz="800" b="0" dirty="0" err="1"/>
                <a:t>wawili</a:t>
              </a:r>
              <a:endParaRPr lang="en-US" altLang="en-US" sz="800" b="0" dirty="0"/>
            </a:p>
            <a:p>
              <a:pPr eaLnBrk="1" hangingPunct="1">
                <a:spcBef>
                  <a:spcPct val="0"/>
                </a:spcBef>
                <a:buFontTx/>
                <a:buNone/>
              </a:pPr>
              <a:endParaRPr lang="en-US" altLang="en-US" sz="2800" dirty="0"/>
            </a:p>
          </p:txBody>
        </p:sp>
        <p:sp>
          <p:nvSpPr>
            <p:cNvPr id="210986" name="Text Box 42"/>
            <p:cNvSpPr txBox="1">
              <a:spLocks noChangeArrowheads="1"/>
            </p:cNvSpPr>
            <p:nvPr/>
          </p:nvSpPr>
          <p:spPr bwMode="auto">
            <a:xfrm>
              <a:off x="-176104" y="3174584"/>
              <a:ext cx="3679608" cy="796925"/>
            </a:xfrm>
            <a:prstGeom prst="rect">
              <a:avLst/>
            </a:prstGeom>
            <a:noFill/>
            <a:ln w="9525">
              <a:noFill/>
              <a:miter lim="800000"/>
              <a:headEnd/>
              <a:tailEnd/>
            </a:ln>
          </p:spPr>
          <p:txBody>
            <a:bodyPr/>
            <a:lstStyle/>
            <a:p>
              <a:pPr algn="ctr">
                <a:spcBef>
                  <a:spcPts val="1200"/>
                </a:spcBef>
                <a:spcAft>
                  <a:spcPts val="300"/>
                </a:spcAft>
                <a:defRPr/>
              </a:pPr>
              <a:r>
                <a:rPr lang="en-US" sz="2800" dirty="0">
                  <a:solidFill>
                    <a:schemeClr val="bg1"/>
                  </a:solidFill>
                  <a:latin typeface="+mn-lt"/>
                  <a:cs typeface="+mn-cs"/>
                </a:rPr>
                <a:t>Obedient Christians</a:t>
              </a:r>
              <a:endParaRPr lang="en-US" sz="2800" b="0" dirty="0">
                <a:solidFill>
                  <a:schemeClr val="bg1"/>
                </a:solidFill>
                <a:latin typeface="+mn-lt"/>
                <a:cs typeface="+mn-cs"/>
              </a:endParaRPr>
            </a:p>
            <a:p>
              <a:pPr algn="ctr">
                <a:defRPr/>
              </a:pPr>
              <a:r>
                <a:rPr lang="en-US" sz="2800" b="0" dirty="0">
                  <a:solidFill>
                    <a:schemeClr val="bg1"/>
                  </a:solidFill>
                  <a:latin typeface="+mn-lt"/>
                  <a:cs typeface="+mn-cs"/>
                </a:rPr>
                <a:t>(Disciples)</a:t>
              </a:r>
              <a:endParaRPr lang="en-US" sz="2800" dirty="0">
                <a:solidFill>
                  <a:schemeClr val="bg1"/>
                </a:solidFill>
                <a:latin typeface="+mn-lt"/>
                <a:cs typeface="+mn-cs"/>
              </a:endParaRPr>
            </a:p>
          </p:txBody>
        </p:sp>
        <p:sp>
          <p:nvSpPr>
            <p:cNvPr id="210987" name="Text Box 43"/>
            <p:cNvSpPr txBox="1">
              <a:spLocks noChangeArrowheads="1"/>
            </p:cNvSpPr>
            <p:nvPr/>
          </p:nvSpPr>
          <p:spPr bwMode="auto">
            <a:xfrm>
              <a:off x="277813" y="1200150"/>
              <a:ext cx="3103563" cy="608012"/>
            </a:xfrm>
            <a:prstGeom prst="rect">
              <a:avLst/>
            </a:prstGeom>
            <a:noFill/>
            <a:ln w="9525">
              <a:noFill/>
              <a:miter lim="800000"/>
              <a:headEnd/>
              <a:tailEnd/>
            </a:ln>
          </p:spPr>
          <p:txBody>
            <a:bodyPr/>
            <a:lstStyle/>
            <a:p>
              <a:pPr algn="ctr">
                <a:defRPr/>
              </a:pPr>
              <a:r>
                <a:rPr lang="en-US" sz="1600" u="sng" dirty="0">
                  <a:solidFill>
                    <a:schemeClr val="bg1"/>
                  </a:solidFill>
                  <a:latin typeface="+mn-lt"/>
                  <a:cs typeface="+mn-cs"/>
                </a:rPr>
                <a:t>Model</a:t>
              </a:r>
              <a:r>
                <a:rPr lang="en-US" sz="1600" u="sng" dirty="0">
                  <a:solidFill>
                    <a:srgbClr val="FFFF00"/>
                  </a:solidFill>
                  <a:latin typeface="+mn-lt"/>
                  <a:cs typeface="+mn-cs"/>
                </a:rPr>
                <a:t> </a:t>
              </a:r>
              <a:r>
                <a:rPr lang="en-US" sz="1600" b="0" u="sng" dirty="0">
                  <a:solidFill>
                    <a:schemeClr val="bg1"/>
                  </a:solidFill>
                  <a:latin typeface="+mn-lt"/>
                  <a:cs typeface="+mn-cs"/>
                </a:rPr>
                <a:t>(John 20:21)</a:t>
              </a:r>
            </a:p>
            <a:p>
              <a:pPr algn="ctr">
                <a:defRPr/>
              </a:pPr>
              <a:r>
                <a:rPr lang="en-US" sz="1600" b="0" u="sng" dirty="0" err="1">
                  <a:solidFill>
                    <a:schemeClr val="bg1"/>
                  </a:solidFill>
                  <a:latin typeface="+mn-lt"/>
                  <a:cs typeface="+mn-cs"/>
                </a:rPr>
                <a:t>Mfano</a:t>
              </a:r>
              <a:r>
                <a:rPr lang="en-US" sz="1600" b="0" u="sng" dirty="0">
                  <a:solidFill>
                    <a:schemeClr val="bg1"/>
                  </a:solidFill>
                  <a:latin typeface="+mn-lt"/>
                  <a:cs typeface="+mn-cs"/>
                </a:rPr>
                <a:t> </a:t>
              </a:r>
              <a:r>
                <a:rPr lang="en-US" sz="1600" b="0" u="sng" dirty="0" err="1">
                  <a:solidFill>
                    <a:schemeClr val="bg1"/>
                  </a:solidFill>
                  <a:latin typeface="+mn-lt"/>
                  <a:cs typeface="+mn-cs"/>
                </a:rPr>
                <a:t>yohana</a:t>
              </a:r>
              <a:r>
                <a:rPr lang="en-US" sz="1600" b="0" u="sng" dirty="0">
                  <a:solidFill>
                    <a:schemeClr val="bg1"/>
                  </a:solidFill>
                  <a:latin typeface="+mn-lt"/>
                  <a:cs typeface="+mn-cs"/>
                </a:rPr>
                <a:t> 20;21</a:t>
              </a:r>
              <a:endParaRPr lang="en-US" sz="1600" b="0" dirty="0">
                <a:solidFill>
                  <a:schemeClr val="bg1"/>
                </a:solidFill>
                <a:latin typeface="+mn-lt"/>
                <a:cs typeface="+mn-cs"/>
              </a:endParaRPr>
            </a:p>
          </p:txBody>
        </p:sp>
      </p:grpSp>
      <p:sp>
        <p:nvSpPr>
          <p:cNvPr id="24580" name="Text Box 33"/>
          <p:cNvSpPr txBox="1">
            <a:spLocks noChangeArrowheads="1"/>
          </p:cNvSpPr>
          <p:nvPr/>
        </p:nvSpPr>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a:buNone/>
            </a:pPr>
            <a:r>
              <a:rPr lang="en-US" sz="1200" dirty="0"/>
              <a:t>Jesus’ Plan</a:t>
            </a:r>
          </a:p>
          <a:p>
            <a:pPr algn="ctr">
              <a:buNone/>
            </a:pPr>
            <a:r>
              <a:rPr lang="en-US" sz="1200" dirty="0"/>
              <a:t>MPANGILIO WA YESU</a:t>
            </a:r>
          </a:p>
          <a:p>
            <a:pPr algn="ctr">
              <a:buNone/>
            </a:pPr>
            <a:r>
              <a:rPr lang="en-US" sz="1200" dirty="0"/>
              <a:t>“Multiplying Disciples”</a:t>
            </a:r>
          </a:p>
          <a:p>
            <a:pPr algn="ctr">
              <a:buNone/>
            </a:pPr>
            <a:r>
              <a:rPr lang="en-US" sz="1200" dirty="0"/>
              <a:t>KUZIDISHA WANAFUNZI</a:t>
            </a:r>
          </a:p>
        </p:txBody>
      </p:sp>
      <p:grpSp>
        <p:nvGrpSpPr>
          <p:cNvPr id="2" name="Group 1">
            <a:extLst>
              <a:ext uri="{FF2B5EF4-FFF2-40B4-BE49-F238E27FC236}">
                <a16:creationId xmlns:a16="http://schemas.microsoft.com/office/drawing/2014/main" id="{55A698F2-6C69-4AB7-BA01-286E93FEA2D4}"/>
              </a:ext>
            </a:extLst>
          </p:cNvPr>
          <p:cNvGrpSpPr/>
          <p:nvPr/>
        </p:nvGrpSpPr>
        <p:grpSpPr>
          <a:xfrm>
            <a:off x="5047490" y="1400175"/>
            <a:ext cx="3862130" cy="5189537"/>
            <a:chOff x="5047490" y="1400175"/>
            <a:chExt cx="3862130" cy="5189537"/>
          </a:xfrm>
        </p:grpSpPr>
        <p:grpSp>
          <p:nvGrpSpPr>
            <p:cNvPr id="29704" name="Group 26"/>
            <p:cNvGrpSpPr>
              <a:grpSpLocks/>
            </p:cNvGrpSpPr>
            <p:nvPr/>
          </p:nvGrpSpPr>
          <p:grpSpPr bwMode="auto">
            <a:xfrm>
              <a:off x="6098287" y="4761158"/>
              <a:ext cx="1880588" cy="1828554"/>
              <a:chOff x="6657188" y="4296889"/>
              <a:chExt cx="1880352" cy="1828800"/>
            </a:xfrm>
            <a:noFill/>
          </p:grpSpPr>
          <p:pic>
            <p:nvPicPr>
              <p:cNvPr id="29713" name="Picture 10"/>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703603" y="4296889"/>
                <a:ext cx="1833937" cy="1828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0990" name="Rectangle 46"/>
              <p:cNvSpPr>
                <a:spLocks noChangeArrowheads="1"/>
              </p:cNvSpPr>
              <p:nvPr/>
            </p:nvSpPr>
            <p:spPr bwMode="auto">
              <a:xfrm>
                <a:off x="6657188" y="5046044"/>
                <a:ext cx="1444444" cy="1079645"/>
              </a:xfrm>
              <a:prstGeom prst="rect">
                <a:avLst/>
              </a:prstGeom>
              <a:grpFill/>
              <a:ln w="12700">
                <a:noFill/>
                <a:miter lim="800000"/>
                <a:headEnd/>
                <a:tailEnd/>
              </a:ln>
              <a:effectLst/>
            </p:spPr>
            <p:txBody>
              <a:bodyPr lIns="12700" tIns="12700" rIns="12700" bIns="12700"/>
              <a:lstStyle/>
              <a:p>
                <a:pPr algn="ctr">
                  <a:defRPr/>
                </a:pPr>
                <a:r>
                  <a:rPr lang="en-US" sz="2600" dirty="0">
                    <a:latin typeface="+mn-lt"/>
                    <a:cs typeface="+mn-cs"/>
                  </a:rPr>
                  <a:t>Others </a:t>
                </a:r>
              </a:p>
              <a:p>
                <a:pPr algn="ctr">
                  <a:defRPr/>
                </a:pPr>
                <a:r>
                  <a:rPr lang="en-US" sz="2600" dirty="0">
                    <a:latin typeface="+mn-lt"/>
                    <a:cs typeface="+mn-cs"/>
                  </a:rPr>
                  <a:t>Also</a:t>
                </a:r>
              </a:p>
              <a:p>
                <a:pPr algn="ctr">
                  <a:defRPr/>
                </a:pPr>
                <a:r>
                  <a:rPr lang="en-US" sz="900" dirty="0" err="1">
                    <a:solidFill>
                      <a:srgbClr val="FFC000"/>
                    </a:solidFill>
                    <a:latin typeface="+mn-lt"/>
                    <a:cs typeface="+mn-cs"/>
                  </a:rPr>
                  <a:t>wengine</a:t>
                </a:r>
                <a:endParaRPr lang="en-US" sz="900" dirty="0">
                  <a:solidFill>
                    <a:srgbClr val="FFC000"/>
                  </a:solidFill>
                  <a:latin typeface="+mn-lt"/>
                  <a:cs typeface="+mn-cs"/>
                </a:endParaRPr>
              </a:p>
            </p:txBody>
          </p:sp>
        </p:grpSp>
        <p:sp>
          <p:nvSpPr>
            <p:cNvPr id="24583" name="Line 47"/>
            <p:cNvSpPr>
              <a:spLocks noChangeShapeType="1"/>
            </p:cNvSpPr>
            <p:nvPr/>
          </p:nvSpPr>
          <p:spPr bwMode="auto">
            <a:xfrm>
              <a:off x="7012687" y="2252663"/>
              <a:ext cx="0" cy="392112"/>
            </a:xfrm>
            <a:prstGeom prst="line">
              <a:avLst/>
            </a:prstGeom>
            <a:noFill/>
            <a:ln w="31750">
              <a:solidFill>
                <a:schemeClr val="bg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sz="2000"/>
            </a:p>
          </p:txBody>
        </p:sp>
        <p:sp>
          <p:nvSpPr>
            <p:cNvPr id="24584" name="Line 48"/>
            <p:cNvSpPr>
              <a:spLocks noChangeShapeType="1"/>
            </p:cNvSpPr>
            <p:nvPr/>
          </p:nvSpPr>
          <p:spPr bwMode="auto">
            <a:xfrm>
              <a:off x="7012687" y="3032125"/>
              <a:ext cx="0" cy="392113"/>
            </a:xfrm>
            <a:prstGeom prst="line">
              <a:avLst/>
            </a:prstGeom>
            <a:noFill/>
            <a:ln w="31750">
              <a:solidFill>
                <a:schemeClr val="bg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sz="2000"/>
            </a:p>
          </p:txBody>
        </p:sp>
        <p:sp>
          <p:nvSpPr>
            <p:cNvPr id="24585" name="Line 49"/>
            <p:cNvSpPr>
              <a:spLocks noChangeShapeType="1"/>
            </p:cNvSpPr>
            <p:nvPr/>
          </p:nvSpPr>
          <p:spPr bwMode="auto">
            <a:xfrm>
              <a:off x="7012664" y="4369045"/>
              <a:ext cx="0" cy="392113"/>
            </a:xfrm>
            <a:prstGeom prst="line">
              <a:avLst/>
            </a:prstGeom>
            <a:noFill/>
            <a:ln w="31750">
              <a:solidFill>
                <a:schemeClr val="bg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sz="2000"/>
            </a:p>
          </p:txBody>
        </p:sp>
        <p:sp>
          <p:nvSpPr>
            <p:cNvPr id="24586" name="Text Box 50"/>
            <p:cNvSpPr txBox="1">
              <a:spLocks noChangeArrowheads="1"/>
            </p:cNvSpPr>
            <p:nvPr/>
          </p:nvSpPr>
          <p:spPr bwMode="auto">
            <a:xfrm>
              <a:off x="6098287" y="1830388"/>
              <a:ext cx="176053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ts val="1200"/>
                </a:spcBef>
                <a:spcAft>
                  <a:spcPts val="300"/>
                </a:spcAft>
                <a:buFontTx/>
                <a:buNone/>
              </a:pPr>
              <a:r>
                <a:rPr lang="en-US" altLang="en-US" sz="2800" dirty="0"/>
                <a:t>Paul </a:t>
              </a:r>
              <a:r>
                <a:rPr lang="en-US" altLang="en-US" sz="900" dirty="0"/>
                <a:t>Paulo</a:t>
              </a:r>
            </a:p>
            <a:p>
              <a:pPr eaLnBrk="1" hangingPunct="1">
                <a:spcBef>
                  <a:spcPct val="0"/>
                </a:spcBef>
                <a:buFontTx/>
                <a:buNone/>
              </a:pPr>
              <a:endParaRPr lang="en-US" altLang="en-US" sz="2800" dirty="0"/>
            </a:p>
          </p:txBody>
        </p:sp>
        <p:sp>
          <p:nvSpPr>
            <p:cNvPr id="24587" name="Text Box 51"/>
            <p:cNvSpPr txBox="1">
              <a:spLocks noChangeArrowheads="1"/>
            </p:cNvSpPr>
            <p:nvPr/>
          </p:nvSpPr>
          <p:spPr bwMode="auto">
            <a:xfrm>
              <a:off x="6145911" y="2524332"/>
              <a:ext cx="16652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ts val="1200"/>
                </a:spcBef>
                <a:spcAft>
                  <a:spcPts val="300"/>
                </a:spcAft>
                <a:buFontTx/>
                <a:buNone/>
              </a:pPr>
              <a:r>
                <a:rPr lang="en-US" altLang="en-US" sz="2800" b="0" dirty="0"/>
                <a:t>Timothy </a:t>
              </a:r>
              <a:r>
                <a:rPr lang="en-US" altLang="en-US" sz="800" b="0" dirty="0"/>
                <a:t>TIMOTEO</a:t>
              </a:r>
            </a:p>
            <a:p>
              <a:pPr eaLnBrk="1" hangingPunct="1">
                <a:spcBef>
                  <a:spcPct val="0"/>
                </a:spcBef>
                <a:buFontTx/>
                <a:buNone/>
              </a:pPr>
              <a:endParaRPr lang="en-US" altLang="en-US" sz="2800" dirty="0"/>
            </a:p>
          </p:txBody>
        </p:sp>
        <p:sp>
          <p:nvSpPr>
            <p:cNvPr id="210996" name="Text Box 52"/>
            <p:cNvSpPr txBox="1">
              <a:spLocks noChangeArrowheads="1"/>
            </p:cNvSpPr>
            <p:nvPr/>
          </p:nvSpPr>
          <p:spPr bwMode="auto">
            <a:xfrm>
              <a:off x="5795075" y="3424237"/>
              <a:ext cx="2428875" cy="785813"/>
            </a:xfrm>
            <a:prstGeom prst="rect">
              <a:avLst/>
            </a:prstGeom>
            <a:noFill/>
            <a:ln w="9525">
              <a:noFill/>
              <a:miter lim="800000"/>
              <a:headEnd/>
              <a:tailEnd/>
            </a:ln>
          </p:spPr>
          <p:txBody>
            <a:bodyPr/>
            <a:lstStyle/>
            <a:p>
              <a:pPr algn="ctr">
                <a:defRPr/>
              </a:pPr>
              <a:r>
                <a:rPr lang="en-US" sz="2800" dirty="0">
                  <a:solidFill>
                    <a:schemeClr val="bg1"/>
                  </a:solidFill>
                  <a:latin typeface="+mn-lt"/>
                  <a:cs typeface="+mn-cs"/>
                </a:rPr>
                <a:t>Faithful Men</a:t>
              </a:r>
              <a:endParaRPr lang="en-US" sz="2800" b="0" dirty="0">
                <a:solidFill>
                  <a:schemeClr val="bg1"/>
                </a:solidFill>
                <a:latin typeface="+mn-lt"/>
                <a:cs typeface="+mn-cs"/>
              </a:endParaRPr>
            </a:p>
            <a:p>
              <a:pPr algn="ctr">
                <a:defRPr/>
              </a:pPr>
              <a:r>
                <a:rPr lang="en-US" sz="2800" b="0" dirty="0">
                  <a:solidFill>
                    <a:schemeClr val="bg1"/>
                  </a:solidFill>
                  <a:latin typeface="+mn-lt"/>
                  <a:cs typeface="+mn-cs"/>
                </a:rPr>
                <a:t>(Disciples)</a:t>
              </a:r>
              <a:endParaRPr lang="en-US" sz="2800" dirty="0">
                <a:solidFill>
                  <a:schemeClr val="bg1"/>
                </a:solidFill>
                <a:latin typeface="+mn-lt"/>
                <a:cs typeface="+mn-cs"/>
              </a:endParaRPr>
            </a:p>
          </p:txBody>
        </p:sp>
        <p:sp>
          <p:nvSpPr>
            <p:cNvPr id="210997" name="Text Box 53"/>
            <p:cNvSpPr txBox="1">
              <a:spLocks noChangeArrowheads="1"/>
            </p:cNvSpPr>
            <p:nvPr/>
          </p:nvSpPr>
          <p:spPr bwMode="auto">
            <a:xfrm>
              <a:off x="5047490" y="1400175"/>
              <a:ext cx="3862130" cy="608012"/>
            </a:xfrm>
            <a:prstGeom prst="rect">
              <a:avLst/>
            </a:prstGeom>
            <a:noFill/>
            <a:ln w="9525">
              <a:noFill/>
              <a:miter lim="800000"/>
              <a:headEnd/>
              <a:tailEnd/>
            </a:ln>
          </p:spPr>
          <p:txBody>
            <a:bodyPr/>
            <a:lstStyle/>
            <a:p>
              <a:pPr algn="ctr">
                <a:defRPr/>
              </a:pPr>
              <a:r>
                <a:rPr lang="en-US" sz="2800" u="sng">
                  <a:solidFill>
                    <a:schemeClr val="bg1"/>
                  </a:solidFill>
                  <a:latin typeface="+mn-lt"/>
                  <a:cs typeface="+mn-cs"/>
                </a:rPr>
                <a:t>Example</a:t>
              </a:r>
              <a:r>
                <a:rPr lang="en-US" sz="2800" b="0" u="sng">
                  <a:solidFill>
                    <a:schemeClr val="bg1"/>
                  </a:solidFill>
                  <a:latin typeface="+mn-lt"/>
                  <a:cs typeface="+mn-cs"/>
                </a:rPr>
                <a:t> </a:t>
              </a:r>
              <a:r>
                <a:rPr lang="en-US" sz="2400" b="0" u="sng">
                  <a:solidFill>
                    <a:schemeClr val="bg1"/>
                  </a:solidFill>
                  <a:latin typeface="+mn-lt"/>
                  <a:cs typeface="+mn-cs"/>
                </a:rPr>
                <a:t>(2 Timothy 2:2)</a:t>
              </a:r>
              <a:endParaRPr lang="en-US" sz="2400" b="0">
                <a:solidFill>
                  <a:schemeClr val="bg1"/>
                </a:solidFill>
                <a:latin typeface="+mn-lt"/>
                <a:cs typeface="+mn-cs"/>
              </a:endParaRPr>
            </a:p>
          </p:txBody>
        </p:sp>
      </p:grpSp>
      <p:sp>
        <p:nvSpPr>
          <p:cNvPr id="3" name="Arrow: Down 2">
            <a:extLst>
              <a:ext uri="{FF2B5EF4-FFF2-40B4-BE49-F238E27FC236}">
                <a16:creationId xmlns:a16="http://schemas.microsoft.com/office/drawing/2014/main" id="{EFD4AF59-BE2A-485A-8D89-8E11CEC00A39}"/>
              </a:ext>
            </a:extLst>
          </p:cNvPr>
          <p:cNvSpPr/>
          <p:nvPr/>
        </p:nvSpPr>
        <p:spPr bwMode="auto">
          <a:xfrm>
            <a:off x="4218506" y="2405063"/>
            <a:ext cx="1215926" cy="3964206"/>
          </a:xfrm>
          <a:prstGeom prst="downArrow">
            <a:avLst>
              <a:gd name="adj1" fmla="val 62866"/>
              <a:gd name="adj2" fmla="val 77427"/>
            </a:avLst>
          </a:prstGeom>
          <a:noFill/>
          <a:ln w="19050" cap="flat" cmpd="sng" algn="ctr">
            <a:solidFill>
              <a:schemeClr val="bg1"/>
            </a:solidFill>
            <a:prstDash val="solid"/>
            <a:round/>
            <a:headEnd type="none" w="med" len="med"/>
            <a:tailEnd type="none" w="med" len="med"/>
          </a:ln>
          <a:effectLst/>
        </p:spPr>
        <p:txBody>
          <a:bodyPr vert="vert"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i="0" u="none" strike="noStrike" cap="none" spc="1200" normalizeH="0" dirty="0">
                <a:ln>
                  <a:noFill/>
                </a:ln>
                <a:solidFill>
                  <a:schemeClr val="bg1"/>
                </a:solidFill>
                <a:effectLst/>
                <a:latin typeface="Arial" charset="0"/>
              </a:rPr>
              <a:t>Multiply</a:t>
            </a:r>
          </a:p>
          <a:p>
            <a:pPr marL="0" marR="0" indent="0" algn="ctr" defTabSz="914400" rtl="0" eaLnBrk="1" fontAlgn="base" latinLnBrk="0" hangingPunct="1">
              <a:lnSpc>
                <a:spcPct val="100000"/>
              </a:lnSpc>
              <a:spcBef>
                <a:spcPct val="0"/>
              </a:spcBef>
              <a:spcAft>
                <a:spcPct val="0"/>
              </a:spcAft>
              <a:buClrTx/>
              <a:buSzTx/>
              <a:buFontTx/>
              <a:buNone/>
              <a:tabLst/>
            </a:pPr>
            <a:r>
              <a:rPr lang="en-US" sz="1000" spc="1200" dirty="0">
                <a:solidFill>
                  <a:schemeClr val="bg1"/>
                </a:solidFill>
              </a:rPr>
              <a:t>KUZIDISHA</a:t>
            </a:r>
            <a:endParaRPr kumimoji="0" lang="en-US" sz="1000" i="0" u="none" strike="noStrike" cap="none" spc="1200" normalizeH="0" dirty="0">
              <a:ln>
                <a:noFill/>
              </a:ln>
              <a:solidFill>
                <a:schemeClr val="bg1"/>
              </a:solidFill>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42425677"/>
              </p:ext>
            </p:extLst>
          </p:nvPr>
        </p:nvGraphicFramePr>
        <p:xfrm>
          <a:off x="0" y="2136784"/>
          <a:ext cx="9144000" cy="3237926"/>
        </p:xfrm>
        <a:graphic>
          <a:graphicData uri="http://schemas.openxmlformats.org/drawingml/2006/table">
            <a:tbl>
              <a:tblPr firstRow="1" bandRow="1">
                <a:tableStyleId>{5C22544A-7EE6-4342-B048-85BDC9FD1C3A}</a:tableStyleId>
              </a:tblPr>
              <a:tblGrid>
                <a:gridCol w="2594957">
                  <a:extLst>
                    <a:ext uri="{9D8B030D-6E8A-4147-A177-3AD203B41FA5}">
                      <a16:colId xmlns:a16="http://schemas.microsoft.com/office/drawing/2014/main" val="20000"/>
                    </a:ext>
                  </a:extLst>
                </a:gridCol>
                <a:gridCol w="2346250">
                  <a:extLst>
                    <a:ext uri="{9D8B030D-6E8A-4147-A177-3AD203B41FA5}">
                      <a16:colId xmlns:a16="http://schemas.microsoft.com/office/drawing/2014/main" val="20001"/>
                    </a:ext>
                  </a:extLst>
                </a:gridCol>
                <a:gridCol w="2262881">
                  <a:extLst>
                    <a:ext uri="{9D8B030D-6E8A-4147-A177-3AD203B41FA5}">
                      <a16:colId xmlns:a16="http://schemas.microsoft.com/office/drawing/2014/main" val="20002"/>
                    </a:ext>
                  </a:extLst>
                </a:gridCol>
                <a:gridCol w="1939912">
                  <a:extLst>
                    <a:ext uri="{9D8B030D-6E8A-4147-A177-3AD203B41FA5}">
                      <a16:colId xmlns:a16="http://schemas.microsoft.com/office/drawing/2014/main" val="20003"/>
                    </a:ext>
                  </a:extLst>
                </a:gridCol>
              </a:tblGrid>
              <a:tr h="8635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solidFill>
                        </a:rPr>
                        <a:t>Evangelism</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chemeClr val="tx1"/>
                          </a:solidFill>
                        </a:rPr>
                        <a:t>Uwinjilisti</a:t>
                      </a:r>
                      <a:endParaRPr lang="en-US" sz="2000" b="1"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gridSpan="3">
                  <a:txBody>
                    <a:bodyPr/>
                    <a:lstStyle/>
                    <a:p>
                      <a:pPr algn="ctr"/>
                      <a:r>
                        <a:rPr lang="en-US" sz="3200" b="1" dirty="0">
                          <a:solidFill>
                            <a:schemeClr val="tx1"/>
                          </a:solidFill>
                        </a:rPr>
                        <a:t>Discipleship</a:t>
                      </a:r>
                    </a:p>
                    <a:p>
                      <a:pPr algn="ctr"/>
                      <a:r>
                        <a:rPr lang="en-US" sz="1800" b="1" dirty="0">
                          <a:solidFill>
                            <a:schemeClr val="tx1"/>
                          </a:solidFill>
                        </a:rPr>
                        <a:t>KUFANYA</a:t>
                      </a:r>
                      <a:r>
                        <a:rPr lang="en-US" sz="1800" b="1" baseline="0" dirty="0">
                          <a:solidFill>
                            <a:schemeClr val="tx1"/>
                          </a:solidFill>
                        </a:rPr>
                        <a:t> WANAFUNZI</a:t>
                      </a:r>
                      <a:endParaRPr lang="en-US" sz="1800" b="1"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hMerge="1">
                  <a:txBody>
                    <a:bodyPr/>
                    <a:lstStyle/>
                    <a:p>
                      <a:pPr algn="ctr"/>
                      <a:endParaRPr lang="en-US" sz="28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hMerge="1">
                  <a:txBody>
                    <a:bodyPr/>
                    <a:lstStyle/>
                    <a:p>
                      <a:pPr algn="ctr"/>
                      <a:endParaRPr lang="en-US" sz="28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183466607"/>
                  </a:ext>
                </a:extLst>
              </a:tr>
              <a:tr h="863530">
                <a:tc>
                  <a:txBody>
                    <a:bodyPr/>
                    <a:lstStyle/>
                    <a:p>
                      <a:pPr marL="514350" marR="0" indent="-514350" algn="ctr" defTabSz="914400" rtl="0" eaLnBrk="1" fontAlgn="auto" latinLnBrk="0" hangingPunct="1">
                        <a:lnSpc>
                          <a:spcPct val="100000"/>
                        </a:lnSpc>
                        <a:spcBef>
                          <a:spcPts val="0"/>
                        </a:spcBef>
                        <a:spcAft>
                          <a:spcPts val="0"/>
                        </a:spcAft>
                        <a:buClrTx/>
                        <a:buSzTx/>
                        <a:buFontTx/>
                        <a:buAutoNum type="arabicPeriod"/>
                        <a:tabLst/>
                        <a:defRPr/>
                      </a:pPr>
                      <a:r>
                        <a:rPr lang="en-US" sz="3200" b="1" dirty="0">
                          <a:solidFill>
                            <a:schemeClr val="tx1"/>
                          </a:solidFill>
                        </a:rPr>
                        <a:t>Come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KUJA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ctr"/>
                      <a:r>
                        <a:rPr lang="en-US" sz="3200" b="1" dirty="0">
                          <a:solidFill>
                            <a:schemeClr val="tx1"/>
                          </a:solidFill>
                        </a:rPr>
                        <a:t>2. Grow</a:t>
                      </a:r>
                    </a:p>
                    <a:p>
                      <a:pPr algn="ctr"/>
                      <a:r>
                        <a:rPr lang="en-US" sz="1200" b="1" dirty="0">
                          <a:solidFill>
                            <a:schemeClr val="tx1"/>
                          </a:solidFill>
                        </a:rPr>
                        <a:t>KUA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en-US" sz="3200" b="1" dirty="0">
                          <a:solidFill>
                            <a:schemeClr val="tx1"/>
                          </a:solidFill>
                        </a:rPr>
                        <a:t>3.</a:t>
                      </a:r>
                      <a:r>
                        <a:rPr lang="en-US" sz="3200" b="1" baseline="0" dirty="0">
                          <a:solidFill>
                            <a:schemeClr val="tx1"/>
                          </a:solidFill>
                        </a:rPr>
                        <a:t> Serve</a:t>
                      </a:r>
                    </a:p>
                    <a:p>
                      <a:pPr algn="ctr"/>
                      <a:r>
                        <a:rPr lang="en-US" sz="1200" b="1" baseline="0" dirty="0">
                          <a:solidFill>
                            <a:schemeClr val="tx1"/>
                          </a:solidFill>
                        </a:rPr>
                        <a:t>KUTUMIKA</a:t>
                      </a:r>
                      <a:endParaRPr lang="en-US" sz="1200" b="1"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en-US" sz="3200" b="1" dirty="0">
                          <a:solidFill>
                            <a:schemeClr val="tx1"/>
                          </a:solidFill>
                        </a:rPr>
                        <a:t>4. Go</a:t>
                      </a:r>
                    </a:p>
                    <a:p>
                      <a:pPr algn="ctr"/>
                      <a:r>
                        <a:rPr lang="en-US" sz="1400" b="1" dirty="0">
                          <a:solidFill>
                            <a:schemeClr val="tx1"/>
                          </a:solidFill>
                        </a:rPr>
                        <a:t>KWENDA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1490476">
                <a:tc>
                  <a:txBody>
                    <a:bodyPr/>
                    <a:lstStyle/>
                    <a:p>
                      <a:pPr marL="225425" indent="-225425" algn="l">
                        <a:buFont typeface="Arial" panose="020B0604020202020204" pitchFamily="34" charset="0"/>
                        <a:buChar char="•"/>
                      </a:pPr>
                      <a:r>
                        <a:rPr lang="en-US" sz="2800" dirty="0">
                          <a:solidFill>
                            <a:schemeClr val="tx1"/>
                          </a:solidFill>
                        </a:rPr>
                        <a:t>Worship</a:t>
                      </a:r>
                    </a:p>
                    <a:p>
                      <a:pPr marL="225425" indent="-225425" algn="l">
                        <a:buFont typeface="Arial" panose="020B0604020202020204" pitchFamily="34" charset="0"/>
                        <a:buChar char="•"/>
                      </a:pPr>
                      <a:r>
                        <a:rPr lang="en-US" sz="1200" dirty="0">
                          <a:solidFill>
                            <a:schemeClr val="tx1"/>
                          </a:solidFill>
                        </a:rPr>
                        <a:t>IBADA</a:t>
                      </a:r>
                    </a:p>
                    <a:p>
                      <a:pPr marL="225425" indent="-225425" algn="l">
                        <a:buFont typeface="Arial" panose="020B0604020202020204" pitchFamily="34" charset="0"/>
                        <a:buChar char="•"/>
                      </a:pPr>
                      <a:r>
                        <a:rPr lang="en-US" sz="2800" dirty="0">
                          <a:solidFill>
                            <a:schemeClr val="tx1"/>
                          </a:solidFill>
                        </a:rPr>
                        <a:t>Fellowship</a:t>
                      </a:r>
                    </a:p>
                    <a:p>
                      <a:pPr marL="225425" indent="-225425" algn="l">
                        <a:buFont typeface="Arial" panose="020B0604020202020204" pitchFamily="34" charset="0"/>
                        <a:buChar char="•"/>
                      </a:pPr>
                      <a:r>
                        <a:rPr lang="en-US" sz="1100" dirty="0">
                          <a:solidFill>
                            <a:schemeClr val="tx1"/>
                          </a:solidFill>
                        </a:rPr>
                        <a:t>USHIRIKA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marL="223838" indent="-223838" algn="l">
                        <a:buFont typeface="Arial" panose="020B0604020202020204" pitchFamily="34" charset="0"/>
                        <a:buChar char="•"/>
                      </a:pPr>
                      <a:r>
                        <a:rPr lang="en-US" sz="2800" dirty="0">
                          <a:solidFill>
                            <a:schemeClr val="tx1"/>
                          </a:solidFill>
                        </a:rPr>
                        <a:t>God’s Word</a:t>
                      </a:r>
                    </a:p>
                    <a:p>
                      <a:pPr marL="223838" indent="-223838" algn="l">
                        <a:buFont typeface="Arial" panose="020B0604020202020204" pitchFamily="34" charset="0"/>
                        <a:buChar char="•"/>
                      </a:pPr>
                      <a:r>
                        <a:rPr lang="en-US" sz="1100" dirty="0">
                          <a:solidFill>
                            <a:schemeClr val="tx1"/>
                          </a:solidFill>
                        </a:rPr>
                        <a:t>NENO LA MUNGU </a:t>
                      </a:r>
                    </a:p>
                    <a:p>
                      <a:pPr marL="223838" indent="-223838" algn="l">
                        <a:buFont typeface="Arial" panose="020B0604020202020204" pitchFamily="34" charset="0"/>
                        <a:buChar char="•"/>
                      </a:pPr>
                      <a:r>
                        <a:rPr lang="en-US" sz="2800" dirty="0">
                          <a:solidFill>
                            <a:schemeClr val="tx1"/>
                          </a:solidFill>
                        </a:rPr>
                        <a:t>Prayer</a:t>
                      </a:r>
                    </a:p>
                    <a:p>
                      <a:pPr marL="223838" indent="-223838" algn="l">
                        <a:buFont typeface="Arial" panose="020B0604020202020204" pitchFamily="34" charset="0"/>
                        <a:buChar char="•"/>
                      </a:pPr>
                      <a:r>
                        <a:rPr lang="en-US" sz="1200" dirty="0">
                          <a:solidFill>
                            <a:schemeClr val="tx1"/>
                          </a:solidFill>
                        </a:rPr>
                        <a:t>MAOMBI</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en-US" sz="2800" dirty="0">
                          <a:solidFill>
                            <a:schemeClr val="tx1"/>
                          </a:solidFill>
                        </a:rPr>
                        <a:t>Service</a:t>
                      </a:r>
                    </a:p>
                    <a:p>
                      <a:pPr algn="ctr"/>
                      <a:r>
                        <a:rPr lang="en-US" sz="1050" dirty="0">
                          <a:solidFill>
                            <a:schemeClr val="tx1"/>
                          </a:solidFill>
                        </a:rPr>
                        <a:t>HUDUMA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en-US" sz="2800" dirty="0">
                          <a:solidFill>
                            <a:schemeClr val="tx1"/>
                          </a:solidFill>
                        </a:rPr>
                        <a:t>Outreach</a:t>
                      </a:r>
                    </a:p>
                    <a:p>
                      <a:pPr algn="ctr"/>
                      <a:r>
                        <a:rPr lang="en-US" sz="1050" dirty="0">
                          <a:solidFill>
                            <a:schemeClr val="tx1"/>
                          </a:solidFill>
                        </a:rPr>
                        <a:t>KUWAFIKIA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bl>
          </a:graphicData>
        </a:graphic>
      </p:graphicFrame>
      <p:sp>
        <p:nvSpPr>
          <p:cNvPr id="5" name="Right Arrow 4"/>
          <p:cNvSpPr/>
          <p:nvPr/>
        </p:nvSpPr>
        <p:spPr bwMode="auto">
          <a:xfrm>
            <a:off x="134007" y="512064"/>
            <a:ext cx="8827113" cy="1490608"/>
          </a:xfrm>
          <a:prstGeom prst="rightArrow">
            <a:avLst>
              <a:gd name="adj1" fmla="val 61905"/>
              <a:gd name="adj2" fmla="val 106862"/>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chemeClr val="bg1"/>
                </a:solidFill>
                <a:effectLst/>
              </a:rPr>
              <a:t>Foundations Disciple</a:t>
            </a:r>
            <a:r>
              <a:rPr lang="en-US" sz="3600" dirty="0">
                <a:solidFill>
                  <a:schemeClr val="bg1"/>
                </a:solidFill>
              </a:rPr>
              <a:t>ship </a:t>
            </a:r>
            <a:r>
              <a:rPr kumimoji="0" lang="en-US" sz="3600" b="1" i="0" u="none" strike="noStrike" cap="none" normalizeH="0" baseline="0" dirty="0">
                <a:ln>
                  <a:noFill/>
                </a:ln>
                <a:solidFill>
                  <a:schemeClr val="bg1"/>
                </a:solidFill>
                <a:effectLst/>
              </a:rPr>
              <a:t>Process</a:t>
            </a:r>
            <a:endParaRPr lang="en-US" sz="36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noChangeAspect="1"/>
          </p:cNvSpPr>
          <p:nvPr>
            <p:ph type="title"/>
          </p:nvPr>
        </p:nvSpPr>
        <p:spPr>
          <a:xfrm>
            <a:off x="457448" y="1003821"/>
            <a:ext cx="6260188" cy="814192"/>
          </a:xfrm>
        </p:spPr>
        <p:txBody>
          <a:bodyPr/>
          <a:lstStyle/>
          <a:p>
            <a:pPr marL="461963" indent="-461963">
              <a:buFontTx/>
              <a:buNone/>
              <a:defRPr/>
            </a:pPr>
            <a:r>
              <a:rPr lang="en-US" altLang="en-US" sz="4000" dirty="0"/>
              <a:t>Pre-Meeting Reminders</a:t>
            </a:r>
            <a:br>
              <a:rPr lang="en-US" altLang="en-US" sz="4000" dirty="0"/>
            </a:br>
            <a:endParaRPr lang="en-US" sz="4000" dirty="0"/>
          </a:p>
        </p:txBody>
      </p:sp>
      <p:sp>
        <p:nvSpPr>
          <p:cNvPr id="21507" name="Content Placeholder 2"/>
          <p:cNvSpPr>
            <a:spLocks noGrp="1"/>
          </p:cNvSpPr>
          <p:nvPr>
            <p:ph idx="1"/>
          </p:nvPr>
        </p:nvSpPr>
        <p:spPr>
          <a:xfrm>
            <a:off x="136358" y="2037348"/>
            <a:ext cx="9007642" cy="4973052"/>
          </a:xfrm>
        </p:spPr>
        <p:txBody>
          <a:bodyPr/>
          <a:lstStyle/>
          <a:p>
            <a:pPr marL="0" indent="0">
              <a:spcBef>
                <a:spcPts val="1800"/>
              </a:spcBef>
              <a:buNone/>
            </a:pPr>
            <a:r>
              <a:rPr lang="en-US" sz="1200" dirty="0"/>
              <a:t>1.   Don’t talk too much</a:t>
            </a:r>
          </a:p>
          <a:p>
            <a:pPr marL="0" indent="0">
              <a:spcBef>
                <a:spcPts val="1800"/>
              </a:spcBef>
              <a:buNone/>
            </a:pPr>
            <a:r>
              <a:rPr lang="en-US" sz="1200" dirty="0"/>
              <a:t>      </a:t>
            </a:r>
            <a:r>
              <a:rPr lang="en-US" sz="1200" dirty="0" err="1"/>
              <a:t>usizunguze</a:t>
            </a:r>
            <a:r>
              <a:rPr lang="en-US" sz="1200" dirty="0"/>
              <a:t> </a:t>
            </a:r>
            <a:r>
              <a:rPr lang="en-US" sz="1200" dirty="0" err="1"/>
              <a:t>kwa</a:t>
            </a:r>
            <a:r>
              <a:rPr lang="en-US" sz="1200" dirty="0"/>
              <a:t> </a:t>
            </a:r>
            <a:r>
              <a:rPr lang="en-US" sz="1200" dirty="0" err="1"/>
              <a:t>muda</a:t>
            </a:r>
            <a:r>
              <a:rPr lang="en-US" sz="1200" dirty="0"/>
              <a:t> </a:t>
            </a:r>
            <a:r>
              <a:rPr lang="en-US" sz="1200" dirty="0" err="1"/>
              <a:t>mrefu</a:t>
            </a:r>
            <a:endParaRPr lang="en-US" sz="1200" dirty="0"/>
          </a:p>
          <a:p>
            <a:pPr marL="0" indent="0">
              <a:spcBef>
                <a:spcPts val="1800"/>
              </a:spcBef>
              <a:buNone/>
            </a:pPr>
            <a:r>
              <a:rPr lang="en-US" sz="1200" dirty="0"/>
              <a:t>2. Remember that God is the teacher</a:t>
            </a:r>
          </a:p>
          <a:p>
            <a:pPr marL="0" indent="0">
              <a:spcBef>
                <a:spcPts val="1800"/>
              </a:spcBef>
              <a:buNone/>
            </a:pPr>
            <a:r>
              <a:rPr lang="en-US" sz="1200" dirty="0"/>
              <a:t>     </a:t>
            </a:r>
            <a:r>
              <a:rPr lang="en-US" sz="1200" dirty="0" err="1"/>
              <a:t>kumbuka</a:t>
            </a:r>
            <a:r>
              <a:rPr lang="en-US" sz="1200" dirty="0"/>
              <a:t> </a:t>
            </a:r>
            <a:r>
              <a:rPr lang="en-US" sz="1200" dirty="0" err="1"/>
              <a:t>mungu</a:t>
            </a:r>
            <a:r>
              <a:rPr lang="en-US" sz="1200" dirty="0"/>
              <a:t> </a:t>
            </a:r>
            <a:r>
              <a:rPr lang="en-US" sz="1200" dirty="0" err="1"/>
              <a:t>ndiye</a:t>
            </a:r>
            <a:r>
              <a:rPr lang="en-US" sz="1200" dirty="0"/>
              <a:t> </a:t>
            </a:r>
            <a:r>
              <a:rPr lang="en-US" sz="1200" dirty="0" err="1"/>
              <a:t>mwalimu</a:t>
            </a:r>
            <a:endParaRPr lang="en-US" sz="1200" dirty="0"/>
          </a:p>
          <a:p>
            <a:pPr marL="0" indent="0">
              <a:spcBef>
                <a:spcPts val="1800"/>
              </a:spcBef>
              <a:buNone/>
            </a:pPr>
            <a:r>
              <a:rPr lang="en-US" sz="1200" dirty="0"/>
              <a:t>3. Ask questions and Listen</a:t>
            </a:r>
          </a:p>
          <a:p>
            <a:pPr marL="0" indent="0">
              <a:spcBef>
                <a:spcPts val="1800"/>
              </a:spcBef>
              <a:buNone/>
            </a:pPr>
            <a:r>
              <a:rPr lang="en-US" sz="1200" dirty="0"/>
              <a:t>      </a:t>
            </a:r>
            <a:r>
              <a:rPr lang="en-US" sz="1200" dirty="0" err="1"/>
              <a:t>Uliza</a:t>
            </a:r>
            <a:r>
              <a:rPr lang="en-US" sz="1200" dirty="0"/>
              <a:t> </a:t>
            </a:r>
            <a:r>
              <a:rPr lang="en-US" sz="1200" dirty="0" err="1"/>
              <a:t>maswali</a:t>
            </a:r>
            <a:r>
              <a:rPr lang="en-US" sz="1200" dirty="0"/>
              <a:t> </a:t>
            </a:r>
            <a:r>
              <a:rPr lang="en-US" sz="1200" dirty="0" err="1"/>
              <a:t>na</a:t>
            </a:r>
            <a:r>
              <a:rPr lang="en-US" sz="1200" dirty="0"/>
              <a:t> </a:t>
            </a:r>
            <a:r>
              <a:rPr lang="en-US" sz="1200" dirty="0" err="1"/>
              <a:t>kuzikiliza</a:t>
            </a:r>
            <a:r>
              <a:rPr lang="en-US" sz="1200" dirty="0"/>
              <a:t> </a:t>
            </a:r>
          </a:p>
          <a:p>
            <a:pPr marL="0" indent="0">
              <a:spcBef>
                <a:spcPts val="1800"/>
              </a:spcBef>
              <a:buNone/>
            </a:pPr>
            <a:r>
              <a:rPr lang="en-US" sz="1200" dirty="0"/>
              <a:t>4. Keep it simple </a:t>
            </a:r>
          </a:p>
          <a:p>
            <a:pPr marL="0" indent="0">
              <a:spcBef>
                <a:spcPts val="1800"/>
              </a:spcBef>
              <a:buNone/>
            </a:pPr>
            <a:r>
              <a:rPr lang="en-US" sz="1200" dirty="0"/>
              <a:t>     </a:t>
            </a:r>
            <a:r>
              <a:rPr lang="en-US" sz="1200" dirty="0" err="1"/>
              <a:t>rahisisha</a:t>
            </a:r>
            <a:endParaRPr lang="en-US" sz="1200" dirty="0"/>
          </a:p>
          <a:p>
            <a:pPr marL="0" indent="0">
              <a:spcBef>
                <a:spcPts val="1800"/>
              </a:spcBef>
              <a:buNone/>
            </a:pPr>
            <a:r>
              <a:rPr lang="en-US" sz="1200" dirty="0"/>
              <a:t>5.Make sure everyone participates</a:t>
            </a:r>
          </a:p>
          <a:p>
            <a:pPr marL="0" indent="0">
              <a:spcBef>
                <a:spcPts val="1800"/>
              </a:spcBef>
              <a:buNone/>
            </a:pPr>
            <a:r>
              <a:rPr lang="en-US" sz="1200" dirty="0"/>
              <a:t>    </a:t>
            </a:r>
            <a:r>
              <a:rPr lang="en-US" sz="1200" dirty="0" err="1"/>
              <a:t>Hakikisha</a:t>
            </a:r>
            <a:r>
              <a:rPr lang="en-US" sz="1200" dirty="0"/>
              <a:t> </a:t>
            </a:r>
            <a:r>
              <a:rPr lang="en-US" sz="1200" dirty="0" err="1"/>
              <a:t>kila</a:t>
            </a:r>
            <a:r>
              <a:rPr lang="en-US" sz="1200" dirty="0"/>
              <a:t> </a:t>
            </a:r>
            <a:r>
              <a:rPr lang="en-US" sz="1200" dirty="0" err="1"/>
              <a:t>mtu</a:t>
            </a:r>
            <a:r>
              <a:rPr lang="en-US" sz="1200" dirty="0"/>
              <a:t> </a:t>
            </a:r>
            <a:r>
              <a:rPr lang="en-US" sz="1200" dirty="0" err="1"/>
              <a:t>anashiriki</a:t>
            </a:r>
            <a:endParaRPr lang="en-US" sz="1200" dirty="0"/>
          </a:p>
          <a:p>
            <a:pPr marL="0" indent="0">
              <a:spcBef>
                <a:spcPts val="1800"/>
              </a:spcBef>
              <a:buNone/>
            </a:pPr>
            <a:r>
              <a:rPr lang="en-US" sz="1200" dirty="0"/>
              <a:t>6. Give positive feedback </a:t>
            </a:r>
          </a:p>
          <a:p>
            <a:pPr marL="0" indent="0">
              <a:spcBef>
                <a:spcPts val="1800"/>
              </a:spcBef>
              <a:buNone/>
            </a:pPr>
            <a:r>
              <a:rPr lang="en-US" sz="1200" dirty="0"/>
              <a:t>   </a:t>
            </a:r>
            <a:r>
              <a:rPr lang="en-US" sz="1200" dirty="0" err="1"/>
              <a:t>Peyana</a:t>
            </a:r>
            <a:r>
              <a:rPr lang="en-US" sz="1200" dirty="0"/>
              <a:t> </a:t>
            </a:r>
            <a:r>
              <a:rPr lang="en-US" sz="1200" dirty="0" err="1"/>
              <a:t>matarajio</a:t>
            </a:r>
            <a:r>
              <a:rPr lang="en-US" sz="1200" dirty="0"/>
              <a:t> </a:t>
            </a:r>
            <a:r>
              <a:rPr lang="en-US" sz="1200" dirty="0" err="1"/>
              <a:t>yanoyo</a:t>
            </a:r>
            <a:r>
              <a:rPr lang="en-US" sz="1200" dirty="0"/>
              <a:t> </a:t>
            </a:r>
            <a:r>
              <a:rPr lang="en-US" sz="1200" dirty="0" err="1"/>
              <a:t>pendeza</a:t>
            </a:r>
            <a:endParaRPr lang="en-US" sz="1200" dirty="0"/>
          </a:p>
          <a:p>
            <a:pPr marL="401638" indent="-174625">
              <a:defRPr/>
            </a:pPr>
            <a:endParaRPr lang="en-US" dirty="0"/>
          </a:p>
        </p:txBody>
      </p:sp>
      <p:pic>
        <p:nvPicPr>
          <p:cNvPr id="7170" name="Picture 2" descr="Image result for checklist clipart">
            <a:extLst>
              <a:ext uri="{FF2B5EF4-FFF2-40B4-BE49-F238E27FC236}">
                <a16:creationId xmlns:a16="http://schemas.microsoft.com/office/drawing/2014/main" id="{92DEED56-575E-4D56-A84F-29F94D359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817" y="114300"/>
            <a:ext cx="1776766" cy="259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493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a room&#10;&#10;Description automatically generated">
            <a:extLst>
              <a:ext uri="{FF2B5EF4-FFF2-40B4-BE49-F238E27FC236}">
                <a16:creationId xmlns:a16="http://schemas.microsoft.com/office/drawing/2014/main" id="{E5E0648F-A067-479F-9C61-04AC156F5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5" name="Group 4">
            <a:extLst>
              <a:ext uri="{FF2B5EF4-FFF2-40B4-BE49-F238E27FC236}">
                <a16:creationId xmlns:a16="http://schemas.microsoft.com/office/drawing/2014/main" id="{F406633C-31B4-4798-AC49-F8320389AD1B}"/>
              </a:ext>
            </a:extLst>
          </p:cNvPr>
          <p:cNvGrpSpPr/>
          <p:nvPr/>
        </p:nvGrpSpPr>
        <p:grpSpPr>
          <a:xfrm>
            <a:off x="4177553" y="3979594"/>
            <a:ext cx="4840941" cy="2429741"/>
            <a:chOff x="2765875" y="-1"/>
            <a:chExt cx="4112713" cy="2596205"/>
          </a:xfrm>
        </p:grpSpPr>
        <p:sp>
          <p:nvSpPr>
            <p:cNvPr id="6" name="Rounded Rectangle 2928"/>
            <p:cNvSpPr/>
            <p:nvPr/>
          </p:nvSpPr>
          <p:spPr>
            <a:xfrm>
              <a:off x="2779294" y="-1"/>
              <a:ext cx="4090737" cy="2566730"/>
            </a:xfrm>
            <a:prstGeom prst="roundRect">
              <a:avLst>
                <a:gd name="adj" fmla="val 2688"/>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600"/>
                </a:spcBef>
                <a:spcAft>
                  <a:spcPts val="0"/>
                </a:spcAft>
              </a:pPr>
              <a:r>
                <a:rPr lang="en-US" sz="3200">
                  <a:latin typeface="Arial" panose="020B0604020202020204" pitchFamily="34" charset="0"/>
                  <a:ea typeface="Calibri" panose="020F0502020204030204" pitchFamily="34" charset="0"/>
                  <a:cs typeface="Arial" panose="020B0604020202020204" pitchFamily="34" charset="0"/>
                </a:rPr>
                <a:t> </a:t>
              </a:r>
              <a:endParaRPr lang="en-US" sz="11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47326"/>
            <a:stretch/>
          </p:blipFill>
          <p:spPr bwMode="auto">
            <a:xfrm>
              <a:off x="3005196" y="146403"/>
              <a:ext cx="3703474" cy="478365"/>
            </a:xfrm>
            <a:prstGeom prst="rect">
              <a:avLst/>
            </a:prstGeom>
            <a:noFill/>
          </p:spPr>
        </p:pic>
        <p:sp>
          <p:nvSpPr>
            <p:cNvPr id="15" name="TextBox 14"/>
            <p:cNvSpPr txBox="1"/>
            <p:nvPr/>
          </p:nvSpPr>
          <p:spPr>
            <a:xfrm>
              <a:off x="2765875" y="555601"/>
              <a:ext cx="4090737" cy="690612"/>
            </a:xfrm>
            <a:prstGeom prst="rect">
              <a:avLst/>
            </a:prstGeom>
            <a:noFill/>
          </p:spPr>
          <p:txBody>
            <a:bodyPr wrap="square" rtlCol="0">
              <a:spAutoFit/>
            </a:bodyPr>
            <a:lstStyle/>
            <a:p>
              <a:pPr algn="ctr"/>
              <a:r>
                <a:rPr lang="en-US" sz="3600" b="1" dirty="0"/>
                <a:t>Come </a:t>
              </a:r>
              <a:r>
                <a:rPr lang="en-US" b="1" dirty="0" err="1"/>
                <a:t>kuja</a:t>
              </a:r>
              <a:endParaRPr lang="en-US" b="1" dirty="0"/>
            </a:p>
          </p:txBody>
        </p:sp>
        <p:sp>
          <p:nvSpPr>
            <p:cNvPr id="2" name="Rectangle 1">
              <a:extLst>
                <a:ext uri="{FF2B5EF4-FFF2-40B4-BE49-F238E27FC236}">
                  <a16:creationId xmlns:a16="http://schemas.microsoft.com/office/drawing/2014/main" id="{BC077431-CD06-4051-9B71-813DCC2FF97D}"/>
                </a:ext>
              </a:extLst>
            </p:cNvPr>
            <p:cNvSpPr/>
            <p:nvPr/>
          </p:nvSpPr>
          <p:spPr>
            <a:xfrm>
              <a:off x="2787851" y="1132765"/>
              <a:ext cx="4090737" cy="1463439"/>
            </a:xfrm>
            <a:prstGeom prst="rect">
              <a:avLst/>
            </a:prstGeom>
          </p:spPr>
          <p:txBody>
            <a:bodyPr wrap="square">
              <a:spAutoFit/>
            </a:bodyPr>
            <a:lstStyle/>
            <a:p>
              <a:pPr algn="ctr"/>
              <a:r>
                <a:rPr lang="en-US" sz="3200" dirty="0"/>
                <a:t>Chapter 2, Jesus</a:t>
              </a:r>
            </a:p>
            <a:p>
              <a:pPr algn="ctr"/>
              <a:r>
                <a:rPr lang="en-US" sz="1600" dirty="0" err="1"/>
                <a:t>Ukurasa</a:t>
              </a:r>
              <a:r>
                <a:rPr lang="en-US" sz="1600" dirty="0"/>
                <a:t>  </a:t>
              </a:r>
              <a:r>
                <a:rPr lang="en-US" sz="1600" dirty="0" err="1"/>
                <a:t>wa</a:t>
              </a:r>
              <a:r>
                <a:rPr lang="en-US" sz="1600" dirty="0"/>
                <a:t> </a:t>
              </a:r>
              <a:r>
                <a:rPr lang="en-US" sz="1600" dirty="0" err="1"/>
                <a:t>pili</a:t>
              </a:r>
              <a:r>
                <a:rPr lang="en-US" sz="1600" dirty="0"/>
                <a:t>  </a:t>
              </a:r>
              <a:r>
                <a:rPr lang="en-US" sz="1600" dirty="0" err="1"/>
                <a:t>Yesu</a:t>
              </a:r>
              <a:endParaRPr lang="en-US" sz="1600" dirty="0"/>
            </a:p>
            <a:p>
              <a:pPr algn="ctr"/>
              <a:endParaRPr lang="en-US" sz="300" dirty="0"/>
            </a:p>
            <a:p>
              <a:pPr marL="457200" indent="-457200">
                <a:buFont typeface="Arial" panose="020B0604020202020204" pitchFamily="34" charset="0"/>
                <a:buChar char="•"/>
              </a:pPr>
              <a:r>
                <a:rPr lang="en-US" b="0" dirty="0"/>
                <a:t>Trainer leads 4 people</a:t>
              </a:r>
            </a:p>
            <a:p>
              <a:pPr marL="457200" indent="-457200">
                <a:buFont typeface="Arial" panose="020B0604020202020204" pitchFamily="34" charset="0"/>
                <a:buChar char="•"/>
              </a:pPr>
              <a:r>
                <a:rPr lang="en-US" sz="1400" b="0" dirty="0" err="1">
                  <a:solidFill>
                    <a:srgbClr val="FFC000"/>
                  </a:solidFill>
                </a:rPr>
                <a:t>Aliwafunza</a:t>
              </a:r>
              <a:r>
                <a:rPr lang="en-US" sz="1400" b="0" dirty="0">
                  <a:solidFill>
                    <a:srgbClr val="FFC000"/>
                  </a:solidFill>
                </a:rPr>
                <a:t> </a:t>
              </a:r>
              <a:r>
                <a:rPr lang="en-US" sz="1400" b="0" dirty="0" err="1">
                  <a:solidFill>
                    <a:srgbClr val="FFC000"/>
                  </a:solidFill>
                </a:rPr>
                <a:t>na</a:t>
              </a:r>
              <a:r>
                <a:rPr lang="en-US" sz="1400" b="0" dirty="0">
                  <a:solidFill>
                    <a:srgbClr val="FFC000"/>
                  </a:solidFill>
                </a:rPr>
                <a:t> </a:t>
              </a:r>
              <a:r>
                <a:rPr lang="en-US" sz="1400" b="0" dirty="0" err="1">
                  <a:solidFill>
                    <a:srgbClr val="FFC000"/>
                  </a:solidFill>
                </a:rPr>
                <a:t>kuongoza</a:t>
              </a:r>
              <a:r>
                <a:rPr lang="en-US" sz="1400" b="0" dirty="0">
                  <a:solidFill>
                    <a:srgbClr val="FFC000"/>
                  </a:solidFill>
                </a:rPr>
                <a:t> </a:t>
              </a:r>
              <a:r>
                <a:rPr lang="en-US" sz="1400" b="0" dirty="0" err="1">
                  <a:solidFill>
                    <a:srgbClr val="FFC000"/>
                  </a:solidFill>
                </a:rPr>
                <a:t>watu</a:t>
              </a:r>
              <a:r>
                <a:rPr lang="en-US" sz="1400" b="0" dirty="0">
                  <a:solidFill>
                    <a:srgbClr val="FFC000"/>
                  </a:solidFill>
                </a:rPr>
                <a:t> </a:t>
              </a:r>
              <a:r>
                <a:rPr lang="en-US" sz="1400" b="0" dirty="0" err="1">
                  <a:solidFill>
                    <a:srgbClr val="FFC000"/>
                  </a:solidFill>
                </a:rPr>
                <a:t>wanne</a:t>
              </a:r>
              <a:endParaRPr lang="en-US" sz="1400" b="0" dirty="0">
                <a:solidFill>
                  <a:srgbClr val="FFC000"/>
                </a:solidFill>
              </a:endParaRPr>
            </a:p>
          </p:txBody>
        </p:sp>
      </p:grpSp>
      <p:sp>
        <p:nvSpPr>
          <p:cNvPr id="4" name="Slide Number Placeholder 3">
            <a:extLst>
              <a:ext uri="{FF2B5EF4-FFF2-40B4-BE49-F238E27FC236}">
                <a16:creationId xmlns:a16="http://schemas.microsoft.com/office/drawing/2014/main" id="{E01BCF7C-0E5B-4AFB-835E-70DCB0A191C1}"/>
              </a:ext>
            </a:extLst>
          </p:cNvPr>
          <p:cNvSpPr>
            <a:spLocks noGrp="1"/>
          </p:cNvSpPr>
          <p:nvPr>
            <p:ph type="sldNum" sz="quarter" idx="12"/>
          </p:nvPr>
        </p:nvSpPr>
        <p:spPr/>
        <p:txBody>
          <a:bodyPr/>
          <a:lstStyle/>
          <a:p>
            <a:pPr>
              <a:defRPr/>
            </a:pPr>
            <a:r>
              <a:rPr lang="en-US" sz="1800" dirty="0"/>
              <a:t>3</a:t>
            </a:r>
          </a:p>
        </p:txBody>
      </p:sp>
    </p:spTree>
    <p:extLst>
      <p:ext uri="{BB962C8B-B14F-4D97-AF65-F5344CB8AC3E}">
        <p14:creationId xmlns:p14="http://schemas.microsoft.com/office/powerpoint/2010/main" val="227375424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30966</TotalTime>
  <Words>6362</Words>
  <Application>Microsoft Office PowerPoint</Application>
  <PresentationFormat>On-screen Show (4:3)</PresentationFormat>
  <Paragraphs>1062</Paragraphs>
  <Slides>53</Slides>
  <Notes>53</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53</vt:i4>
      </vt:variant>
    </vt:vector>
  </HeadingPairs>
  <TitlesOfParts>
    <vt:vector size="66" baseType="lpstr">
      <vt:lpstr>Arial</vt:lpstr>
      <vt:lpstr>Calibri</vt:lpstr>
      <vt:lpstr>Courier New</vt:lpstr>
      <vt:lpstr>Symbol</vt:lpstr>
      <vt:lpstr>Times New Roman</vt:lpstr>
      <vt:lpstr>Wingdings</vt:lpstr>
      <vt:lpstr>Default Design</vt:lpstr>
      <vt:lpstr>5_Custom Design</vt:lpstr>
      <vt:lpstr>4_Custom Design</vt:lpstr>
      <vt:lpstr>3_Custom Design</vt:lpstr>
      <vt:lpstr>2_Custom Design</vt:lpstr>
      <vt:lpstr>1_Custom Design</vt:lpstr>
      <vt:lpstr>Custom Design</vt:lpstr>
      <vt:lpstr>PowerPoint Presentation</vt:lpstr>
      <vt:lpstr>PowerPoint Presentation</vt:lpstr>
      <vt:lpstr> The Great Commission Agano Kuu Matthew 28:19-20 MATAYO 28;19-20 </vt:lpstr>
      <vt:lpstr>PowerPoint Presentation</vt:lpstr>
      <vt:lpstr>Great Commission Timeline Mwafaka Wa Agano Kuu</vt:lpstr>
      <vt:lpstr>PowerPoint Presentation</vt:lpstr>
      <vt:lpstr>PowerPoint Presentation</vt:lpstr>
      <vt:lpstr>Pre-Meeting Reminders </vt:lpstr>
      <vt:lpstr>PowerPoint Presentation</vt:lpstr>
      <vt:lpstr>PowerPoint Presentation</vt:lpstr>
      <vt:lpstr>PowerPoint Presentation</vt:lpstr>
      <vt:lpstr>Post-Meeting Evaluation</vt:lpstr>
      <vt:lpstr>PowerPoint Presentation</vt:lpstr>
      <vt:lpstr>Our Mission ujumbe wetu Lesson 1 somo la kwanza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Living a Balanced Christian Life kuishi maisha iliyo zawazisha   Lesson 2 funzo la pili</vt:lpstr>
      <vt:lpstr>Areas of Life to Keep in Balance sehemu ya maisha yanayo hitaji uwiyano</vt:lpstr>
      <vt:lpstr>PowerPoint Presentation</vt:lpstr>
      <vt:lpstr>PowerPoint Presentation</vt:lpstr>
      <vt:lpstr>Obstacles to a Balanced Christian Life kisuhisi katika uwiano katika maisha ya kikristo</vt:lpstr>
      <vt:lpstr>PowerPoint Presentation</vt:lpstr>
      <vt:lpstr>How to Overcome Obstacles to a Balanced Christian Life jinsi ya kushida vizuizi ya uwiano katika maisha ya kristo</vt:lpstr>
      <vt:lpstr>PowerPoint Presentation</vt:lpstr>
      <vt:lpstr>PowerPoint Presentation</vt:lpstr>
      <vt:lpstr>PowerPoint Presentation</vt:lpstr>
      <vt:lpstr>PowerPoint Presentation</vt:lpstr>
      <vt:lpstr>PowerPoint Presentation</vt:lpstr>
      <vt:lpstr>Personal Challenges changamoto ya kibnafsi Lesson 3  zoezi la tatu</vt:lpstr>
      <vt:lpstr>PowerPoint Presentation</vt:lpstr>
      <vt:lpstr>PowerPoint Presentation</vt:lpstr>
      <vt:lpstr>PowerPoint Presentation</vt:lpstr>
      <vt:lpstr>PowerPoint Presentation</vt:lpstr>
      <vt:lpstr>Setting Goals for Personal Development kuweka viwango vya malengo ya maendeleo ya kibnafsi Lesson 4 zoezi ya nne</vt:lpstr>
      <vt:lpstr>How to Prioritize Goals Namna yakupa malengo vipao</vt:lpstr>
      <vt:lpstr>PowerPoint Presentation</vt:lpstr>
      <vt:lpstr>PowerPoint Presentation</vt:lpstr>
      <vt:lpstr>Accountability Partner  Lesson 5 uwajibikaji mwenza</vt:lpstr>
      <vt:lpstr>Accountability Guidelines Mwoongozo wa uwajibikaji</vt:lpstr>
      <vt:lpstr>Accountability Meetings uwajibikaji mikutano</vt:lpstr>
      <vt:lpstr>Important Qualities  for an Accountability Partner umuhimu wa viwango vya uwajibikaji weza</vt:lpstr>
      <vt:lpstr>PowerPoint Presentation</vt:lpstr>
      <vt:lpstr>PowerPoint Presentation</vt:lpstr>
      <vt:lpstr>PowerPoint Presentation</vt:lpstr>
      <vt:lpstr>Implementation utendaji/uwajibikaji</vt:lpstr>
      <vt:lpstr>Congratulations!  You have finished   Workshop 2 hongera umemaliza  warsha ya pili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dc:creator>
  <cp:lastModifiedBy>Robert Fike</cp:lastModifiedBy>
  <cp:revision>122</cp:revision>
  <dcterms:created xsi:type="dcterms:W3CDTF">2007-01-24T23:57:19Z</dcterms:created>
  <dcterms:modified xsi:type="dcterms:W3CDTF">2020-09-03T22:36:10Z</dcterms:modified>
</cp:coreProperties>
</file>