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00" r:id="rId2"/>
    <p:sldId id="2681" r:id="rId3"/>
    <p:sldId id="2747" r:id="rId4"/>
    <p:sldId id="3254" r:id="rId5"/>
    <p:sldId id="2682" r:id="rId6"/>
    <p:sldId id="2733" r:id="rId7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2" orient="horz" pos="4320" userDrawn="1">
          <p15:clr>
            <a:srgbClr val="A4A3A4"/>
          </p15:clr>
        </p15:guide>
        <p15:guide id="35" pos="14470" userDrawn="1">
          <p15:clr>
            <a:srgbClr val="A4A3A4"/>
          </p15:clr>
        </p15:guide>
        <p15:guide id="49" pos="886" userDrawn="1">
          <p15:clr>
            <a:srgbClr val="A4A3A4"/>
          </p15:clr>
        </p15:guide>
        <p15:guide id="52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C2E3A"/>
    <a:srgbClr val="625556"/>
    <a:srgbClr val="CAAF7F"/>
    <a:srgbClr val="000000"/>
    <a:srgbClr val="445469"/>
    <a:srgbClr val="5A5A66"/>
    <a:srgbClr val="626162"/>
    <a:srgbClr val="C4D4E2"/>
    <a:srgbClr val="CFCFCF"/>
    <a:srgbClr val="37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71" autoAdjust="0"/>
    <p:restoredTop sz="96763" autoAdjust="0"/>
  </p:normalViewPr>
  <p:slideViewPr>
    <p:cSldViewPr snapToGrid="0" snapToObjects="1">
      <p:cViewPr>
        <p:scale>
          <a:sx n="47" d="100"/>
          <a:sy n="47" d="100"/>
        </p:scale>
        <p:origin x="896" y="2304"/>
      </p:cViewPr>
      <p:guideLst>
        <p:guide orient="horz" pos="4320"/>
        <p:guide pos="14470"/>
        <p:guide pos="886"/>
        <p:guide pos="7678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9/17/18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75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="" xmlns:a16="http://schemas.microsoft.com/office/drawing/2014/main" id="{8A5F499E-B389-1745-A7D3-1A30BCEB395E}"/>
              </a:ext>
            </a:extLst>
          </p:cNvPr>
          <p:cNvSpPr/>
          <p:nvPr userDrawn="1"/>
        </p:nvSpPr>
        <p:spPr>
          <a:xfrm>
            <a:off x="23177171" y="512236"/>
            <a:ext cx="626328" cy="6263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3133634" y="556039"/>
            <a:ext cx="822906" cy="49240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000" b="0" i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r>
              <a:rPr lang="id-ID" sz="2000" b="0" i="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40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charset="0"/>
        <a:buNone/>
        <a:defRPr lang="en-US" sz="4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4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" r="1699"/>
          <a:stretch>
            <a:fillRect/>
          </a:stretch>
        </p:blipFill>
        <p:spPr>
          <a:xfrm>
            <a:off x="-485321" y="-522513"/>
            <a:ext cx="25348292" cy="147610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EEBE8A8-23C2-7D41-9C66-67A56BE1AF7B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0906CB3F-0A74-7E44-A691-ECD4729B69D2}"/>
              </a:ext>
            </a:extLst>
          </p:cNvPr>
          <p:cNvGrpSpPr/>
          <p:nvPr/>
        </p:nvGrpSpPr>
        <p:grpSpPr>
          <a:xfrm>
            <a:off x="1746872" y="3611101"/>
            <a:ext cx="6858260" cy="2163344"/>
            <a:chOff x="8759692" y="5383486"/>
            <a:chExt cx="6858260" cy="2163344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0D28819-4465-3A49-8D25-CCC10105D14A}"/>
                </a:ext>
              </a:extLst>
            </p:cNvPr>
            <p:cNvSpPr txBox="1"/>
            <p:nvPr/>
          </p:nvSpPr>
          <p:spPr>
            <a:xfrm>
              <a:off x="8759692" y="5383486"/>
              <a:ext cx="6858260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" panose="020F0502020204030203" pitchFamily="34" charset="0"/>
                </a:rPr>
                <a:t>About Us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FA113D40-989D-764C-B70D-4B5EE50C37BB}"/>
                </a:ext>
              </a:extLst>
            </p:cNvPr>
            <p:cNvSpPr txBox="1"/>
            <p:nvPr/>
          </p:nvSpPr>
          <p:spPr>
            <a:xfrm>
              <a:off x="8759696" y="7023610"/>
              <a:ext cx="6858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spc="6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" panose="020F0502020204030203" pitchFamily="34" charset="0"/>
                </a:rPr>
                <a:t>WRITE SOMETHING HERE</a:t>
              </a:r>
            </a:p>
          </p:txBody>
        </p:sp>
      </p:grpSp>
      <p:sp>
        <p:nvSpPr>
          <p:cNvPr id="30" name="Subtitle 2">
            <a:extLst>
              <a:ext uri="{FF2B5EF4-FFF2-40B4-BE49-F238E27FC236}">
                <a16:creationId xmlns="" xmlns:a16="http://schemas.microsoft.com/office/drawing/2014/main" id="{56035A5B-EF00-FD47-B9A6-3DF7B5C057FC}"/>
              </a:ext>
            </a:extLst>
          </p:cNvPr>
          <p:cNvSpPr txBox="1">
            <a:spLocks/>
          </p:cNvSpPr>
          <p:nvPr/>
        </p:nvSpPr>
        <p:spPr>
          <a:xfrm>
            <a:off x="15876576" y="10078279"/>
            <a:ext cx="7351697" cy="2375984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4299"/>
              </a:lnSpc>
            </a:pPr>
            <a:r>
              <a:rPr lang="en-US" sz="28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Refers to a good or service being offered by a company. Ideally, a product should meet a certain consumer demand, or it should be so compelling that consumers believe.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D1B4304-7FA6-7B43-B5BF-5AFDD8787BDB}"/>
              </a:ext>
            </a:extLst>
          </p:cNvPr>
          <p:cNvSpPr/>
          <p:nvPr/>
        </p:nvSpPr>
        <p:spPr>
          <a:xfrm rot="16200000" flipV="1">
            <a:off x="-1240269" y="3471798"/>
            <a:ext cx="4511808" cy="934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98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31" b="21031"/>
          <a:stretch>
            <a:fillRect/>
          </a:stretch>
        </p:blipFill>
        <p:spPr>
          <a:xfrm>
            <a:off x="-485775" y="5976938"/>
            <a:ext cx="25349200" cy="82613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74857BB-959C-814C-85CB-C01CB578275B}"/>
              </a:ext>
            </a:extLst>
          </p:cNvPr>
          <p:cNvSpPr txBox="1"/>
          <p:nvPr/>
        </p:nvSpPr>
        <p:spPr>
          <a:xfrm>
            <a:off x="5693404" y="1056160"/>
            <a:ext cx="129908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Our Values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="" xmlns:a16="http://schemas.microsoft.com/office/drawing/2014/main" id="{2C846CD7-EEB6-4C40-9C6C-0DD0D2D2DE97}"/>
              </a:ext>
            </a:extLst>
          </p:cNvPr>
          <p:cNvSpPr txBox="1">
            <a:spLocks/>
          </p:cNvSpPr>
          <p:nvPr/>
        </p:nvSpPr>
        <p:spPr>
          <a:xfrm>
            <a:off x="4428791" y="2071823"/>
            <a:ext cx="15520058" cy="792858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Refers to a good or service being offered by a company. Ideally, a product should meet a certain.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C3F07B7A-38B3-1948-AC7C-A6B125839258}"/>
              </a:ext>
            </a:extLst>
          </p:cNvPr>
          <p:cNvSpPr/>
          <p:nvPr/>
        </p:nvSpPr>
        <p:spPr>
          <a:xfrm>
            <a:off x="0" y="5977054"/>
            <a:ext cx="24377650" cy="7738946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8A5F499E-B389-1745-A7D3-1A30BCEB395E}"/>
              </a:ext>
            </a:extLst>
          </p:cNvPr>
          <p:cNvSpPr/>
          <p:nvPr/>
        </p:nvSpPr>
        <p:spPr>
          <a:xfrm>
            <a:off x="3881699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FCF43372-9E70-5F4E-ABF8-9F6660FF4441}"/>
              </a:ext>
            </a:extLst>
          </p:cNvPr>
          <p:cNvSpPr/>
          <p:nvPr/>
        </p:nvSpPr>
        <p:spPr>
          <a:xfrm>
            <a:off x="10615816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D0782615-97E3-214C-97E4-11385CA41002}"/>
              </a:ext>
            </a:extLst>
          </p:cNvPr>
          <p:cNvSpPr/>
          <p:nvPr/>
        </p:nvSpPr>
        <p:spPr>
          <a:xfrm>
            <a:off x="17349933" y="4404050"/>
            <a:ext cx="3146008" cy="31460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hape 2937">
            <a:extLst>
              <a:ext uri="{FF2B5EF4-FFF2-40B4-BE49-F238E27FC236}">
                <a16:creationId xmlns="" xmlns:a16="http://schemas.microsoft.com/office/drawing/2014/main" id="{08F2ABFD-0F3B-0749-8E34-B415030B0321}"/>
              </a:ext>
            </a:extLst>
          </p:cNvPr>
          <p:cNvSpPr/>
          <p:nvPr/>
        </p:nvSpPr>
        <p:spPr>
          <a:xfrm>
            <a:off x="11740028" y="5528259"/>
            <a:ext cx="897583" cy="89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Shape 2781">
            <a:extLst>
              <a:ext uri="{FF2B5EF4-FFF2-40B4-BE49-F238E27FC236}">
                <a16:creationId xmlns="" xmlns:a16="http://schemas.microsoft.com/office/drawing/2014/main" id="{6934AB90-012B-7041-8AF9-6C007C8A227B}"/>
              </a:ext>
            </a:extLst>
          </p:cNvPr>
          <p:cNvSpPr/>
          <p:nvPr/>
        </p:nvSpPr>
        <p:spPr>
          <a:xfrm>
            <a:off x="18474145" y="5528259"/>
            <a:ext cx="897583" cy="89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8" name="Shape 2619">
            <a:extLst>
              <a:ext uri="{FF2B5EF4-FFF2-40B4-BE49-F238E27FC236}">
                <a16:creationId xmlns="" xmlns:a16="http://schemas.microsoft.com/office/drawing/2014/main" id="{E5A98931-6693-414A-A282-5E3F90AE871C}"/>
              </a:ext>
            </a:extLst>
          </p:cNvPr>
          <p:cNvSpPr/>
          <p:nvPr/>
        </p:nvSpPr>
        <p:spPr>
          <a:xfrm>
            <a:off x="5005911" y="5528265"/>
            <a:ext cx="897583" cy="897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39241DB3-C3E1-644B-A1F0-9CF2A7D3F3E8}"/>
              </a:ext>
            </a:extLst>
          </p:cNvPr>
          <p:cNvGrpSpPr/>
          <p:nvPr/>
        </p:nvGrpSpPr>
        <p:grpSpPr>
          <a:xfrm>
            <a:off x="2522641" y="8371171"/>
            <a:ext cx="5864122" cy="2338013"/>
            <a:chOff x="1985603" y="8631000"/>
            <a:chExt cx="5864122" cy="2338013"/>
          </a:xfrm>
        </p:grpSpPr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3DA839D5-73D7-7B4A-8481-BD0236537EA6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F813A347-39B1-A345-B18A-66C004473448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401D1042-C8F0-2941-AD5C-6A141050FFAF}"/>
              </a:ext>
            </a:extLst>
          </p:cNvPr>
          <p:cNvGrpSpPr/>
          <p:nvPr/>
        </p:nvGrpSpPr>
        <p:grpSpPr>
          <a:xfrm>
            <a:off x="9256758" y="8371171"/>
            <a:ext cx="5864122" cy="2338013"/>
            <a:chOff x="1985603" y="8631000"/>
            <a:chExt cx="5864122" cy="2338013"/>
          </a:xfrm>
        </p:grpSpPr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F236ED00-5166-694C-A03F-F64E3435323A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4164C5EA-F48E-7B4F-84A4-F9BD06CAD923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AE906213-C1F6-1B4D-87C7-9E54BA602146}"/>
              </a:ext>
            </a:extLst>
          </p:cNvPr>
          <p:cNvGrpSpPr/>
          <p:nvPr/>
        </p:nvGrpSpPr>
        <p:grpSpPr>
          <a:xfrm>
            <a:off x="15988972" y="8371171"/>
            <a:ext cx="5864122" cy="2338013"/>
            <a:chOff x="1985603" y="8631000"/>
            <a:chExt cx="5864122" cy="2338013"/>
          </a:xfrm>
        </p:grpSpPr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91C7ED53-C1C6-BA49-AC4B-F1E46A499F87}"/>
                </a:ext>
              </a:extLst>
            </p:cNvPr>
            <p:cNvSpPr txBox="1"/>
            <p:nvPr/>
          </p:nvSpPr>
          <p:spPr>
            <a:xfrm>
              <a:off x="1985603" y="9277331"/>
              <a:ext cx="5864122" cy="1691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A company is an association or collection of individuals, whether natural persons. Consumer demand, or it should.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DE196FAB-3C15-D14A-AC47-9B74D24CF241}"/>
                </a:ext>
              </a:extLst>
            </p:cNvPr>
            <p:cNvSpPr txBox="1"/>
            <p:nvPr/>
          </p:nvSpPr>
          <p:spPr>
            <a:xfrm>
              <a:off x="3274275" y="8631000"/>
              <a:ext cx="32848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807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A910B449-B03B-244F-8804-7D67F6021577}"/>
              </a:ext>
            </a:extLst>
          </p:cNvPr>
          <p:cNvSpPr txBox="1"/>
          <p:nvPr/>
        </p:nvSpPr>
        <p:spPr>
          <a:xfrm>
            <a:off x="5693404" y="1056160"/>
            <a:ext cx="1299083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The Main Process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="" xmlns:a16="http://schemas.microsoft.com/office/drawing/2014/main" id="{BCDABCFB-F6BF-D94B-974B-4E9FAC89E9F7}"/>
              </a:ext>
            </a:extLst>
          </p:cNvPr>
          <p:cNvSpPr txBox="1">
            <a:spLocks/>
          </p:cNvSpPr>
          <p:nvPr/>
        </p:nvSpPr>
        <p:spPr>
          <a:xfrm>
            <a:off x="4428791" y="2071823"/>
            <a:ext cx="15520058" cy="780739"/>
          </a:xfrm>
          <a:prstGeom prst="rect">
            <a:avLst/>
          </a:prstGeom>
        </p:spPr>
        <p:txBody>
          <a:bodyPr vert="horz" wrap="square" lIns="217433" tIns="108718" rIns="217433" bIns="108718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Refers to a good or service being offered by a company. Ideally, a product should meet a certain.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B7669121-6E55-D34D-9856-F3667C0D7386}"/>
              </a:ext>
            </a:extLst>
          </p:cNvPr>
          <p:cNvSpPr/>
          <p:nvPr/>
        </p:nvSpPr>
        <p:spPr>
          <a:xfrm>
            <a:off x="8368051" y="4347056"/>
            <a:ext cx="7580236" cy="7582206"/>
          </a:xfrm>
          <a:prstGeom prst="ellipse">
            <a:avLst/>
          </a:prstGeom>
          <a:noFill/>
          <a:ln w="508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ECD3B630-86CD-814C-B763-3BA7F8324792}"/>
              </a:ext>
            </a:extLst>
          </p:cNvPr>
          <p:cNvSpPr/>
          <p:nvPr/>
        </p:nvSpPr>
        <p:spPr>
          <a:xfrm>
            <a:off x="6909689" y="6461760"/>
            <a:ext cx="3401345" cy="340223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ECE9C215-2340-9242-A164-9009F2FDD0B8}"/>
              </a:ext>
            </a:extLst>
          </p:cNvPr>
          <p:cNvSpPr/>
          <p:nvPr/>
        </p:nvSpPr>
        <p:spPr>
          <a:xfrm>
            <a:off x="14118118" y="6461760"/>
            <a:ext cx="3401345" cy="340223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5940FC4E-96F6-6D4F-BAF3-7D7CABB04EF8}"/>
              </a:ext>
            </a:extLst>
          </p:cNvPr>
          <p:cNvSpPr txBox="1"/>
          <p:nvPr/>
        </p:nvSpPr>
        <p:spPr>
          <a:xfrm>
            <a:off x="11041758" y="7193379"/>
            <a:ext cx="2232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Your Title</a:t>
            </a:r>
            <a:endParaRPr lang="en-US" sz="8800" dirty="0">
              <a:solidFill>
                <a:schemeClr val="tx2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2A8703B7-0B48-2845-9BDB-5ED2EB85BB6B}"/>
              </a:ext>
            </a:extLst>
          </p:cNvPr>
          <p:cNvSpPr/>
          <p:nvPr/>
        </p:nvSpPr>
        <p:spPr>
          <a:xfrm flipH="1">
            <a:off x="11906149" y="4081116"/>
            <a:ext cx="504039" cy="5041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4263BBFF-C5B9-D449-A980-8513C3D6618C}"/>
              </a:ext>
            </a:extLst>
          </p:cNvPr>
          <p:cNvSpPr/>
          <p:nvPr/>
        </p:nvSpPr>
        <p:spPr>
          <a:xfrm flipH="1">
            <a:off x="11906149" y="11649467"/>
            <a:ext cx="504039" cy="50417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en-US" sz="6400" dirty="0">
              <a:solidFill>
                <a:schemeClr val="tx1"/>
              </a:solidFill>
              <a:latin typeface="Montserrat Light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86CC31C-6F6A-CD46-A3C4-AA6A262FE7AA}"/>
              </a:ext>
            </a:extLst>
          </p:cNvPr>
          <p:cNvGrpSpPr/>
          <p:nvPr/>
        </p:nvGrpSpPr>
        <p:grpSpPr>
          <a:xfrm>
            <a:off x="18017265" y="6083208"/>
            <a:ext cx="4989039" cy="4159334"/>
            <a:chOff x="1474777" y="7752691"/>
            <a:chExt cx="4989039" cy="4159334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32D32C22-39D7-A941-9977-FD2D46448A4B}"/>
                </a:ext>
              </a:extLst>
            </p:cNvPr>
            <p:cNvSpPr txBox="1"/>
            <p:nvPr/>
          </p:nvSpPr>
          <p:spPr>
            <a:xfrm>
              <a:off x="1592058" y="7752691"/>
              <a:ext cx="3390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33" name="Subtitle 2">
              <a:extLst>
                <a:ext uri="{FF2B5EF4-FFF2-40B4-BE49-F238E27FC236}">
                  <a16:creationId xmlns="" xmlns:a16="http://schemas.microsoft.com/office/drawing/2014/main" id="{4210F9FB-91EC-CB46-BB97-137F9172E3BE}"/>
                </a:ext>
              </a:extLst>
            </p:cNvPr>
            <p:cNvSpPr txBox="1">
              <a:spLocks/>
            </p:cNvSpPr>
            <p:nvPr/>
          </p:nvSpPr>
          <p:spPr>
            <a:xfrm>
              <a:off x="1474777" y="8433175"/>
              <a:ext cx="4989039" cy="3478850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 a certain consumer demand, or it should be so compelling that consumers.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7496D335-A462-1743-BE63-F775ECDA0D82}"/>
              </a:ext>
            </a:extLst>
          </p:cNvPr>
          <p:cNvGrpSpPr/>
          <p:nvPr/>
        </p:nvGrpSpPr>
        <p:grpSpPr>
          <a:xfrm>
            <a:off x="1422848" y="6083208"/>
            <a:ext cx="4989039" cy="4159334"/>
            <a:chOff x="1474777" y="7752691"/>
            <a:chExt cx="4989039" cy="4159334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C0838461-FCD4-2149-B176-CC0FCBBD2321}"/>
                </a:ext>
              </a:extLst>
            </p:cNvPr>
            <p:cNvSpPr txBox="1"/>
            <p:nvPr/>
          </p:nvSpPr>
          <p:spPr>
            <a:xfrm>
              <a:off x="3013931" y="7752691"/>
              <a:ext cx="3390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Write Your Title</a:t>
              </a:r>
              <a:endParaRPr lang="en-US" sz="5400" dirty="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37" name="Subtitle 2">
              <a:extLst>
                <a:ext uri="{FF2B5EF4-FFF2-40B4-BE49-F238E27FC236}">
                  <a16:creationId xmlns="" xmlns:a16="http://schemas.microsoft.com/office/drawing/2014/main" id="{0E1A76DB-8DA1-6A4A-85F0-0A7DE5B0D172}"/>
                </a:ext>
              </a:extLst>
            </p:cNvPr>
            <p:cNvSpPr txBox="1">
              <a:spLocks/>
            </p:cNvSpPr>
            <p:nvPr/>
          </p:nvSpPr>
          <p:spPr>
            <a:xfrm>
              <a:off x="1474777" y="8433175"/>
              <a:ext cx="4989039" cy="3478850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 a certain consumer demand, or it should be so compelling that consumers.</a:t>
              </a:r>
            </a:p>
          </p:txBody>
        </p:sp>
      </p:grpSp>
      <p:sp>
        <p:nvSpPr>
          <p:cNvPr id="45" name="Shape 2546">
            <a:extLst>
              <a:ext uri="{FF2B5EF4-FFF2-40B4-BE49-F238E27FC236}">
                <a16:creationId xmlns="" xmlns:a16="http://schemas.microsoft.com/office/drawing/2014/main" id="{5716D589-FDA3-CB4F-B6EF-46F664058B85}"/>
              </a:ext>
            </a:extLst>
          </p:cNvPr>
          <p:cNvSpPr/>
          <p:nvPr/>
        </p:nvSpPr>
        <p:spPr>
          <a:xfrm>
            <a:off x="15184988" y="7641942"/>
            <a:ext cx="1267604" cy="1037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6" name="Shape 2619">
            <a:extLst>
              <a:ext uri="{FF2B5EF4-FFF2-40B4-BE49-F238E27FC236}">
                <a16:creationId xmlns="" xmlns:a16="http://schemas.microsoft.com/office/drawing/2014/main" id="{6BDF1DD5-C0CE-9B4B-A9D7-E07AE6F4C50D}"/>
              </a:ext>
            </a:extLst>
          </p:cNvPr>
          <p:cNvSpPr/>
          <p:nvPr/>
        </p:nvSpPr>
        <p:spPr>
          <a:xfrm>
            <a:off x="8000352" y="7550503"/>
            <a:ext cx="1220018" cy="12200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0467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225CEC72-03E8-F343-9F59-60C2A46CD014}"/>
              </a:ext>
            </a:extLst>
          </p:cNvPr>
          <p:cNvGrpSpPr/>
          <p:nvPr/>
        </p:nvGrpSpPr>
        <p:grpSpPr>
          <a:xfrm>
            <a:off x="10268470" y="2990605"/>
            <a:ext cx="12541274" cy="8198936"/>
            <a:chOff x="5157992" y="1665629"/>
            <a:chExt cx="2936367" cy="1919171"/>
          </a:xfrm>
          <a:solidFill>
            <a:schemeClr val="bg2">
              <a:lumMod val="85000"/>
            </a:schemeClr>
          </a:solidFill>
        </p:grpSpPr>
        <p:sp>
          <p:nvSpPr>
            <p:cNvPr id="41" name="Freeform 5">
              <a:extLst>
                <a:ext uri="{FF2B5EF4-FFF2-40B4-BE49-F238E27FC236}">
                  <a16:creationId xmlns="" xmlns:a16="http://schemas.microsoft.com/office/drawing/2014/main" id="{6DECA192-9C70-9248-8F54-F06332684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43" name="Freeform 6">
              <a:extLst>
                <a:ext uri="{FF2B5EF4-FFF2-40B4-BE49-F238E27FC236}">
                  <a16:creationId xmlns="" xmlns:a16="http://schemas.microsoft.com/office/drawing/2014/main" id="{621E9A74-06E7-394F-8551-6CD9CA62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1" name="Freeform 7">
              <a:extLst>
                <a:ext uri="{FF2B5EF4-FFF2-40B4-BE49-F238E27FC236}">
                  <a16:creationId xmlns="" xmlns:a16="http://schemas.microsoft.com/office/drawing/2014/main" id="{FBD634E3-1F37-0B46-A99F-37F4D4A3E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2" name="Freeform 8">
              <a:extLst>
                <a:ext uri="{FF2B5EF4-FFF2-40B4-BE49-F238E27FC236}">
                  <a16:creationId xmlns="" xmlns:a16="http://schemas.microsoft.com/office/drawing/2014/main" id="{6CB66392-B4B8-1344-9E67-3EE54015A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53" name="Freeform 9">
              <a:extLst>
                <a:ext uri="{FF2B5EF4-FFF2-40B4-BE49-F238E27FC236}">
                  <a16:creationId xmlns="" xmlns:a16="http://schemas.microsoft.com/office/drawing/2014/main" id="{58A05C52-B438-5446-BD7C-3D3F4357E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6" name="Freeform 10">
              <a:extLst>
                <a:ext uri="{FF2B5EF4-FFF2-40B4-BE49-F238E27FC236}">
                  <a16:creationId xmlns="" xmlns:a16="http://schemas.microsoft.com/office/drawing/2014/main" id="{5259093A-CAA1-0542-B330-F25CF925F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7" name="Freeform 11">
              <a:extLst>
                <a:ext uri="{FF2B5EF4-FFF2-40B4-BE49-F238E27FC236}">
                  <a16:creationId xmlns="" xmlns:a16="http://schemas.microsoft.com/office/drawing/2014/main" id="{37243C58-291B-DD4A-9D04-8CD73085B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="" xmlns:a16="http://schemas.microsoft.com/office/drawing/2014/main" id="{38B2AD35-DA5B-F547-BCCB-9554E3EA5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="" xmlns:a16="http://schemas.microsoft.com/office/drawing/2014/main" id="{E53FA402-C91C-B940-A4D4-2DC914913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0" name="Freeform 14">
              <a:extLst>
                <a:ext uri="{FF2B5EF4-FFF2-40B4-BE49-F238E27FC236}">
                  <a16:creationId xmlns="" xmlns:a16="http://schemas.microsoft.com/office/drawing/2014/main" id="{4DE71A50-383C-1B4A-9339-20023CBE3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1" name="Freeform 15">
              <a:extLst>
                <a:ext uri="{FF2B5EF4-FFF2-40B4-BE49-F238E27FC236}">
                  <a16:creationId xmlns="" xmlns:a16="http://schemas.microsoft.com/office/drawing/2014/main" id="{9DE6FD50-C7A9-A341-BA6A-3914EB917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2" name="Freeform 16">
              <a:extLst>
                <a:ext uri="{FF2B5EF4-FFF2-40B4-BE49-F238E27FC236}">
                  <a16:creationId xmlns="" xmlns:a16="http://schemas.microsoft.com/office/drawing/2014/main" id="{04F71932-E2B9-7C42-8485-D0271D9C2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3" name="Freeform 17">
              <a:extLst>
                <a:ext uri="{FF2B5EF4-FFF2-40B4-BE49-F238E27FC236}">
                  <a16:creationId xmlns="" xmlns:a16="http://schemas.microsoft.com/office/drawing/2014/main" id="{F96DD5B5-51CC-7C4A-B0C6-AAA9C7B5C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4" name="Freeform 18">
              <a:extLst>
                <a:ext uri="{FF2B5EF4-FFF2-40B4-BE49-F238E27FC236}">
                  <a16:creationId xmlns="" xmlns:a16="http://schemas.microsoft.com/office/drawing/2014/main" id="{78372B7B-2E23-524B-B10A-A1040B6E4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5" name="Freeform 19">
              <a:extLst>
                <a:ext uri="{FF2B5EF4-FFF2-40B4-BE49-F238E27FC236}">
                  <a16:creationId xmlns="" xmlns:a16="http://schemas.microsoft.com/office/drawing/2014/main" id="{5657482B-EB2D-6C49-B884-2A7C6C3CB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6" name="Freeform 20">
              <a:extLst>
                <a:ext uri="{FF2B5EF4-FFF2-40B4-BE49-F238E27FC236}">
                  <a16:creationId xmlns="" xmlns:a16="http://schemas.microsoft.com/office/drawing/2014/main" id="{37DE1BB3-BCE3-464A-80A6-095145A80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="" xmlns:a16="http://schemas.microsoft.com/office/drawing/2014/main" id="{6160661C-BD32-B743-B2F7-E916D0E2F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8" name="Freeform 22">
              <a:extLst>
                <a:ext uri="{FF2B5EF4-FFF2-40B4-BE49-F238E27FC236}">
                  <a16:creationId xmlns="" xmlns:a16="http://schemas.microsoft.com/office/drawing/2014/main" id="{E734B84E-5D85-D447-9C03-3584DFB7D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79" name="Freeform 23">
              <a:extLst>
                <a:ext uri="{FF2B5EF4-FFF2-40B4-BE49-F238E27FC236}">
                  <a16:creationId xmlns="" xmlns:a16="http://schemas.microsoft.com/office/drawing/2014/main" id="{2D4F1A6A-1876-9F48-9AFA-E06073540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0" name="Freeform 24">
              <a:extLst>
                <a:ext uri="{FF2B5EF4-FFF2-40B4-BE49-F238E27FC236}">
                  <a16:creationId xmlns="" xmlns:a16="http://schemas.microsoft.com/office/drawing/2014/main" id="{843C4EC9-C51C-7141-966F-3B5E6EA9E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1" name="Freeform 25">
              <a:extLst>
                <a:ext uri="{FF2B5EF4-FFF2-40B4-BE49-F238E27FC236}">
                  <a16:creationId xmlns="" xmlns:a16="http://schemas.microsoft.com/office/drawing/2014/main" id="{7F1A6C08-3436-114C-99EA-5FACCE384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2" name="Freeform 26">
              <a:extLst>
                <a:ext uri="{FF2B5EF4-FFF2-40B4-BE49-F238E27FC236}">
                  <a16:creationId xmlns="" xmlns:a16="http://schemas.microsoft.com/office/drawing/2014/main" id="{95DB995E-89ED-4E4F-AC55-CA63ACE5F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3" name="Freeform 27">
              <a:extLst>
                <a:ext uri="{FF2B5EF4-FFF2-40B4-BE49-F238E27FC236}">
                  <a16:creationId xmlns="" xmlns:a16="http://schemas.microsoft.com/office/drawing/2014/main" id="{726034D7-11F4-174D-B4A8-D1D070BE9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4" name="Freeform 28">
              <a:extLst>
                <a:ext uri="{FF2B5EF4-FFF2-40B4-BE49-F238E27FC236}">
                  <a16:creationId xmlns="" xmlns:a16="http://schemas.microsoft.com/office/drawing/2014/main" id="{CAFEFBA6-39E6-384F-AC85-7DB0C5768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5" name="Freeform 29">
              <a:extLst>
                <a:ext uri="{FF2B5EF4-FFF2-40B4-BE49-F238E27FC236}">
                  <a16:creationId xmlns="" xmlns:a16="http://schemas.microsoft.com/office/drawing/2014/main" id="{9A87604F-2DEF-BF4A-91EB-1EE66C076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6" name="Freeform 30">
              <a:extLst>
                <a:ext uri="{FF2B5EF4-FFF2-40B4-BE49-F238E27FC236}">
                  <a16:creationId xmlns="" xmlns:a16="http://schemas.microsoft.com/office/drawing/2014/main" id="{B393258A-5872-354E-A553-8AF6405A6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7" name="Freeform 31">
              <a:extLst>
                <a:ext uri="{FF2B5EF4-FFF2-40B4-BE49-F238E27FC236}">
                  <a16:creationId xmlns="" xmlns:a16="http://schemas.microsoft.com/office/drawing/2014/main" id="{38DAE163-4513-5E4E-A713-EC371A1DC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8" name="Freeform 32">
              <a:extLst>
                <a:ext uri="{FF2B5EF4-FFF2-40B4-BE49-F238E27FC236}">
                  <a16:creationId xmlns="" xmlns:a16="http://schemas.microsoft.com/office/drawing/2014/main" id="{9646F300-56CB-7442-859A-D437BDA3F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89" name="Freeform 33">
              <a:extLst>
                <a:ext uri="{FF2B5EF4-FFF2-40B4-BE49-F238E27FC236}">
                  <a16:creationId xmlns="" xmlns:a16="http://schemas.microsoft.com/office/drawing/2014/main" id="{00587507-81BF-4E49-9602-A0523799A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0" name="Freeform 34">
              <a:extLst>
                <a:ext uri="{FF2B5EF4-FFF2-40B4-BE49-F238E27FC236}">
                  <a16:creationId xmlns="" xmlns:a16="http://schemas.microsoft.com/office/drawing/2014/main" id="{FCB7F8B9-249E-F949-9D09-4425ADCDA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1" name="Freeform 35">
              <a:extLst>
                <a:ext uri="{FF2B5EF4-FFF2-40B4-BE49-F238E27FC236}">
                  <a16:creationId xmlns="" xmlns:a16="http://schemas.microsoft.com/office/drawing/2014/main" id="{703F263E-65CC-3243-9098-64C023B61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2" name="Freeform 36">
              <a:extLst>
                <a:ext uri="{FF2B5EF4-FFF2-40B4-BE49-F238E27FC236}">
                  <a16:creationId xmlns="" xmlns:a16="http://schemas.microsoft.com/office/drawing/2014/main" id="{69127B35-2399-2942-9C79-51CA4A786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3" name="Freeform 37">
              <a:extLst>
                <a:ext uri="{FF2B5EF4-FFF2-40B4-BE49-F238E27FC236}">
                  <a16:creationId xmlns="" xmlns:a16="http://schemas.microsoft.com/office/drawing/2014/main" id="{E1D95775-8568-F94D-BA19-6A516C004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4" name="Freeform 38">
              <a:extLst>
                <a:ext uri="{FF2B5EF4-FFF2-40B4-BE49-F238E27FC236}">
                  <a16:creationId xmlns="" xmlns:a16="http://schemas.microsoft.com/office/drawing/2014/main" id="{02441A8B-ACF5-F642-9519-98C7B5F0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6"/>
                </a:solidFill>
                <a:latin typeface="Lato Light" charset="0"/>
              </a:endParaRPr>
            </a:p>
          </p:txBody>
        </p:sp>
        <p:sp>
          <p:nvSpPr>
            <p:cNvPr id="95" name="Freeform 39">
              <a:extLst>
                <a:ext uri="{FF2B5EF4-FFF2-40B4-BE49-F238E27FC236}">
                  <a16:creationId xmlns="" xmlns:a16="http://schemas.microsoft.com/office/drawing/2014/main" id="{57097AE6-BB4B-3F4C-82F1-35383A09F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6" name="Freeform 40">
              <a:extLst>
                <a:ext uri="{FF2B5EF4-FFF2-40B4-BE49-F238E27FC236}">
                  <a16:creationId xmlns="" xmlns:a16="http://schemas.microsoft.com/office/drawing/2014/main" id="{D22CCF84-52D7-0F43-B01D-9102D6EEE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7" name="Freeform 41">
              <a:extLst>
                <a:ext uri="{FF2B5EF4-FFF2-40B4-BE49-F238E27FC236}">
                  <a16:creationId xmlns="" xmlns:a16="http://schemas.microsoft.com/office/drawing/2014/main" id="{6ADDAE0E-616D-BF45-B022-C445611CD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8" name="Freeform 42">
              <a:extLst>
                <a:ext uri="{FF2B5EF4-FFF2-40B4-BE49-F238E27FC236}">
                  <a16:creationId xmlns="" xmlns:a16="http://schemas.microsoft.com/office/drawing/2014/main" id="{85E463EC-883B-3445-B6B5-5CBEFB96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99" name="Freeform 43">
              <a:extLst>
                <a:ext uri="{FF2B5EF4-FFF2-40B4-BE49-F238E27FC236}">
                  <a16:creationId xmlns="" xmlns:a16="http://schemas.microsoft.com/office/drawing/2014/main" id="{A911BD61-929D-EE48-BB2F-EA9E46977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0" name="Freeform 44">
              <a:extLst>
                <a:ext uri="{FF2B5EF4-FFF2-40B4-BE49-F238E27FC236}">
                  <a16:creationId xmlns="" xmlns:a16="http://schemas.microsoft.com/office/drawing/2014/main" id="{1778ABDE-352E-2546-8F82-F97147EE0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1" name="Freeform 45">
              <a:extLst>
                <a:ext uri="{FF2B5EF4-FFF2-40B4-BE49-F238E27FC236}">
                  <a16:creationId xmlns="" xmlns:a16="http://schemas.microsoft.com/office/drawing/2014/main" id="{C3B81BAE-42DE-5840-8138-A26993A56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2" name="Freeform 46">
              <a:extLst>
                <a:ext uri="{FF2B5EF4-FFF2-40B4-BE49-F238E27FC236}">
                  <a16:creationId xmlns="" xmlns:a16="http://schemas.microsoft.com/office/drawing/2014/main" id="{7910AB70-2FDD-514E-88C7-06762E971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3" name="Freeform 47">
              <a:extLst>
                <a:ext uri="{FF2B5EF4-FFF2-40B4-BE49-F238E27FC236}">
                  <a16:creationId xmlns="" xmlns:a16="http://schemas.microsoft.com/office/drawing/2014/main" id="{F9596A32-0946-704F-8A1A-39E29A39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4" name="Line 48">
              <a:extLst>
                <a:ext uri="{FF2B5EF4-FFF2-40B4-BE49-F238E27FC236}">
                  <a16:creationId xmlns="" xmlns:a16="http://schemas.microsoft.com/office/drawing/2014/main" id="{76DA2856-C673-C646-8144-538FAFF39A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5" name="Line 49">
              <a:extLst>
                <a:ext uri="{FF2B5EF4-FFF2-40B4-BE49-F238E27FC236}">
                  <a16:creationId xmlns="" xmlns:a16="http://schemas.microsoft.com/office/drawing/2014/main" id="{6EB5C3F9-2D1A-6348-A6ED-73C33B17A6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6" name="Freeform 50">
              <a:extLst>
                <a:ext uri="{FF2B5EF4-FFF2-40B4-BE49-F238E27FC236}">
                  <a16:creationId xmlns="" xmlns:a16="http://schemas.microsoft.com/office/drawing/2014/main" id="{D5CC20A6-8FB7-6B45-8B6C-D7277668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7" name="Freeform 51">
              <a:extLst>
                <a:ext uri="{FF2B5EF4-FFF2-40B4-BE49-F238E27FC236}">
                  <a16:creationId xmlns="" xmlns:a16="http://schemas.microsoft.com/office/drawing/2014/main" id="{C93B18CD-1447-C341-B8D8-51CD58E12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8" name="Freeform 52">
              <a:extLst>
                <a:ext uri="{FF2B5EF4-FFF2-40B4-BE49-F238E27FC236}">
                  <a16:creationId xmlns="" xmlns:a16="http://schemas.microsoft.com/office/drawing/2014/main" id="{C3759663-83FE-2346-99E5-65613238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09" name="Freeform 53">
              <a:extLst>
                <a:ext uri="{FF2B5EF4-FFF2-40B4-BE49-F238E27FC236}">
                  <a16:creationId xmlns="" xmlns:a16="http://schemas.microsoft.com/office/drawing/2014/main" id="{32B2DBEB-D0D0-C94D-BD6E-DB4BB6F03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0" name="Freeform 54">
              <a:extLst>
                <a:ext uri="{FF2B5EF4-FFF2-40B4-BE49-F238E27FC236}">
                  <a16:creationId xmlns="" xmlns:a16="http://schemas.microsoft.com/office/drawing/2014/main" id="{C6C372BC-8409-F34A-B0AB-CEF704479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1" name="Freeform 55">
              <a:extLst>
                <a:ext uri="{FF2B5EF4-FFF2-40B4-BE49-F238E27FC236}">
                  <a16:creationId xmlns="" xmlns:a16="http://schemas.microsoft.com/office/drawing/2014/main" id="{B33081E9-347B-7449-89E0-64F6D4FAE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2" name="Freeform 111">
              <a:extLst>
                <a:ext uri="{FF2B5EF4-FFF2-40B4-BE49-F238E27FC236}">
                  <a16:creationId xmlns="" xmlns:a16="http://schemas.microsoft.com/office/drawing/2014/main" id="{7D6EAEAC-EBB1-704A-97F6-13E119760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  <p:sp>
          <p:nvSpPr>
            <p:cNvPr id="113" name="Freeform 112">
              <a:extLst>
                <a:ext uri="{FF2B5EF4-FFF2-40B4-BE49-F238E27FC236}">
                  <a16:creationId xmlns="" xmlns:a16="http://schemas.microsoft.com/office/drawing/2014/main" id="{0D35CB00-D2CE-C140-9502-1360D9082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defTabSz="182843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Lato Light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99B249A6-F269-2C48-ABEF-B769B3247E41}"/>
              </a:ext>
            </a:extLst>
          </p:cNvPr>
          <p:cNvGrpSpPr/>
          <p:nvPr/>
        </p:nvGrpSpPr>
        <p:grpSpPr>
          <a:xfrm>
            <a:off x="1474776" y="2131564"/>
            <a:ext cx="7351697" cy="9694536"/>
            <a:chOff x="1474776" y="2274439"/>
            <a:chExt cx="7351697" cy="9694536"/>
          </a:xfrm>
        </p:grpSpPr>
        <p:sp>
          <p:nvSpPr>
            <p:cNvPr id="115" name="TextBox 114">
              <a:extLst>
                <a:ext uri="{FF2B5EF4-FFF2-40B4-BE49-F238E27FC236}">
                  <a16:creationId xmlns="" xmlns:a16="http://schemas.microsoft.com/office/drawing/2014/main" id="{E72AA197-F985-424B-A24F-828BD14CACB5}"/>
                </a:ext>
              </a:extLst>
            </p:cNvPr>
            <p:cNvSpPr txBox="1"/>
            <p:nvPr/>
          </p:nvSpPr>
          <p:spPr>
            <a:xfrm>
              <a:off x="1638182" y="2274439"/>
              <a:ext cx="6352519" cy="1938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tx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United States</a:t>
              </a:r>
            </a:p>
            <a:p>
              <a:r>
                <a:rPr lang="en-US" sz="6000" dirty="0">
                  <a:solidFill>
                    <a:schemeClr val="tx2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Editable Map</a:t>
              </a:r>
            </a:p>
          </p:txBody>
        </p:sp>
        <p:sp>
          <p:nvSpPr>
            <p:cNvPr id="116" name="Subtitle 2">
              <a:extLst>
                <a:ext uri="{FF2B5EF4-FFF2-40B4-BE49-F238E27FC236}">
                  <a16:creationId xmlns="" xmlns:a16="http://schemas.microsoft.com/office/drawing/2014/main" id="{82BB974C-A4AF-CD4B-92D2-750FF63D6AA8}"/>
                </a:ext>
              </a:extLst>
            </p:cNvPr>
            <p:cNvSpPr txBox="1">
              <a:spLocks/>
            </p:cNvSpPr>
            <p:nvPr/>
          </p:nvSpPr>
          <p:spPr>
            <a:xfrm>
              <a:off x="1474776" y="4143653"/>
              <a:ext cx="7351697" cy="1427069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2800" dirty="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Refers to a good or service being offered by a company. Ideally, a product should meet.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="" xmlns:a16="http://schemas.microsoft.com/office/drawing/2014/main" id="{3E0008F0-1933-3943-B2DF-1D9C27AA35FD}"/>
                </a:ext>
              </a:extLst>
            </p:cNvPr>
            <p:cNvSpPr/>
            <p:nvPr/>
          </p:nvSpPr>
          <p:spPr>
            <a:xfrm rot="10800000" flipV="1">
              <a:off x="1680712" y="6495196"/>
              <a:ext cx="1092550" cy="934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0FDFF627-0DEA-CF43-9462-3209121C340A}"/>
                </a:ext>
              </a:extLst>
            </p:cNvPr>
            <p:cNvGrpSpPr/>
            <p:nvPr/>
          </p:nvGrpSpPr>
          <p:grpSpPr>
            <a:xfrm>
              <a:off x="1474776" y="7563029"/>
              <a:ext cx="7351697" cy="4405946"/>
              <a:chOff x="1474776" y="7116770"/>
              <a:chExt cx="7351697" cy="440594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="" xmlns:a16="http://schemas.microsoft.com/office/drawing/2014/main" id="{C7830062-37B5-4846-B31C-DBE9152713C3}"/>
                  </a:ext>
                </a:extLst>
              </p:cNvPr>
              <p:cNvGrpSpPr/>
              <p:nvPr/>
            </p:nvGrpSpPr>
            <p:grpSpPr>
              <a:xfrm>
                <a:off x="1474776" y="7116770"/>
                <a:ext cx="7351697" cy="1953602"/>
                <a:chOff x="1474776" y="7752691"/>
                <a:chExt cx="7351697" cy="1953602"/>
              </a:xfrm>
            </p:grpSpPr>
            <p:sp>
              <p:nvSpPr>
                <p:cNvPr id="117" name="TextBox 116">
                  <a:extLst>
                    <a:ext uri="{FF2B5EF4-FFF2-40B4-BE49-F238E27FC236}">
                      <a16:creationId xmlns="" xmlns:a16="http://schemas.microsoft.com/office/drawing/2014/main" id="{A3645D35-A8C9-7640-A07B-55C481F897A6}"/>
                    </a:ext>
                  </a:extLst>
                </p:cNvPr>
                <p:cNvSpPr txBox="1"/>
                <p:nvPr/>
              </p:nvSpPr>
              <p:spPr>
                <a:xfrm>
                  <a:off x="1592058" y="7752691"/>
                  <a:ext cx="33906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2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Write Your Title</a:t>
                  </a:r>
                  <a:endParaRPr lang="en-US" sz="5400" dirty="0">
                    <a:solidFill>
                      <a:schemeClr val="accent2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oboto Light" panose="02000000000000000000" pitchFamily="2" charset="0"/>
                  </a:endParaRPr>
                </a:p>
              </p:txBody>
            </p:sp>
            <p:sp>
              <p:nvSpPr>
                <p:cNvPr id="119" name="Subtitle 2">
                  <a:extLst>
                    <a:ext uri="{FF2B5EF4-FFF2-40B4-BE49-F238E27FC236}">
                      <a16:creationId xmlns="" xmlns:a16="http://schemas.microsoft.com/office/drawing/2014/main" id="{E18E4FE8-ACF0-7A4C-BC86-2076FF710F1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74776" y="8433175"/>
                  <a:ext cx="7351697" cy="1273118"/>
                </a:xfrm>
                <a:prstGeom prst="rect">
                  <a:avLst/>
                </a:prstGeom>
              </p:spPr>
              <p:txBody>
                <a:bodyPr vert="horz" wrap="square" lIns="217433" tIns="108718" rIns="217433" bIns="108718" rtlCol="0">
                  <a:spAutoFit/>
                </a:bodyPr>
                <a:lstStyle>
                  <a:lvl1pPr marL="0" indent="0" algn="ctr" defTabSz="1087636" rtl="0" eaLnBrk="1" latinLnBrk="0" hangingPunct="1">
                    <a:lnSpc>
                      <a:spcPct val="120000"/>
                    </a:lnSpc>
                    <a:spcBef>
                      <a:spcPct val="20000"/>
                    </a:spcBef>
                    <a:buFont typeface="Arial"/>
                    <a:buNone/>
                    <a:defRPr sz="2400" kern="1200">
                      <a:solidFill>
                        <a:schemeClr val="tx2"/>
                      </a:solidFill>
                      <a:latin typeface="Open Sans Light"/>
                      <a:ea typeface="+mn-ea"/>
                      <a:cs typeface="Open Sans Light"/>
                    </a:defRPr>
                  </a:lvl1pPr>
                  <a:lvl2pPr marL="108763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2pPr>
                  <a:lvl3pPr marL="2175271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3pPr>
                  <a:lvl4pPr marL="3262912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4pPr>
                  <a:lvl5pPr marL="435054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5pPr>
                  <a:lvl6pPr marL="5438184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6525820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7613455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8701091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4299"/>
                    </a:lnSpc>
                  </a:pPr>
                  <a:r>
                    <a:rPr lang="en-US" sz="2800" dirty="0">
                      <a:solidFill>
                        <a:schemeClr val="tx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Refers to a good or service being offered by a company. Ideally, a product should meet.</a:t>
                  </a:r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="" xmlns:a16="http://schemas.microsoft.com/office/drawing/2014/main" id="{41E19509-ACDC-A748-9629-3A35ECCE7A27}"/>
                  </a:ext>
                </a:extLst>
              </p:cNvPr>
              <p:cNvGrpSpPr/>
              <p:nvPr/>
            </p:nvGrpSpPr>
            <p:grpSpPr>
              <a:xfrm>
                <a:off x="1474776" y="9569114"/>
                <a:ext cx="7351697" cy="1953602"/>
                <a:chOff x="1474776" y="7752691"/>
                <a:chExt cx="7351697" cy="1953602"/>
              </a:xfrm>
            </p:grpSpPr>
            <p:sp>
              <p:nvSpPr>
                <p:cNvPr id="121" name="TextBox 120">
                  <a:extLst>
                    <a:ext uri="{FF2B5EF4-FFF2-40B4-BE49-F238E27FC236}">
                      <a16:creationId xmlns="" xmlns:a16="http://schemas.microsoft.com/office/drawing/2014/main" id="{2F9D536D-F072-7E42-AB2E-0DEC4A44CFCA}"/>
                    </a:ext>
                  </a:extLst>
                </p:cNvPr>
                <p:cNvSpPr txBox="1"/>
                <p:nvPr/>
              </p:nvSpPr>
              <p:spPr>
                <a:xfrm>
                  <a:off x="1592058" y="7752691"/>
                  <a:ext cx="33906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Write Your Title</a:t>
                  </a:r>
                  <a:endParaRPr lang="en-US" sz="5400" dirty="0">
                    <a:solidFill>
                      <a:schemeClr val="accent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Roboto Light" panose="02000000000000000000" pitchFamily="2" charset="0"/>
                  </a:endParaRPr>
                </a:p>
              </p:txBody>
            </p:sp>
            <p:sp>
              <p:nvSpPr>
                <p:cNvPr id="122" name="Subtitle 2">
                  <a:extLst>
                    <a:ext uri="{FF2B5EF4-FFF2-40B4-BE49-F238E27FC236}">
                      <a16:creationId xmlns="" xmlns:a16="http://schemas.microsoft.com/office/drawing/2014/main" id="{167968B3-857B-5D43-B5D6-2E0FB5FE25F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74776" y="8433175"/>
                  <a:ext cx="7351697" cy="1273118"/>
                </a:xfrm>
                <a:prstGeom prst="rect">
                  <a:avLst/>
                </a:prstGeom>
              </p:spPr>
              <p:txBody>
                <a:bodyPr vert="horz" wrap="square" lIns="217433" tIns="108718" rIns="217433" bIns="108718" rtlCol="0">
                  <a:spAutoFit/>
                </a:bodyPr>
                <a:lstStyle>
                  <a:lvl1pPr marL="0" indent="0" algn="ctr" defTabSz="1087636" rtl="0" eaLnBrk="1" latinLnBrk="0" hangingPunct="1">
                    <a:lnSpc>
                      <a:spcPct val="120000"/>
                    </a:lnSpc>
                    <a:spcBef>
                      <a:spcPct val="20000"/>
                    </a:spcBef>
                    <a:buFont typeface="Arial"/>
                    <a:buNone/>
                    <a:defRPr sz="2400" kern="1200">
                      <a:solidFill>
                        <a:schemeClr val="tx2"/>
                      </a:solidFill>
                      <a:latin typeface="Open Sans Light"/>
                      <a:ea typeface="+mn-ea"/>
                      <a:cs typeface="Open Sans Light"/>
                    </a:defRPr>
                  </a:lvl1pPr>
                  <a:lvl2pPr marL="108763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2pPr>
                  <a:lvl3pPr marL="2175271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3pPr>
                  <a:lvl4pPr marL="3262912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4pPr>
                  <a:lvl5pPr marL="4350546" indent="0" algn="ctr" defTabSz="1087636" rtl="0" eaLnBrk="1" latinLnBrk="0" hangingPunct="1">
                    <a:lnSpc>
                      <a:spcPct val="130000"/>
                    </a:lnSpc>
                    <a:spcBef>
                      <a:spcPct val="20000"/>
                    </a:spcBef>
                    <a:buFont typeface="Arial"/>
                    <a:buNone/>
                    <a:defRPr sz="3200" kern="1200">
                      <a:solidFill>
                        <a:schemeClr val="tx1">
                          <a:tint val="75000"/>
                        </a:schemeClr>
                      </a:solidFill>
                      <a:latin typeface="Open Sans"/>
                      <a:ea typeface="+mn-ea"/>
                      <a:cs typeface="Open Sans"/>
                    </a:defRPr>
                  </a:lvl5pPr>
                  <a:lvl6pPr marL="5438184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6525820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7613455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8701091" indent="0" algn="ctr" defTabSz="1087636" rtl="0" eaLnBrk="1" latinLnBrk="0" hangingPunct="1">
                    <a:spcBef>
                      <a:spcPct val="20000"/>
                    </a:spcBef>
                    <a:buFont typeface="Arial"/>
                    <a:buNone/>
                    <a:defRPr sz="48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4299"/>
                    </a:lnSpc>
                  </a:pPr>
                  <a:r>
                    <a:rPr lang="en-US" sz="2800" dirty="0">
                      <a:solidFill>
                        <a:schemeClr val="tx1"/>
                      </a:solidFill>
                      <a:latin typeface="Roboto Light" panose="02000000000000000000" pitchFamily="2" charset="0"/>
                      <a:ea typeface="Roboto Light" panose="02000000000000000000" pitchFamily="2" charset="0"/>
                      <a:cs typeface="Roboto Light" panose="02000000000000000000" pitchFamily="2" charset="0"/>
                    </a:rPr>
                    <a:t>Refers to a good or service being offered by a company. Ideally, a product should meet.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619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14E5B4F-6DEF-6947-ABBA-E6FA6111893C}"/>
              </a:ext>
            </a:extLst>
          </p:cNvPr>
          <p:cNvSpPr txBox="1"/>
          <p:nvPr/>
        </p:nvSpPr>
        <p:spPr>
          <a:xfrm>
            <a:off x="2688082" y="4726424"/>
            <a:ext cx="190014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“Success seems to be connected with action. Successful people keep moving. They make mistake, but they don’t quit.”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843D45FE-DD03-F840-8157-9D680C6C53AA}"/>
              </a:ext>
            </a:extLst>
          </p:cNvPr>
          <p:cNvSpPr txBox="1"/>
          <p:nvPr/>
        </p:nvSpPr>
        <p:spPr>
          <a:xfrm>
            <a:off x="10002429" y="9214529"/>
            <a:ext cx="4372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6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CORDON HILTON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EE7164B5-8655-4648-BAB9-53031FFC6C1D}"/>
              </a:ext>
            </a:extLst>
          </p:cNvPr>
          <p:cNvSpPr/>
          <p:nvPr/>
        </p:nvSpPr>
        <p:spPr>
          <a:xfrm rot="10800000" flipV="1">
            <a:off x="11642548" y="3978250"/>
            <a:ext cx="1092550" cy="934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9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" r="1699"/>
          <a:stretch>
            <a:fillRect/>
          </a:stretch>
        </p:blipFill>
        <p:spPr>
          <a:xfrm>
            <a:off x="-485321" y="-522513"/>
            <a:ext cx="25348292" cy="1476102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69441683-97DA-6049-9599-C04A9ADFE6AB}"/>
              </a:ext>
            </a:extLst>
          </p:cNvPr>
          <p:cNvSpPr/>
          <p:nvPr/>
        </p:nvSpPr>
        <p:spPr>
          <a:xfrm>
            <a:off x="0" y="0"/>
            <a:ext cx="24377650" cy="13716000"/>
          </a:xfrm>
          <a:prstGeom prst="rect">
            <a:avLst/>
          </a:prstGeom>
          <a:solidFill>
            <a:srgbClr val="2C2E3A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09E68C7E-0D5A-F349-8C9E-CAA98E2B3B7A}"/>
              </a:ext>
            </a:extLst>
          </p:cNvPr>
          <p:cNvGrpSpPr/>
          <p:nvPr/>
        </p:nvGrpSpPr>
        <p:grpSpPr>
          <a:xfrm>
            <a:off x="2961439" y="4007088"/>
            <a:ext cx="18454772" cy="5701824"/>
            <a:chOff x="2961439" y="4141933"/>
            <a:chExt cx="18454772" cy="5701824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49FD3833-C0D0-9845-A0FB-1C2588636EAA}"/>
                </a:ext>
              </a:extLst>
            </p:cNvPr>
            <p:cNvSpPr txBox="1"/>
            <p:nvPr/>
          </p:nvSpPr>
          <p:spPr>
            <a:xfrm>
              <a:off x="8375650" y="4141933"/>
              <a:ext cx="7626350" cy="1631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$340 / $450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9FDF4ABC-B226-2349-B2AC-3547C317A9E4}"/>
                </a:ext>
              </a:extLst>
            </p:cNvPr>
            <p:cNvSpPr txBox="1"/>
            <p:nvPr/>
          </p:nvSpPr>
          <p:spPr>
            <a:xfrm>
              <a:off x="2961439" y="6980501"/>
              <a:ext cx="1845477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In the business world, everyone is paid in two coins: cash and experience. </a:t>
              </a:r>
              <a:r>
                <a:rPr lang="en-US" sz="4800" dirty="0">
                  <a:solidFill>
                    <a:schemeClr val="accent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Take the experience first;</a:t>
              </a:r>
              <a:r>
                <a:rPr lang="en-US" sz="48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the cash will come later. 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8537D545-71E7-184F-A1D8-08E5ECB59CE4}"/>
                </a:ext>
              </a:extLst>
            </p:cNvPr>
            <p:cNvGrpSpPr/>
            <p:nvPr/>
          </p:nvGrpSpPr>
          <p:grpSpPr>
            <a:xfrm>
              <a:off x="10899812" y="9232747"/>
              <a:ext cx="2578026" cy="611010"/>
              <a:chOff x="3070796" y="6175787"/>
              <a:chExt cx="2578026" cy="61101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id="{D672EA9A-A74F-8543-A1B2-6226521C86CE}"/>
                  </a:ext>
                </a:extLst>
              </p:cNvPr>
              <p:cNvSpPr/>
              <p:nvPr/>
            </p:nvSpPr>
            <p:spPr>
              <a:xfrm>
                <a:off x="3070796" y="6175787"/>
                <a:ext cx="2578026" cy="6110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05663868-F704-6142-A897-2A5CE0722F02}"/>
                  </a:ext>
                </a:extLst>
              </p:cNvPr>
              <p:cNvSpPr txBox="1"/>
              <p:nvPr/>
            </p:nvSpPr>
            <p:spPr>
              <a:xfrm>
                <a:off x="3135616" y="6296625"/>
                <a:ext cx="2485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spc="300" dirty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Lato" panose="020F0502020204030203" pitchFamily="34" charset="0"/>
                  </a:rPr>
                  <a:t>LEARN MORE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79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oronto Light">
      <a:dk1>
        <a:srgbClr val="737572"/>
      </a:dk1>
      <a:lt1>
        <a:srgbClr val="FEFEFE"/>
      </a:lt1>
      <a:dk2>
        <a:srgbClr val="2C2E3A"/>
      </a:dk2>
      <a:lt2>
        <a:srgbClr val="FEFEFE"/>
      </a:lt2>
      <a:accent1>
        <a:srgbClr val="EA6A57"/>
      </a:accent1>
      <a:accent2>
        <a:srgbClr val="5E80A0"/>
      </a:accent2>
      <a:accent3>
        <a:srgbClr val="293745"/>
      </a:accent3>
      <a:accent4>
        <a:srgbClr val="FFAA9E"/>
      </a:accent4>
      <a:accent5>
        <a:srgbClr val="7DACD7"/>
      </a:accent5>
      <a:accent6>
        <a:srgbClr val="F5F5F5"/>
      </a:accent6>
      <a:hlink>
        <a:srgbClr val="216BA9"/>
      </a:hlink>
      <a:folHlink>
        <a:srgbClr val="1FB18A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64689</TotalTime>
  <Words>355</Words>
  <Application>Microsoft Macintosh PowerPoint</Application>
  <PresentationFormat>Custom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Gill Sans</vt:lpstr>
      <vt:lpstr>Lato</vt:lpstr>
      <vt:lpstr>Lato Light</vt:lpstr>
      <vt:lpstr>Montserrat</vt:lpstr>
      <vt:lpstr>Montserrat Hairline</vt:lpstr>
      <vt:lpstr>Montserrat Light</vt:lpstr>
      <vt:lpstr>Roboto</vt:lpstr>
      <vt:lpstr>Roboto Light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luis.lopez23-W208720440</cp:lastModifiedBy>
  <cp:revision>9610</cp:revision>
  <dcterms:created xsi:type="dcterms:W3CDTF">2014-11-12T21:47:38Z</dcterms:created>
  <dcterms:modified xsi:type="dcterms:W3CDTF">2018-09-18T00:03:06Z</dcterms:modified>
  <cp:category/>
</cp:coreProperties>
</file>