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0" r:id="rId3"/>
    <p:sldId id="307" r:id="rId4"/>
    <p:sldId id="306" r:id="rId5"/>
    <p:sldId id="299" r:id="rId6"/>
    <p:sldId id="305" r:id="rId7"/>
    <p:sldId id="310" r:id="rId8"/>
    <p:sldId id="304" r:id="rId9"/>
    <p:sldId id="298" r:id="rId10"/>
    <p:sldId id="303" r:id="rId11"/>
    <p:sldId id="297" r:id="rId12"/>
    <p:sldId id="296" r:id="rId13"/>
    <p:sldId id="302" r:id="rId14"/>
    <p:sldId id="301" r:id="rId15"/>
    <p:sldId id="295" r:id="rId16"/>
    <p:sldId id="294" r:id="rId17"/>
    <p:sldId id="293" r:id="rId18"/>
    <p:sldId id="313" r:id="rId19"/>
    <p:sldId id="292" r:id="rId20"/>
    <p:sldId id="291" r:id="rId21"/>
    <p:sldId id="290" r:id="rId22"/>
    <p:sldId id="289" r:id="rId23"/>
    <p:sldId id="288" r:id="rId24"/>
    <p:sldId id="31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E37CE-94C8-4A91-8010-4C87EE66CBBF}" type="datetimeFigureOut">
              <a:rPr lang="ru-RU" smtClean="0"/>
              <a:pPr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646BB-B892-4747-8447-C12A284DA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034" y="260648"/>
            <a:ext cx="828680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«Презентация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исследовательского проекта по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учебному предмету «Окружающий мир»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классе на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тему:</a:t>
            </a:r>
            <a:endParaRPr lang="ru-RU" sz="3600" b="1" u="sng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i="1" u="sng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«Как береза помогает</a:t>
            </a:r>
          </a:p>
          <a:p>
            <a:pPr algn="ctr"/>
            <a:r>
              <a:rPr lang="ru-RU" sz="3600" b="1" i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быть здоровым?»</a:t>
            </a:r>
            <a:endParaRPr lang="en-US" sz="3600" b="1" i="1" u="sng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i="1" u="sng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789040"/>
            <a:ext cx="727280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Разработчик презентации: Барсукова Тамара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Владимировна, учитель начальных классов МБОУ СОШ пгт. Ярославский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Березу считали богиней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5" descr="Сила любви - Это... /Здоровье и Красота/ А Мужчины-то не знают..../ - Part 4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285860"/>
            <a:ext cx="3357586" cy="4840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Березовые почки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L:\фото с березой\SAM_37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r="13333"/>
          <a:stretch>
            <a:fillRect/>
          </a:stretch>
        </p:blipFill>
        <p:spPr bwMode="auto">
          <a:xfrm>
            <a:off x="1000100" y="1142984"/>
            <a:ext cx="2786082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L:\фото с березой\SAM_37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5802"/>
          <a:stretch>
            <a:fillRect/>
          </a:stretch>
        </p:blipFill>
        <p:spPr bwMode="auto">
          <a:xfrm>
            <a:off x="4572000" y="2071678"/>
            <a:ext cx="4214842" cy="2916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-2" y="0"/>
            <a:ext cx="9143999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Березовые листочки  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10" descr="Здоровье. Питание. / Уход за собой / Pinme.ru"/>
          <p:cNvPicPr>
            <a:picLocks noGrp="1"/>
          </p:cNvPicPr>
          <p:nvPr>
            <p:ph sz="half" idx="1"/>
          </p:nvPr>
        </p:nvPicPr>
        <p:blipFill>
          <a:blip r:embed="rId3" cstate="print"/>
          <a:srcRect b="14250"/>
          <a:stretch>
            <a:fillRect/>
          </a:stretch>
        </p:blipFill>
        <p:spPr bwMode="auto">
          <a:xfrm>
            <a:off x="642910" y="1643050"/>
            <a:ext cx="3571900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9" descr="Праздники, День рождения Макса Березы, 2204, ДР, , basik.ru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643050"/>
            <a:ext cx="3786214" cy="3377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Березовый сок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L:\фото с березой\SAM_24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2524" y="1600200"/>
            <a:ext cx="3155161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L:\фото с березой\SAM_24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600200"/>
            <a:ext cx="3286148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Какая же русская баня без березового веника?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L:\фото с березой\SAM_377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2241"/>
          <a:stretch>
            <a:fillRect/>
          </a:stretch>
        </p:blipFill>
        <p:spPr bwMode="auto">
          <a:xfrm>
            <a:off x="552230" y="1600200"/>
            <a:ext cx="8039540" cy="3971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4" y="0"/>
            <a:ext cx="90725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«Березовый веник в бане любую болезнь из тела выгонит, кости расправит, все тело поправит»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L:\фото с березой\SAM_38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71612"/>
            <a:ext cx="8039540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Лечебным свойством обладает даже береста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7" descr="Береза маньчжурская (Betula mandshurica)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071678"/>
            <a:ext cx="4038600" cy="2955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3" descr="Евгений Родимин. . Опасные лучи - защищайтесь!"/>
          <p:cNvPicPr>
            <a:picLocks noGrp="1"/>
          </p:cNvPicPr>
          <p:nvPr>
            <p:ph sz="half" idx="2"/>
          </p:nvPr>
        </p:nvPicPr>
        <p:blipFill>
          <a:blip r:embed="rId4" cstate="print"/>
          <a:srcRect b="11222"/>
          <a:stretch>
            <a:fillRect/>
          </a:stretch>
        </p:blipFill>
        <p:spPr bwMode="auto">
          <a:xfrm>
            <a:off x="4572000" y="2071678"/>
            <a:ext cx="4038600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Березовые сережки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L:\фото с березой\SAM_24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57158" y="1643050"/>
            <a:ext cx="403860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береза сережки фото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643050"/>
            <a:ext cx="403860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-14290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Чага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http://supercook.ru/griby/images-griby/grib-b-57-5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1643050"/>
            <a:ext cx="4038600" cy="3744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http://www.zelenblog.ru/wp-content/uploads/2013/09/DSC06394.jpg"/>
          <p:cNvPicPr>
            <a:picLocks noGrp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648200" y="1643050"/>
            <a:ext cx="4038600" cy="3734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:\фото с березой\SAM_38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230" y="1600200"/>
            <a:ext cx="8039540" cy="4525963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Чай из березового гриба - чага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Березку милую, родную  издавна считают  символом России, символом Родины.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5" descr="Береза в главной роли - Рамблер-Новости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9933" y="1600200"/>
            <a:ext cx="4884133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Лекарственные препараты из аптеки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L:\фото с березой\SAM_37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b="10000"/>
          <a:stretch>
            <a:fillRect/>
          </a:stretch>
        </p:blipFill>
        <p:spPr bwMode="auto">
          <a:xfrm>
            <a:off x="428596" y="1214422"/>
            <a:ext cx="4786346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L:\фото с березой\SAM_37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b="11885"/>
          <a:stretch>
            <a:fillRect/>
          </a:stretch>
        </p:blipFill>
        <p:spPr bwMode="auto">
          <a:xfrm>
            <a:off x="4429124" y="2643182"/>
            <a:ext cx="428628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Береза дает здоровье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L:\фото с березой\SAM_24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00174"/>
            <a:ext cx="294084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L:\Береза\фото с березой\SAM_31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571612"/>
            <a:ext cx="307183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де можно продать монеты ссср в челябинске"/>
          <p:cNvPicPr/>
          <p:nvPr/>
        </p:nvPicPr>
        <p:blipFill>
          <a:blip r:embed="rId2" cstate="print"/>
          <a:srcRect b="11364"/>
          <a:stretch>
            <a:fillRect/>
          </a:stretch>
        </p:blipFill>
        <p:spPr bwMode="auto">
          <a:xfrm rot="10800000">
            <a:off x="0" y="-214338"/>
            <a:ext cx="9143999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5" descr="Картинка лето, роща, платье, девочка, наряд, россия, берёза, ребёнок 320x480 скачать обои на рабочий стол бесплатно 9132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142984"/>
            <a:ext cx="3857652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00034" y="0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Береза – дерево-целитель, источник здоровья и богатства, бесценный  символ России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-14290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 по теме исследования 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755576" y="836613"/>
            <a:ext cx="7776864" cy="4320579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Кем в древности считали березу?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используется для здоровья от березы?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Используются ли готовые препараты в аптеке из березы? Назовите их.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помогает береста для здоровья?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Растет ли гриб на березе? Назовите его?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Когда собирают березовые почки? Что из них делают?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Назовите пословицы помогающие понять значение березы для здоровья.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m-tub-ap-ru.yandex.net/pic/f8cf5e4f81258c2e26febf4cebc2449a/img1.liveinternet.ru/images/attach/c/1/49/40/49040758_d80fe5fd13f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04"/>
            <a:ext cx="9001156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85786" y="1928802"/>
            <a:ext cx="785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береза, деревья, береза летом, Скачать Обои и Фото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052736"/>
            <a:ext cx="4714908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Чем ценится береза?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0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Береза посаженная  около дома,  защитит  его от молнии и отпугнет зло, принесет здоровье и счастье детям, благополучие всей семье  (народная примета)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L:\Береза\фото с березой\SAM_27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4288" r="10748"/>
          <a:stretch>
            <a:fillRect/>
          </a:stretch>
        </p:blipFill>
        <p:spPr bwMode="auto">
          <a:xfrm>
            <a:off x="2857488" y="1571612"/>
            <a:ext cx="3071834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«Кого береза полюбит, тот возле нее здоровым будет» (пословица)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L:\Береза\фото с березой\SAM_29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2500"/>
          <a:stretch>
            <a:fillRect/>
          </a:stretch>
        </p:blipFill>
        <p:spPr bwMode="auto">
          <a:xfrm>
            <a:off x="3071802" y="1357298"/>
            <a:ext cx="3071834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березе  используются все ее части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тто\Pictures\9все о березе_files\slide-003-7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 l="50000" t="32514" r="2648" b="7505"/>
          <a:stretch>
            <a:fillRect/>
          </a:stretch>
        </p:blipFill>
        <p:spPr bwMode="auto">
          <a:xfrm>
            <a:off x="1500166" y="1428736"/>
            <a:ext cx="6215106" cy="39941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908720"/>
            <a:ext cx="85011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«Как береза помогает вашей семье </a:t>
            </a:r>
          </a:p>
          <a:p>
            <a:pPr algn="ctr">
              <a:lnSpc>
                <a:spcPct val="150000"/>
              </a:lnSpc>
            </a:pPr>
            <a:r>
              <a:rPr lang="ru-RU" sz="44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быть здоровыми?»</a:t>
            </a:r>
            <a:endParaRPr lang="ru-RU" sz="40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71405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714356"/>
            <a:ext cx="77153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Гипотеза:     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Береза помогает укрепить здоровье.</a:t>
            </a:r>
          </a:p>
          <a:p>
            <a:pPr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Объект исследования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Береза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Береза, как лекарственное растение.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можно продать монеты ссср в челябинске"/>
          <p:cNvPicPr/>
          <p:nvPr/>
        </p:nvPicPr>
        <p:blipFill>
          <a:blip r:embed="rId2" cstate="print"/>
          <a:srcRect b="10526"/>
          <a:stretch>
            <a:fillRect/>
          </a:stretch>
        </p:blipFill>
        <p:spPr bwMode="auto">
          <a:xfrm rot="10800000">
            <a:off x="0" y="0"/>
            <a:ext cx="9072595" cy="67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428604"/>
            <a:ext cx="78581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Изучить березу как источник здоровья.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собрать информацию о лечебных  свойствах березы;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узнать рецепты, которые используются в семьях;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посетить аптеку.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293</Words>
  <Application>Microsoft Office PowerPoint</Application>
  <PresentationFormat>Экран (4:3)</PresentationFormat>
  <Paragraphs>58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Березку милую, родную  издавна считают  символом России, символом Родины.</vt:lpstr>
      <vt:lpstr>Чем ценится береза?</vt:lpstr>
      <vt:lpstr>Береза посаженная  около дома,  защитит  его от молнии и отпугнет зло, принесет здоровье и счастье детям, благополучие всей семье  (народная примета)</vt:lpstr>
      <vt:lpstr>«Кого береза полюбит, тот возле нее здоровым будет» (пословица)</vt:lpstr>
      <vt:lpstr>В березе  используются все ее части</vt:lpstr>
      <vt:lpstr>Слайд 7</vt:lpstr>
      <vt:lpstr>Слайд 8</vt:lpstr>
      <vt:lpstr>Слайд 9</vt:lpstr>
      <vt:lpstr>Березу считали богиней</vt:lpstr>
      <vt:lpstr>Березовые почки</vt:lpstr>
      <vt:lpstr>Березовые листочки  </vt:lpstr>
      <vt:lpstr>Березовый сок</vt:lpstr>
      <vt:lpstr>Какая же русская баня без березового веника? </vt:lpstr>
      <vt:lpstr>«Березовый веник в бане любую болезнь из тела выгонит, кости расправит, все тело поправит»</vt:lpstr>
      <vt:lpstr>Лечебным свойством обладает даже береста</vt:lpstr>
      <vt:lpstr>Березовые сережки</vt:lpstr>
      <vt:lpstr>Чага </vt:lpstr>
      <vt:lpstr>Чай из березового гриба - чага</vt:lpstr>
      <vt:lpstr>Лекарственные препараты из аптеки</vt:lpstr>
      <vt:lpstr>Береза дает здоровье </vt:lpstr>
      <vt:lpstr>Слайд 22</vt:lpstr>
      <vt:lpstr>Тест по теме исследования :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30</cp:revision>
  <dcterms:created xsi:type="dcterms:W3CDTF">2015-04-08T09:18:10Z</dcterms:created>
  <dcterms:modified xsi:type="dcterms:W3CDTF">2016-04-06T09:38:17Z</dcterms:modified>
</cp:coreProperties>
</file>