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88" r:id="rId3"/>
    <p:sldId id="258" r:id="rId4"/>
    <p:sldId id="259" r:id="rId5"/>
    <p:sldId id="283" r:id="rId6"/>
    <p:sldId id="260" r:id="rId7"/>
    <p:sldId id="261" r:id="rId8"/>
    <p:sldId id="262" r:id="rId9"/>
    <p:sldId id="263" r:id="rId10"/>
    <p:sldId id="264" r:id="rId11"/>
    <p:sldId id="265" r:id="rId12"/>
    <p:sldId id="268" r:id="rId13"/>
    <p:sldId id="276" r:id="rId14"/>
    <p:sldId id="271" r:id="rId15"/>
    <p:sldId id="285" r:id="rId16"/>
    <p:sldId id="289" r:id="rId17"/>
    <p:sldId id="290" r:id="rId18"/>
    <p:sldId id="291" r:id="rId19"/>
    <p:sldId id="292" r:id="rId20"/>
    <p:sldId id="286" r:id="rId21"/>
    <p:sldId id="287" r:id="rId22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CC6600"/>
    <a:srgbClr val="FFCA21"/>
    <a:srgbClr val="D81E0A"/>
    <a:srgbClr val="99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1266" y="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0E1BB-4900-4B72-87D8-593ECA5AF000}" type="datetimeFigureOut">
              <a:rPr lang="pt-BR" smtClean="0"/>
              <a:pPr/>
              <a:t>06/01/2018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2E3F8-D77B-4987-8F64-4DDBE57B2F2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0E1BB-4900-4B72-87D8-593ECA5AF000}" type="datetimeFigureOut">
              <a:rPr lang="pt-BR" smtClean="0"/>
              <a:pPr/>
              <a:t>06/01/2018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2E3F8-D77B-4987-8F64-4DDBE57B2F2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0E1BB-4900-4B72-87D8-593ECA5AF000}" type="datetimeFigureOut">
              <a:rPr lang="pt-BR" smtClean="0"/>
              <a:pPr/>
              <a:t>06/01/2018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2E3F8-D77B-4987-8F64-4DDBE57B2F2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0E1BB-4900-4B72-87D8-593ECA5AF000}" type="datetimeFigureOut">
              <a:rPr lang="pt-BR" smtClean="0"/>
              <a:pPr/>
              <a:t>06/01/2018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2E3F8-D77B-4987-8F64-4DDBE57B2F2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0E1BB-4900-4B72-87D8-593ECA5AF000}" type="datetimeFigureOut">
              <a:rPr lang="pt-BR" smtClean="0"/>
              <a:pPr/>
              <a:t>06/01/2018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2E3F8-D77B-4987-8F64-4DDBE57B2F2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0E1BB-4900-4B72-87D8-593ECA5AF000}" type="datetimeFigureOut">
              <a:rPr lang="pt-BR" smtClean="0"/>
              <a:pPr/>
              <a:t>06/01/2018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2E3F8-D77B-4987-8F64-4DDBE57B2F2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0E1BB-4900-4B72-87D8-593ECA5AF000}" type="datetimeFigureOut">
              <a:rPr lang="pt-BR" smtClean="0"/>
              <a:pPr/>
              <a:t>06/01/2018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2E3F8-D77B-4987-8F64-4DDBE57B2F2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0E1BB-4900-4B72-87D8-593ECA5AF000}" type="datetimeFigureOut">
              <a:rPr lang="pt-BR" smtClean="0"/>
              <a:pPr/>
              <a:t>06/01/2018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2E3F8-D77B-4987-8F64-4DDBE57B2F2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0E1BB-4900-4B72-87D8-593ECA5AF000}" type="datetimeFigureOut">
              <a:rPr lang="pt-BR" smtClean="0"/>
              <a:pPr/>
              <a:t>06/01/2018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2E3F8-D77B-4987-8F64-4DDBE57B2F2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0E1BB-4900-4B72-87D8-593ECA5AF000}" type="datetimeFigureOut">
              <a:rPr lang="pt-BR" smtClean="0"/>
              <a:pPr/>
              <a:t>06/01/2018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2E3F8-D77B-4987-8F64-4DDBE57B2F2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0E1BB-4900-4B72-87D8-593ECA5AF000}" type="datetimeFigureOut">
              <a:rPr lang="pt-BR" smtClean="0"/>
              <a:pPr/>
              <a:t>06/01/2018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2E3F8-D77B-4987-8F64-4DDBE57B2F2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50E1BB-4900-4B72-87D8-593ECA5AF000}" type="datetimeFigureOut">
              <a:rPr lang="pt-BR" smtClean="0"/>
              <a:pPr/>
              <a:t>06/01/2018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D2E3F8-D77B-4987-8F64-4DDBE57B2F2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14348" y="4572008"/>
            <a:ext cx="6400800" cy="1185874"/>
          </a:xfrm>
        </p:spPr>
        <p:txBody>
          <a:bodyPr>
            <a:normAutofit/>
          </a:bodyPr>
          <a:lstStyle/>
          <a:p>
            <a:r>
              <a:rPr lang="pt-BR" sz="2400" i="1" dirty="0" err="1" smtClean="0">
                <a:solidFill>
                  <a:schemeClr val="tx1"/>
                </a:solidFill>
              </a:rPr>
              <a:t>Met</a:t>
            </a:r>
            <a:r>
              <a:rPr lang="pt-BR" sz="2400" i="1" dirty="0" smtClean="0">
                <a:solidFill>
                  <a:schemeClr val="tx1"/>
                </a:solidFill>
              </a:rPr>
              <a:t> </a:t>
            </a:r>
            <a:r>
              <a:rPr lang="pt-BR" sz="2400" i="1" dirty="0" err="1" smtClean="0">
                <a:solidFill>
                  <a:schemeClr val="tx1"/>
                </a:solidFill>
              </a:rPr>
              <a:t>enkele</a:t>
            </a:r>
            <a:r>
              <a:rPr lang="pt-BR" sz="2400" i="1" dirty="0" smtClean="0">
                <a:solidFill>
                  <a:schemeClr val="tx1"/>
                </a:solidFill>
              </a:rPr>
              <a:t> fotos </a:t>
            </a:r>
            <a:r>
              <a:rPr lang="pt-BR" sz="2400" i="1" dirty="0" smtClean="0">
                <a:solidFill>
                  <a:schemeClr val="tx1"/>
                </a:solidFill>
              </a:rPr>
              <a:t>van </a:t>
            </a:r>
            <a:r>
              <a:rPr lang="pt-BR" sz="2400" i="1" dirty="0" err="1" smtClean="0">
                <a:solidFill>
                  <a:schemeClr val="tx1"/>
                </a:solidFill>
              </a:rPr>
              <a:t>het</a:t>
            </a:r>
            <a:r>
              <a:rPr lang="pt-BR" sz="2400" i="1" dirty="0" smtClean="0">
                <a:solidFill>
                  <a:schemeClr val="tx1"/>
                </a:solidFill>
              </a:rPr>
              <a:t> </a:t>
            </a:r>
            <a:r>
              <a:rPr lang="pt-BR" sz="2400" i="1" dirty="0" err="1" smtClean="0">
                <a:solidFill>
                  <a:schemeClr val="tx1"/>
                </a:solidFill>
              </a:rPr>
              <a:t>afgelopen</a:t>
            </a:r>
            <a:r>
              <a:rPr lang="pt-BR" sz="2400" i="1" dirty="0" smtClean="0">
                <a:solidFill>
                  <a:schemeClr val="tx1"/>
                </a:solidFill>
              </a:rPr>
              <a:t> </a:t>
            </a:r>
            <a:r>
              <a:rPr lang="pt-BR" sz="2400" i="1" dirty="0" err="1" smtClean="0">
                <a:solidFill>
                  <a:schemeClr val="tx1"/>
                </a:solidFill>
              </a:rPr>
              <a:t>jaar</a:t>
            </a:r>
            <a:endParaRPr lang="pt-BR" sz="2400" i="1" dirty="0">
              <a:solidFill>
                <a:schemeClr val="tx1"/>
              </a:solidFill>
            </a:endParaRPr>
          </a:p>
        </p:txBody>
      </p:sp>
      <p:pic>
        <p:nvPicPr>
          <p:cNvPr id="6" name="Imagem 5" descr="LOGO OSAV uitgesnede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00958" y="285728"/>
            <a:ext cx="1212160" cy="1214422"/>
          </a:xfrm>
          <a:prstGeom prst="rect">
            <a:avLst/>
          </a:prstGeom>
        </p:spPr>
      </p:pic>
      <p:sp>
        <p:nvSpPr>
          <p:cNvPr id="1029" name="AutoShape 5" descr="Klein 1.jpg wordt weergegev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pic>
        <p:nvPicPr>
          <p:cNvPr id="7" name="Imagem 6" descr="Familiefoto mei 20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LOGO OSAV uitgesnede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429264"/>
            <a:ext cx="1212160" cy="1214422"/>
          </a:xfrm>
          <a:prstGeom prst="rect">
            <a:avLst/>
          </a:prstGeom>
        </p:spPr>
      </p:pic>
      <p:sp>
        <p:nvSpPr>
          <p:cNvPr id="1029" name="AutoShape 5" descr="Klein 1.jpg wordt weergegev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5362" name="AutoShape 2" descr="WP_20160804_001.jpg wordt weergegev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8434" name="AutoShape 2" descr="Jose voorkant.jpg wordt weergegev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9" name="Título 1"/>
          <p:cNvSpPr>
            <a:spLocks noGrp="1"/>
          </p:cNvSpPr>
          <p:nvPr>
            <p:ph type="ctrTitle"/>
          </p:nvPr>
        </p:nvSpPr>
        <p:spPr>
          <a:xfrm>
            <a:off x="0" y="-285776"/>
            <a:ext cx="3428992" cy="4286280"/>
          </a:xfrm>
        </p:spPr>
        <p:txBody>
          <a:bodyPr>
            <a:noAutofit/>
          </a:bodyPr>
          <a:lstStyle/>
          <a:p>
            <a:r>
              <a:rPr lang="nl-NL" sz="3600" dirty="0" smtClean="0"/>
              <a:t/>
            </a:r>
            <a:br>
              <a:rPr lang="nl-NL" sz="3600" dirty="0" smtClean="0"/>
            </a:br>
            <a:r>
              <a:rPr lang="nl-NL" sz="3600" b="1" dirty="0" smtClean="0"/>
              <a:t>Alles </a:t>
            </a:r>
            <a:r>
              <a:rPr lang="nl-NL" sz="3600" b="1" dirty="0"/>
              <a:t>kan voorbijgaan, alles kan veranderen</a:t>
            </a:r>
            <a:r>
              <a:rPr lang="pt-BR" sz="3600" b="1" dirty="0"/>
              <a:t/>
            </a:r>
            <a:br>
              <a:rPr lang="pt-BR" sz="3600" b="1" dirty="0"/>
            </a:br>
            <a:endParaRPr lang="pt-BR" sz="3600" b="1" dirty="0" smtClean="0"/>
          </a:p>
        </p:txBody>
      </p:sp>
      <p:sp>
        <p:nvSpPr>
          <p:cNvPr id="40962" name="AutoShape 2" descr="blob:https://web.whatsapp.com/4a813f19-905e-4fb6-a052-f64ea3ec06a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9058" y="-1"/>
            <a:ext cx="5214942" cy="6953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LOGO OSAV uitgesnede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15272" y="5214950"/>
            <a:ext cx="1212160" cy="1214422"/>
          </a:xfrm>
          <a:prstGeom prst="rect">
            <a:avLst/>
          </a:prstGeom>
        </p:spPr>
      </p:pic>
      <p:sp>
        <p:nvSpPr>
          <p:cNvPr id="1029" name="AutoShape 5" descr="Klein 1.jpg wordt weergegev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5362" name="AutoShape 2" descr="WP_20160804_001.jpg wordt weergegev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8434" name="AutoShape 2" descr="Jose voorkant.jpg wordt weergegev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9" name="Título 1"/>
          <p:cNvSpPr>
            <a:spLocks noGrp="1"/>
          </p:cNvSpPr>
          <p:nvPr>
            <p:ph type="ctrTitle"/>
          </p:nvPr>
        </p:nvSpPr>
        <p:spPr>
          <a:xfrm>
            <a:off x="2000232" y="5429264"/>
            <a:ext cx="4343376" cy="1428736"/>
          </a:xfrm>
        </p:spPr>
        <p:txBody>
          <a:bodyPr>
            <a:noAutofit/>
          </a:bodyPr>
          <a:lstStyle/>
          <a:p>
            <a:r>
              <a:rPr lang="pt-BR" sz="3600" b="1" dirty="0" err="1"/>
              <a:t>Maar</a:t>
            </a:r>
            <a:r>
              <a:rPr lang="pt-BR" sz="3600" b="1" dirty="0"/>
              <a:t> </a:t>
            </a:r>
            <a:r>
              <a:rPr lang="pt-BR" sz="3600" b="1" dirty="0" err="1"/>
              <a:t>Uw</a:t>
            </a:r>
            <a:r>
              <a:rPr lang="pt-BR" sz="3600" b="1" dirty="0"/>
              <a:t> </a:t>
            </a:r>
            <a:r>
              <a:rPr lang="pt-BR" sz="3600" b="1" dirty="0" err="1"/>
              <a:t>woord</a:t>
            </a:r>
            <a:r>
              <a:rPr lang="pt-BR" sz="3600" b="1" dirty="0"/>
              <a:t> </a:t>
            </a:r>
            <a:r>
              <a:rPr lang="pt-BR" sz="3600" b="1" dirty="0" err="1"/>
              <a:t>zal</a:t>
            </a:r>
            <a:r>
              <a:rPr lang="pt-BR" sz="3600" b="1" dirty="0"/>
              <a:t> </a:t>
            </a:r>
            <a:r>
              <a:rPr lang="pt-BR" sz="3600" b="1" dirty="0" err="1"/>
              <a:t>uitkomen</a:t>
            </a:r>
            <a:r>
              <a:rPr lang="pt-BR" sz="3600" b="1" dirty="0"/>
              <a:t/>
            </a:r>
            <a:br>
              <a:rPr lang="pt-BR" sz="3600" b="1" dirty="0"/>
            </a:br>
            <a:endParaRPr lang="pt-BR" sz="3600" b="1" dirty="0" smtClean="0"/>
          </a:p>
        </p:txBody>
      </p:sp>
      <p:sp>
        <p:nvSpPr>
          <p:cNvPr id="39938" name="AutoShape 2" descr="blob:https://web.whatsapp.com/1c173496-7a28-4552-bf1e-3b326ebba8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LOGO OSAV uitgesnede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86710" y="5500702"/>
            <a:ext cx="1212160" cy="1214422"/>
          </a:xfrm>
          <a:prstGeom prst="rect">
            <a:avLst/>
          </a:prstGeom>
        </p:spPr>
      </p:pic>
      <p:sp>
        <p:nvSpPr>
          <p:cNvPr id="1029" name="AutoShape 5" descr="Klein 1.jpg wordt weergegev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5362" name="AutoShape 2" descr="WP_20160804_001.jpg wordt weergegev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8434" name="AutoShape 2" descr="Jose voorkant.jpg wordt weergegev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Título 1"/>
          <p:cNvSpPr>
            <a:spLocks noGrp="1"/>
          </p:cNvSpPr>
          <p:nvPr>
            <p:ph type="ctrTitle"/>
          </p:nvPr>
        </p:nvSpPr>
        <p:spPr>
          <a:xfrm>
            <a:off x="500034" y="5500702"/>
            <a:ext cx="6858016" cy="1571636"/>
          </a:xfrm>
        </p:spPr>
        <p:txBody>
          <a:bodyPr>
            <a:noAutofit/>
          </a:bodyPr>
          <a:lstStyle/>
          <a:p>
            <a:pPr algn="l"/>
            <a:r>
              <a:rPr lang="nl-NL" sz="3600" b="1" dirty="0"/>
              <a:t>Wat ik ook meemaak, ik weet Wie voor mij strijdt</a:t>
            </a:r>
            <a:r>
              <a:rPr lang="pt-BR" sz="3600" b="1" dirty="0"/>
              <a:t/>
            </a:r>
            <a:br>
              <a:rPr lang="pt-BR" sz="3600" b="1" dirty="0"/>
            </a:br>
            <a:r>
              <a:rPr lang="pt-BR" sz="3600" dirty="0" smtClean="0"/>
              <a:t/>
            </a:r>
            <a:br>
              <a:rPr lang="pt-BR" sz="3600" dirty="0" smtClean="0"/>
            </a:br>
            <a:endParaRPr lang="pt-BR" sz="3600" b="1" i="1" dirty="0">
              <a:latin typeface="+mn-lt"/>
              <a:ea typeface="+mn-ea"/>
              <a:cs typeface="+mn-cs"/>
            </a:endParaRPr>
          </a:p>
        </p:txBody>
      </p:sp>
      <p:sp>
        <p:nvSpPr>
          <p:cNvPr id="38914" name="AutoShape 2" descr="blob:https://web.whatsapp.com/5d2834c8-1dee-43f3-a6ec-f9ab855f4fe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LOGO OSAV uitgesnede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357166"/>
            <a:ext cx="1212160" cy="1214422"/>
          </a:xfrm>
          <a:prstGeom prst="rect">
            <a:avLst/>
          </a:prstGeom>
        </p:spPr>
      </p:pic>
      <p:sp>
        <p:nvSpPr>
          <p:cNvPr id="1029" name="AutoShape 5" descr="Klein 1.jpg wordt weergegev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5362" name="AutoShape 2" descr="WP_20160804_001.jpg wordt weergegev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8434" name="AutoShape 2" descr="Jose voorkant.jpg wordt weergegev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Título 1"/>
          <p:cNvSpPr>
            <a:spLocks noGrp="1"/>
          </p:cNvSpPr>
          <p:nvPr>
            <p:ph type="ctrTitle"/>
          </p:nvPr>
        </p:nvSpPr>
        <p:spPr>
          <a:xfrm>
            <a:off x="5643570" y="2500306"/>
            <a:ext cx="3214710" cy="1571636"/>
          </a:xfrm>
        </p:spPr>
        <p:txBody>
          <a:bodyPr>
            <a:noAutofit/>
          </a:bodyPr>
          <a:lstStyle/>
          <a:p>
            <a:pPr algn="r"/>
            <a:r>
              <a:rPr lang="nl-NL" sz="3600" b="1" dirty="0"/>
              <a:t>Zijn plannen kunnen niet verhinderd worden</a:t>
            </a:r>
            <a:r>
              <a:rPr lang="pt-BR" sz="3600" b="1" dirty="0"/>
              <a:t/>
            </a:r>
            <a:br>
              <a:rPr lang="pt-BR" sz="3600" b="1" dirty="0"/>
            </a:br>
            <a:endParaRPr lang="pt-BR" sz="3600" b="1" dirty="0" smtClean="0"/>
          </a:p>
        </p:txBody>
      </p:sp>
      <p:sp>
        <p:nvSpPr>
          <p:cNvPr id="37890" name="AutoShape 2" descr="blob:https://web.whatsapp.com/81d5156b-4a68-4bd1-b131-896dd89f6f1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918" y="0"/>
            <a:ext cx="3857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LOGO OSAV uitgesnede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86710" y="5500702"/>
            <a:ext cx="1212160" cy="1214422"/>
          </a:xfrm>
          <a:prstGeom prst="rect">
            <a:avLst/>
          </a:prstGeom>
        </p:spPr>
      </p:pic>
      <p:sp>
        <p:nvSpPr>
          <p:cNvPr id="1029" name="AutoShape 5" descr="Klein 1.jpg wordt weergegev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5362" name="AutoShape 2" descr="WP_20160804_001.jpg wordt weergegev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8434" name="AutoShape 2" descr="Jose voorkant.jpg wordt weergegev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3286116" y="1285860"/>
            <a:ext cx="5857884" cy="17145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nl-NL" sz="3600" b="1" dirty="0" smtClean="0"/>
              <a:t>Mijn hoop is in de handen van de grote Ik Ben</a:t>
            </a:r>
            <a:endParaRPr lang="pt-BR" sz="3600" b="1" dirty="0"/>
          </a:p>
        </p:txBody>
      </p:sp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86094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000232" y="142852"/>
            <a:ext cx="7000892" cy="2214578"/>
          </a:xfrm>
        </p:spPr>
        <p:txBody>
          <a:bodyPr>
            <a:noAutofit/>
          </a:bodyPr>
          <a:lstStyle/>
          <a:p>
            <a:r>
              <a:rPr lang="nl-NL" sz="3600" b="1" dirty="0"/>
              <a:t>Mijn ogen zullen het onmogelijke zien gebeuren</a:t>
            </a:r>
            <a:endParaRPr lang="pt-BR" sz="3600" b="1" dirty="0"/>
          </a:p>
        </p:txBody>
      </p:sp>
      <p:pic>
        <p:nvPicPr>
          <p:cNvPr id="6" name="Imagem 5" descr="LOGO OSAV uitgesnede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357166"/>
            <a:ext cx="1212160" cy="1214422"/>
          </a:xfrm>
          <a:prstGeom prst="rect">
            <a:avLst/>
          </a:prstGeom>
        </p:spPr>
      </p:pic>
      <p:sp>
        <p:nvSpPr>
          <p:cNvPr id="1029" name="AutoShape 5" descr="Klein 1.jpg wordt weergegev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5362" name="AutoShape 2" descr="WP_20160804_001.jpg wordt weergegev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3"/>
          <a:srcRect r="37882" b="34359"/>
          <a:stretch>
            <a:fillRect/>
          </a:stretch>
        </p:blipFill>
        <p:spPr bwMode="auto">
          <a:xfrm>
            <a:off x="0" y="2357406"/>
            <a:ext cx="7572396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LOGO OSAV uitgesnede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43834" y="5429264"/>
            <a:ext cx="1212160" cy="1214422"/>
          </a:xfrm>
          <a:prstGeom prst="rect">
            <a:avLst/>
          </a:prstGeom>
        </p:spPr>
      </p:pic>
      <p:sp>
        <p:nvSpPr>
          <p:cNvPr id="1029" name="AutoShape 5" descr="Klein 1.jpg wordt weergegev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5362" name="AutoShape 2" descr="WP_20160804_001.jpg wordt weergegev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8434" name="AutoShape 2" descr="Jose voorkant.jpg wordt weergegev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9" name="Título 1"/>
          <p:cNvSpPr>
            <a:spLocks noGrp="1"/>
          </p:cNvSpPr>
          <p:nvPr>
            <p:ph type="ctrTitle"/>
          </p:nvPr>
        </p:nvSpPr>
        <p:spPr>
          <a:xfrm>
            <a:off x="0" y="5500678"/>
            <a:ext cx="7058020" cy="1357322"/>
          </a:xfrm>
        </p:spPr>
        <p:txBody>
          <a:bodyPr>
            <a:noAutofit/>
          </a:bodyPr>
          <a:lstStyle/>
          <a:p>
            <a:r>
              <a:rPr lang="nl-NL" sz="3600" b="1" dirty="0"/>
              <a:t>God van het verbond, God van beloftes</a:t>
            </a:r>
            <a:r>
              <a:rPr lang="pt-BR" sz="3600" dirty="0"/>
              <a:t/>
            </a:r>
            <a:br>
              <a:rPr lang="pt-BR" sz="3600" dirty="0"/>
            </a:br>
            <a:endParaRPr lang="pt-BR" sz="3600" b="1" dirty="0" smtClean="0"/>
          </a:p>
        </p:txBody>
      </p:sp>
      <p:sp>
        <p:nvSpPr>
          <p:cNvPr id="53250" name="AutoShape 2" descr="blob:https://web.whatsapp.com/f7bee213-4ec7-43c7-a8e1-d852c595ebe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3"/>
          <a:srcRect t="20196" r="7678" b="10558"/>
          <a:stretch>
            <a:fillRect/>
          </a:stretch>
        </p:blipFill>
        <p:spPr bwMode="auto">
          <a:xfrm>
            <a:off x="0" y="0"/>
            <a:ext cx="9144000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LOGO OSAV uitgesnede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15272" y="214290"/>
            <a:ext cx="1212160" cy="1214422"/>
          </a:xfrm>
          <a:prstGeom prst="rect">
            <a:avLst/>
          </a:prstGeom>
        </p:spPr>
      </p:pic>
      <p:sp>
        <p:nvSpPr>
          <p:cNvPr id="1029" name="AutoShape 5" descr="Klein 1.jpg wordt weergegev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5362" name="AutoShape 2" descr="WP_20160804_001.jpg wordt weergegev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8434" name="AutoShape 2" descr="Jose voorkant.jpg wordt weergegev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0" name="Título 1"/>
          <p:cNvSpPr>
            <a:spLocks noGrp="1"/>
          </p:cNvSpPr>
          <p:nvPr>
            <p:ph type="ctrTitle"/>
          </p:nvPr>
        </p:nvSpPr>
        <p:spPr>
          <a:xfrm>
            <a:off x="357158" y="0"/>
            <a:ext cx="6858048" cy="1785926"/>
          </a:xfrm>
        </p:spPr>
        <p:txBody>
          <a:bodyPr>
            <a:normAutofit fontScale="90000"/>
          </a:bodyPr>
          <a:lstStyle/>
          <a:p>
            <a:pPr algn="l"/>
            <a:r>
              <a:rPr lang="pt-BR" sz="2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/>
            </a:r>
            <a:br>
              <a:rPr lang="pt-BR" sz="2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pt-BR" sz="2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/>
            </a:r>
            <a:br>
              <a:rPr lang="pt-BR" sz="2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pt-BR" sz="2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/>
            </a:r>
            <a:br>
              <a:rPr lang="pt-BR" sz="2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nl-NL" sz="4000" b="1" dirty="0"/>
              <a:t>God die geen mens is dat hij zou liegen</a:t>
            </a:r>
            <a:r>
              <a:rPr lang="pt-BR" sz="3600" dirty="0"/>
              <a:t/>
            </a:r>
            <a:br>
              <a:rPr lang="pt-BR" sz="3600" dirty="0"/>
            </a:br>
            <a:r>
              <a:rPr lang="pt-BR" sz="2400" dirty="0" smtClean="0"/>
              <a:t/>
            </a:r>
            <a:br>
              <a:rPr lang="pt-BR" sz="2400" dirty="0" smtClean="0"/>
            </a:br>
            <a:endParaRPr lang="pt-BR" sz="2400" b="1" i="1" dirty="0">
              <a:latin typeface="+mn-lt"/>
              <a:ea typeface="+mn-ea"/>
              <a:cs typeface="+mn-cs"/>
            </a:endParaRPr>
          </a:p>
        </p:txBody>
      </p:sp>
      <p:sp>
        <p:nvSpPr>
          <p:cNvPr id="41986" name="AutoShape 2" descr="blob:https://web.whatsapp.com/9a42c8e8-12cf-412d-bd31-24526e56127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2226" name="AutoShape 2" descr="blob:https://web.whatsapp.com/25ef8a7d-d697-42c4-80e7-4fbcf9871c4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707876"/>
            <a:ext cx="9144000" cy="5150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LOGO OSAV uitgesnede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429264"/>
            <a:ext cx="1212160" cy="1214422"/>
          </a:xfrm>
          <a:prstGeom prst="rect">
            <a:avLst/>
          </a:prstGeom>
        </p:spPr>
      </p:pic>
      <p:sp>
        <p:nvSpPr>
          <p:cNvPr id="1029" name="AutoShape 5" descr="Klein 1.jpg wordt weergegev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5362" name="AutoShape 2" descr="WP_20160804_001.jpg wordt weergegev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8434" name="AutoShape 2" descr="Jose voorkant.jpg wordt weergegev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9" name="Título 1"/>
          <p:cNvSpPr>
            <a:spLocks noGrp="1"/>
          </p:cNvSpPr>
          <p:nvPr>
            <p:ph type="ctrTitle"/>
          </p:nvPr>
        </p:nvSpPr>
        <p:spPr>
          <a:xfrm>
            <a:off x="0" y="-285776"/>
            <a:ext cx="3428992" cy="4286280"/>
          </a:xfrm>
        </p:spPr>
        <p:txBody>
          <a:bodyPr>
            <a:noAutofit/>
          </a:bodyPr>
          <a:lstStyle/>
          <a:p>
            <a:r>
              <a:rPr lang="nl-NL" sz="3600" dirty="0" smtClean="0"/>
              <a:t/>
            </a:r>
            <a:br>
              <a:rPr lang="nl-NL" sz="3600" dirty="0" smtClean="0"/>
            </a:br>
            <a:r>
              <a:rPr lang="nl-NL" sz="3600" b="1" dirty="0" smtClean="0"/>
              <a:t>Alles </a:t>
            </a:r>
            <a:r>
              <a:rPr lang="nl-NL" sz="3600" b="1" dirty="0"/>
              <a:t>kan voorbijgaan, alles kan veranderen</a:t>
            </a:r>
            <a:r>
              <a:rPr lang="pt-BR" sz="3600" b="1" dirty="0"/>
              <a:t/>
            </a:r>
            <a:br>
              <a:rPr lang="pt-BR" sz="3600" b="1" dirty="0"/>
            </a:br>
            <a:endParaRPr lang="pt-BR" sz="3600" b="1" dirty="0" smtClean="0"/>
          </a:p>
        </p:txBody>
      </p:sp>
      <p:sp>
        <p:nvSpPr>
          <p:cNvPr id="40962" name="AutoShape 2" descr="blob:https://web.whatsapp.com/4a813f19-905e-4fb6-a052-f64ea3ec06a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1202" name="AutoShape 2" descr="blob:https://web.whatsapp.com/50198ec7-f8db-466f-ae31-b1ea928d63e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3"/>
          <a:srcRect l="12261" r="32922"/>
          <a:stretch>
            <a:fillRect/>
          </a:stretch>
        </p:blipFill>
        <p:spPr bwMode="auto">
          <a:xfrm>
            <a:off x="3714712" y="-569913"/>
            <a:ext cx="5429288" cy="742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LOGO OSAV uitgesnede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15272" y="5214950"/>
            <a:ext cx="1212160" cy="1214422"/>
          </a:xfrm>
          <a:prstGeom prst="rect">
            <a:avLst/>
          </a:prstGeom>
        </p:spPr>
      </p:pic>
      <p:sp>
        <p:nvSpPr>
          <p:cNvPr id="1029" name="AutoShape 5" descr="Klein 1.jpg wordt weergegev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5362" name="AutoShape 2" descr="WP_20160804_001.jpg wordt weergegev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8434" name="AutoShape 2" descr="Jose voorkant.jpg wordt weergegev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9" name="Título 1"/>
          <p:cNvSpPr>
            <a:spLocks noGrp="1"/>
          </p:cNvSpPr>
          <p:nvPr>
            <p:ph type="ctrTitle"/>
          </p:nvPr>
        </p:nvSpPr>
        <p:spPr>
          <a:xfrm>
            <a:off x="2000232" y="5429264"/>
            <a:ext cx="4343376" cy="1428736"/>
          </a:xfrm>
        </p:spPr>
        <p:txBody>
          <a:bodyPr>
            <a:noAutofit/>
          </a:bodyPr>
          <a:lstStyle/>
          <a:p>
            <a:r>
              <a:rPr lang="pt-BR" sz="3600" b="1" dirty="0" err="1"/>
              <a:t>Maar</a:t>
            </a:r>
            <a:r>
              <a:rPr lang="pt-BR" sz="3600" b="1" dirty="0"/>
              <a:t> </a:t>
            </a:r>
            <a:r>
              <a:rPr lang="pt-BR" sz="3600" b="1" dirty="0" err="1"/>
              <a:t>Uw</a:t>
            </a:r>
            <a:r>
              <a:rPr lang="pt-BR" sz="3600" b="1" dirty="0"/>
              <a:t> </a:t>
            </a:r>
            <a:r>
              <a:rPr lang="pt-BR" sz="3600" b="1" dirty="0" err="1"/>
              <a:t>woord</a:t>
            </a:r>
            <a:r>
              <a:rPr lang="pt-BR" sz="3600" b="1" dirty="0"/>
              <a:t> </a:t>
            </a:r>
            <a:r>
              <a:rPr lang="pt-BR" sz="3600" b="1" dirty="0" err="1"/>
              <a:t>zal</a:t>
            </a:r>
            <a:r>
              <a:rPr lang="pt-BR" sz="3600" b="1" dirty="0"/>
              <a:t> </a:t>
            </a:r>
            <a:r>
              <a:rPr lang="pt-BR" sz="3600" b="1" dirty="0" err="1"/>
              <a:t>uitkomen</a:t>
            </a:r>
            <a:r>
              <a:rPr lang="pt-BR" sz="3600" b="1" dirty="0"/>
              <a:t/>
            </a:r>
            <a:br>
              <a:rPr lang="pt-BR" sz="3600" b="1" dirty="0"/>
            </a:br>
            <a:endParaRPr lang="pt-BR" sz="3600" b="1" dirty="0" smtClean="0"/>
          </a:p>
        </p:txBody>
      </p:sp>
      <p:sp>
        <p:nvSpPr>
          <p:cNvPr id="39938" name="AutoShape 2" descr="blob:https://web.whatsapp.com/1c173496-7a28-4552-bf1e-3b326ebba8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50177" name="Picture 1"/>
          <p:cNvPicPr>
            <a:picLocks noChangeAspect="1" noChangeArrowheads="1"/>
          </p:cNvPicPr>
          <p:nvPr/>
        </p:nvPicPr>
        <p:blipFill>
          <a:blip r:embed="rId3"/>
          <a:srcRect t="7694" r="7678" b="21137"/>
          <a:stretch>
            <a:fillRect/>
          </a:stretch>
        </p:blipFill>
        <p:spPr bwMode="auto">
          <a:xfrm>
            <a:off x="0" y="0"/>
            <a:ext cx="9144000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14282" y="114298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pt-BR" sz="6000" dirty="0" smtClean="0"/>
              <a:t/>
            </a:r>
            <a:br>
              <a:rPr lang="pt-BR" sz="6000" dirty="0" smtClean="0"/>
            </a:br>
            <a:r>
              <a:rPr lang="pt-BR" sz="6000" dirty="0" smtClean="0"/>
              <a:t/>
            </a:r>
            <a:br>
              <a:rPr lang="pt-BR" sz="6000" dirty="0" smtClean="0"/>
            </a:br>
            <a:r>
              <a:rPr lang="pt-BR" sz="6000" dirty="0"/>
              <a:t/>
            </a:r>
            <a:br>
              <a:rPr lang="pt-BR" sz="6000" dirty="0"/>
            </a:br>
            <a:r>
              <a:rPr lang="pt-BR" sz="6000" dirty="0" smtClean="0"/>
              <a:t>GOD VAN BELOFTEN</a:t>
            </a:r>
            <a:br>
              <a:rPr lang="pt-BR" sz="6000" dirty="0" smtClean="0"/>
            </a:br>
            <a:r>
              <a:rPr lang="pt-BR" sz="6000" dirty="0"/>
              <a:t/>
            </a:r>
            <a:br>
              <a:rPr lang="pt-BR" sz="6000" dirty="0"/>
            </a:br>
            <a:r>
              <a:rPr lang="pt-BR" sz="6000" dirty="0" err="1" smtClean="0"/>
              <a:t>Vertaling</a:t>
            </a:r>
            <a:r>
              <a:rPr lang="pt-BR" sz="6000" dirty="0" smtClean="0"/>
              <a:t>: “Deus de promessas”</a:t>
            </a:r>
            <a:br>
              <a:rPr lang="pt-BR" sz="6000" dirty="0" smtClean="0"/>
            </a:br>
            <a:r>
              <a:rPr lang="pt-BR" sz="6000" dirty="0" smtClean="0"/>
              <a:t/>
            </a:r>
            <a:br>
              <a:rPr lang="pt-BR" sz="6000" dirty="0" smtClean="0"/>
            </a:br>
            <a:endParaRPr lang="pt-BR" b="1" dirty="0">
              <a:latin typeface="Bradley Hand ITC" pitchFamily="66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14348" y="4572008"/>
            <a:ext cx="6400800" cy="1185874"/>
          </a:xfrm>
        </p:spPr>
        <p:txBody>
          <a:bodyPr>
            <a:normAutofit/>
          </a:bodyPr>
          <a:lstStyle/>
          <a:p>
            <a:r>
              <a:rPr lang="pt-BR" sz="2400" i="1" dirty="0" err="1" smtClean="0">
                <a:solidFill>
                  <a:schemeClr val="tx1"/>
                </a:solidFill>
              </a:rPr>
              <a:t>Met</a:t>
            </a:r>
            <a:r>
              <a:rPr lang="pt-BR" sz="2400" i="1" dirty="0" smtClean="0">
                <a:solidFill>
                  <a:schemeClr val="tx1"/>
                </a:solidFill>
              </a:rPr>
              <a:t> </a:t>
            </a:r>
            <a:r>
              <a:rPr lang="pt-BR" sz="2400" i="1" dirty="0" err="1" smtClean="0">
                <a:solidFill>
                  <a:schemeClr val="tx1"/>
                </a:solidFill>
              </a:rPr>
              <a:t>enkele</a:t>
            </a:r>
            <a:r>
              <a:rPr lang="pt-BR" sz="2400" i="1" dirty="0" smtClean="0">
                <a:solidFill>
                  <a:schemeClr val="tx1"/>
                </a:solidFill>
              </a:rPr>
              <a:t> fotos </a:t>
            </a:r>
            <a:r>
              <a:rPr lang="pt-BR" sz="2400" i="1" dirty="0" smtClean="0">
                <a:solidFill>
                  <a:schemeClr val="tx1"/>
                </a:solidFill>
              </a:rPr>
              <a:t>van </a:t>
            </a:r>
            <a:r>
              <a:rPr lang="pt-BR" sz="2400" i="1" dirty="0" err="1" smtClean="0">
                <a:solidFill>
                  <a:schemeClr val="tx1"/>
                </a:solidFill>
              </a:rPr>
              <a:t>het</a:t>
            </a:r>
            <a:r>
              <a:rPr lang="pt-BR" sz="2400" i="1" dirty="0" smtClean="0">
                <a:solidFill>
                  <a:schemeClr val="tx1"/>
                </a:solidFill>
              </a:rPr>
              <a:t> </a:t>
            </a:r>
            <a:r>
              <a:rPr lang="pt-BR" sz="2400" i="1" dirty="0" err="1" smtClean="0">
                <a:solidFill>
                  <a:schemeClr val="tx1"/>
                </a:solidFill>
              </a:rPr>
              <a:t>afgelopen</a:t>
            </a:r>
            <a:r>
              <a:rPr lang="pt-BR" sz="2400" i="1" dirty="0" smtClean="0">
                <a:solidFill>
                  <a:schemeClr val="tx1"/>
                </a:solidFill>
              </a:rPr>
              <a:t> </a:t>
            </a:r>
            <a:r>
              <a:rPr lang="pt-BR" sz="2400" i="1" dirty="0" err="1" smtClean="0">
                <a:solidFill>
                  <a:schemeClr val="tx1"/>
                </a:solidFill>
              </a:rPr>
              <a:t>jaar</a:t>
            </a:r>
            <a:endParaRPr lang="pt-BR" sz="2400" i="1" dirty="0">
              <a:solidFill>
                <a:schemeClr val="tx1"/>
              </a:solidFill>
            </a:endParaRPr>
          </a:p>
        </p:txBody>
      </p:sp>
      <p:pic>
        <p:nvPicPr>
          <p:cNvPr id="6" name="Imagem 5" descr="LOGO OSAV uitgesnede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00958" y="285728"/>
            <a:ext cx="1212160" cy="1214422"/>
          </a:xfrm>
          <a:prstGeom prst="rect">
            <a:avLst/>
          </a:prstGeom>
        </p:spPr>
      </p:pic>
      <p:sp>
        <p:nvSpPr>
          <p:cNvPr id="1029" name="AutoShape 5" descr="Klein 1.jpg wordt weergegev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2976" y="2500306"/>
            <a:ext cx="7000892" cy="2214578"/>
          </a:xfrm>
        </p:spPr>
        <p:txBody>
          <a:bodyPr>
            <a:noAutofit/>
          </a:bodyPr>
          <a:lstStyle/>
          <a:p>
            <a:r>
              <a:rPr lang="pt-BR" sz="3600" b="1" dirty="0" smtClean="0"/>
              <a:t>GOD VAN BELOFTEN</a:t>
            </a:r>
            <a:endParaRPr lang="pt-BR" sz="3600" b="1" dirty="0"/>
          </a:p>
        </p:txBody>
      </p:sp>
      <p:pic>
        <p:nvPicPr>
          <p:cNvPr id="6" name="Imagem 5" descr="LOGO OSAV uitgesnede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357166"/>
            <a:ext cx="1212160" cy="1214422"/>
          </a:xfrm>
          <a:prstGeom prst="rect">
            <a:avLst/>
          </a:prstGeom>
        </p:spPr>
      </p:pic>
      <p:sp>
        <p:nvSpPr>
          <p:cNvPr id="1029" name="AutoShape 5" descr="Klein 1.jpg wordt weergegev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5362" name="AutoShape 2" descr="WP_20160804_001.jpg wordt weergegev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2976" y="2500306"/>
            <a:ext cx="7000892" cy="2214578"/>
          </a:xfrm>
        </p:spPr>
        <p:txBody>
          <a:bodyPr>
            <a:noAutofit/>
          </a:bodyPr>
          <a:lstStyle/>
          <a:p>
            <a:endParaRPr lang="pt-BR" sz="3600" b="1" dirty="0"/>
          </a:p>
        </p:txBody>
      </p:sp>
      <p:sp>
        <p:nvSpPr>
          <p:cNvPr id="1029" name="AutoShape 5" descr="Klein 1.jpg wordt weergegev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5362" name="AutoShape 2" descr="WP_20160804_001.jpg wordt weergegev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pic>
        <p:nvPicPr>
          <p:cNvPr id="7" name="Imagem 6" descr="Uitnodiging High Tea 2018-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55"/>
            <a:ext cx="9144000" cy="68378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143108" y="500042"/>
            <a:ext cx="6843706" cy="1857388"/>
          </a:xfrm>
        </p:spPr>
        <p:txBody>
          <a:bodyPr>
            <a:noAutofit/>
          </a:bodyPr>
          <a:lstStyle/>
          <a:p>
            <a:r>
              <a:rPr lang="nl-NL" sz="3600" b="1" dirty="0"/>
              <a:t>Ik weet dat uw ogen altijd attent op mij gericht zijn</a:t>
            </a:r>
            <a:endParaRPr lang="pt-BR" sz="3600" b="1" dirty="0"/>
          </a:p>
        </p:txBody>
      </p:sp>
      <p:pic>
        <p:nvPicPr>
          <p:cNvPr id="6" name="Imagem 5" descr="LOGO OSAV uitgesnede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357166"/>
            <a:ext cx="1212160" cy="1214422"/>
          </a:xfrm>
          <a:prstGeom prst="rect">
            <a:avLst/>
          </a:prstGeom>
        </p:spPr>
      </p:pic>
      <p:sp>
        <p:nvSpPr>
          <p:cNvPr id="1029" name="AutoShape 5" descr="Klein 1.jpg wordt weergegev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5362" name="AutoShape 2" descr="WP_20160804_001.jpg wordt weergegev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48131" name="AutoShape 3" descr="blob:https://web.whatsapp.com/e676e834-10b1-4fc3-9379-9d93f705baf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3"/>
          <a:srcRect t="16120" b="17213"/>
          <a:stretch>
            <a:fillRect/>
          </a:stretch>
        </p:blipFill>
        <p:spPr bwMode="auto">
          <a:xfrm>
            <a:off x="0" y="2285979"/>
            <a:ext cx="9144000" cy="4572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929190" y="1285860"/>
            <a:ext cx="4214810" cy="2428892"/>
          </a:xfrm>
        </p:spPr>
        <p:txBody>
          <a:bodyPr>
            <a:normAutofit fontScale="90000"/>
          </a:bodyPr>
          <a:lstStyle/>
          <a:p>
            <a:r>
              <a:rPr lang="nl-NL" sz="4000" b="1" dirty="0"/>
              <a:t>En uw oren zijn gevoelig voor mijn geroep</a:t>
            </a:r>
            <a:r>
              <a:rPr lang="pt-BR" sz="2400" dirty="0"/>
              <a:t/>
            </a:r>
            <a:br>
              <a:rPr lang="pt-BR" sz="2400" dirty="0"/>
            </a:br>
            <a:r>
              <a:rPr lang="pt-BR" sz="2400" dirty="0" smtClean="0"/>
              <a:t/>
            </a:r>
            <a:br>
              <a:rPr lang="pt-BR" sz="2400" dirty="0" smtClean="0"/>
            </a:br>
            <a:endParaRPr lang="pt-BR" sz="2400" b="1" i="1" dirty="0">
              <a:latin typeface="+mn-lt"/>
              <a:ea typeface="+mn-ea"/>
              <a:cs typeface="+mn-cs"/>
            </a:endParaRPr>
          </a:p>
        </p:txBody>
      </p:sp>
      <p:pic>
        <p:nvPicPr>
          <p:cNvPr id="6" name="Imagem 5" descr="LOGO OSAV uitgesnede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15272" y="5214950"/>
            <a:ext cx="1212160" cy="1214422"/>
          </a:xfrm>
          <a:prstGeom prst="rect">
            <a:avLst/>
          </a:prstGeom>
        </p:spPr>
      </p:pic>
      <p:sp>
        <p:nvSpPr>
          <p:cNvPr id="1029" name="AutoShape 5" descr="Klein 1.jpg wordt weergegev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5362" name="AutoShape 2" descr="WP_20160804_001.jpg wordt weergegev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pic>
        <p:nvPicPr>
          <p:cNvPr id="47105" name="Picture 1"/>
          <p:cNvPicPr>
            <a:picLocks noChangeAspect="1" noChangeArrowheads="1"/>
          </p:cNvPicPr>
          <p:nvPr/>
        </p:nvPicPr>
        <p:blipFill>
          <a:blip r:embed="rId3"/>
          <a:srcRect l="12908" b="30233"/>
          <a:stretch>
            <a:fillRect/>
          </a:stretch>
        </p:blipFill>
        <p:spPr bwMode="auto">
          <a:xfrm>
            <a:off x="0" y="0"/>
            <a:ext cx="48196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928794" y="1214422"/>
            <a:ext cx="6986582" cy="1857388"/>
          </a:xfrm>
        </p:spPr>
        <p:txBody>
          <a:bodyPr>
            <a:normAutofit fontScale="90000"/>
          </a:bodyPr>
          <a:lstStyle/>
          <a:p>
            <a:pPr algn="l"/>
            <a:r>
              <a:rPr lang="nl-NL" sz="4000" b="1" dirty="0" smtClean="0"/>
              <a:t/>
            </a:r>
            <a:br>
              <a:rPr lang="nl-NL" sz="4000" b="1" dirty="0" smtClean="0"/>
            </a:br>
            <a:r>
              <a:rPr lang="nl-NL" sz="4000" b="1" dirty="0"/>
              <a:t/>
            </a:r>
            <a:br>
              <a:rPr lang="nl-NL" sz="4000" b="1" dirty="0"/>
            </a:br>
            <a:r>
              <a:rPr lang="nl-NL" sz="4000" b="1" dirty="0" smtClean="0"/>
              <a:t/>
            </a:r>
            <a:br>
              <a:rPr lang="nl-NL" sz="4000" b="1" dirty="0" smtClean="0"/>
            </a:br>
            <a:r>
              <a:rPr lang="nl-NL" sz="4000" b="1" dirty="0"/>
              <a:t/>
            </a:r>
            <a:br>
              <a:rPr lang="nl-NL" sz="4000" b="1" dirty="0"/>
            </a:br>
            <a:r>
              <a:rPr lang="nl-NL" sz="4000" b="1" dirty="0" smtClean="0"/>
              <a:t/>
            </a:r>
            <a:br>
              <a:rPr lang="nl-NL" sz="4000" b="1" dirty="0" smtClean="0"/>
            </a:br>
            <a:r>
              <a:rPr lang="nl-NL" sz="4000" b="1" dirty="0"/>
              <a:t/>
            </a:r>
            <a:br>
              <a:rPr lang="nl-NL" sz="4000" b="1" dirty="0"/>
            </a:br>
            <a:r>
              <a:rPr lang="nl-NL" sz="4000" b="1" dirty="0" smtClean="0"/>
              <a:t/>
            </a:r>
            <a:br>
              <a:rPr lang="nl-NL" sz="4000" b="1" dirty="0" smtClean="0"/>
            </a:br>
            <a:r>
              <a:rPr lang="nl-NL" sz="4000" b="1" dirty="0"/>
              <a:t/>
            </a:r>
            <a:br>
              <a:rPr lang="nl-NL" sz="4000" b="1" dirty="0"/>
            </a:br>
            <a:r>
              <a:rPr lang="nl-NL" sz="4000" b="1" dirty="0" smtClean="0"/>
              <a:t/>
            </a:r>
            <a:br>
              <a:rPr lang="nl-NL" sz="4000" b="1" dirty="0" smtClean="0"/>
            </a:br>
            <a:r>
              <a:rPr lang="nl-NL" sz="4000" b="1" dirty="0"/>
              <a:t/>
            </a:r>
            <a:br>
              <a:rPr lang="nl-NL" sz="4000" b="1" dirty="0"/>
            </a:br>
            <a:r>
              <a:rPr lang="nl-NL" sz="4000" b="1" dirty="0" smtClean="0"/>
              <a:t/>
            </a:r>
            <a:br>
              <a:rPr lang="nl-NL" sz="4000" b="1" dirty="0" smtClean="0"/>
            </a:br>
            <a:r>
              <a:rPr lang="nl-NL" sz="4000" b="1" dirty="0"/>
              <a:t/>
            </a:r>
            <a:br>
              <a:rPr lang="nl-NL" sz="4000" b="1" dirty="0"/>
            </a:br>
            <a:r>
              <a:rPr lang="nl-NL" sz="4000" b="1" dirty="0" smtClean="0"/>
              <a:t/>
            </a:r>
            <a:br>
              <a:rPr lang="nl-NL" sz="4000" b="1" dirty="0" smtClean="0"/>
            </a:br>
            <a:r>
              <a:rPr lang="nl-NL" sz="4000" b="1" dirty="0"/>
              <a:t/>
            </a:r>
            <a:br>
              <a:rPr lang="nl-NL" sz="4000" b="1" dirty="0"/>
            </a:br>
            <a:r>
              <a:rPr lang="nl-NL" sz="4000" b="1" dirty="0" smtClean="0"/>
              <a:t/>
            </a:r>
            <a:br>
              <a:rPr lang="nl-NL" sz="4000" b="1" dirty="0" smtClean="0"/>
            </a:br>
            <a:r>
              <a:rPr lang="nl-NL" sz="4000" b="1" dirty="0" smtClean="0"/>
              <a:t>Het </a:t>
            </a:r>
            <a:r>
              <a:rPr lang="nl-NL" sz="4000" b="1" dirty="0"/>
              <a:t>kan zijn dat ik moet huilen, maar de vreugde komt in de ochtend</a:t>
            </a:r>
            <a:r>
              <a:rPr lang="pt-BR" sz="3600" dirty="0"/>
              <a:t/>
            </a:r>
            <a:br>
              <a:rPr lang="pt-BR" sz="3600" dirty="0"/>
            </a:br>
            <a:r>
              <a:rPr lang="pt-BR" sz="2800" dirty="0"/>
              <a:t/>
            </a:r>
            <a:br>
              <a:rPr lang="pt-BR" sz="2800" dirty="0"/>
            </a:br>
            <a:r>
              <a:rPr lang="pt-BR" sz="2800" dirty="0" smtClean="0"/>
              <a:t/>
            </a:r>
            <a:br>
              <a:rPr lang="pt-BR" sz="2800" dirty="0" smtClean="0"/>
            </a:br>
            <a:r>
              <a:rPr lang="pt-BR" sz="2400" dirty="0" smtClean="0"/>
              <a:t/>
            </a:r>
            <a:br>
              <a:rPr lang="pt-BR" sz="2400" dirty="0" smtClean="0"/>
            </a:br>
            <a:endParaRPr lang="pt-BR" sz="2400" b="1" i="1" dirty="0">
              <a:latin typeface="+mn-lt"/>
              <a:ea typeface="+mn-ea"/>
              <a:cs typeface="+mn-cs"/>
            </a:endParaRPr>
          </a:p>
        </p:txBody>
      </p:sp>
      <p:pic>
        <p:nvPicPr>
          <p:cNvPr id="6" name="Imagem 5" descr="LOGO OSAV uitgesnede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5429264"/>
            <a:ext cx="1212160" cy="1214422"/>
          </a:xfrm>
          <a:prstGeom prst="rect">
            <a:avLst/>
          </a:prstGeom>
        </p:spPr>
      </p:pic>
      <p:sp>
        <p:nvSpPr>
          <p:cNvPr id="1029" name="AutoShape 5" descr="Klein 1.jpg wordt weergegev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5362" name="AutoShape 2" descr="WP_20160804_001.jpg wordt weergegev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46082" name="AutoShape 2" descr="blob:https://web.whatsapp.com/cd8bd633-6d11-4457-b079-511ad93e42d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/>
          <a:srcRect r="8981" b="20467"/>
          <a:stretch>
            <a:fillRect/>
          </a:stretch>
        </p:blipFill>
        <p:spPr bwMode="auto">
          <a:xfrm>
            <a:off x="0" y="0"/>
            <a:ext cx="9144000" cy="4768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5072074"/>
            <a:ext cx="6486516" cy="1214446"/>
          </a:xfrm>
        </p:spPr>
        <p:txBody>
          <a:bodyPr>
            <a:noAutofit/>
          </a:bodyPr>
          <a:lstStyle/>
          <a:p>
            <a:pPr algn="l"/>
            <a:r>
              <a:rPr lang="nl-NL" sz="3600" b="1" dirty="0"/>
              <a:t>U bent God van dichtbij en niet van ver weg</a:t>
            </a:r>
            <a:r>
              <a:rPr lang="pt-BR" sz="3600" b="1" dirty="0"/>
              <a:t/>
            </a:r>
            <a:br>
              <a:rPr lang="pt-BR" sz="3600" b="1" dirty="0"/>
            </a:br>
            <a:endParaRPr lang="pt-BR" sz="3600" b="1" i="1" dirty="0">
              <a:latin typeface="+mn-lt"/>
              <a:ea typeface="+mn-ea"/>
              <a:cs typeface="+mn-cs"/>
            </a:endParaRPr>
          </a:p>
        </p:txBody>
      </p:sp>
      <p:pic>
        <p:nvPicPr>
          <p:cNvPr id="6" name="Imagem 5" descr="LOGO OSAV uitgesnede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86710" y="5214950"/>
            <a:ext cx="1212160" cy="1214422"/>
          </a:xfrm>
          <a:prstGeom prst="rect">
            <a:avLst/>
          </a:prstGeom>
        </p:spPr>
      </p:pic>
      <p:sp>
        <p:nvSpPr>
          <p:cNvPr id="1029" name="AutoShape 5" descr="Klein 1.jpg wordt weergegev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5362" name="AutoShape 2" descr="WP_20160804_001.jpg wordt weergegev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7410" name="AutoShape 2" descr="SDC18039.JPG wordt weergegev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7412" name="AutoShape 4" descr="SDC18039.JPG wordt weergegev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45058" name="AutoShape 2" descr="blob:https://web.whatsapp.com/9efabec7-735d-48f9-be9f-8d3924c88b4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6357949" cy="4768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857852" y="1571612"/>
            <a:ext cx="3286148" cy="4429156"/>
          </a:xfrm>
        </p:spPr>
        <p:txBody>
          <a:bodyPr>
            <a:normAutofit/>
          </a:bodyPr>
          <a:lstStyle/>
          <a:p>
            <a:r>
              <a:rPr lang="nl-NL" sz="3600" b="1" dirty="0" smtClean="0"/>
              <a:t/>
            </a:r>
            <a:br>
              <a:rPr lang="nl-NL" sz="3600" b="1" dirty="0" smtClean="0"/>
            </a:br>
            <a:r>
              <a:rPr lang="nl-NL" sz="3600" b="1" dirty="0" smtClean="0"/>
              <a:t>U </a:t>
            </a:r>
            <a:r>
              <a:rPr lang="nl-NL" sz="3600" b="1" dirty="0"/>
              <a:t>verandert nooit, U bent trouw</a:t>
            </a:r>
            <a:endParaRPr lang="pt-BR" sz="3600" b="1" dirty="0"/>
          </a:p>
        </p:txBody>
      </p:sp>
      <p:pic>
        <p:nvPicPr>
          <p:cNvPr id="6" name="Imagem 5" descr="LOGO OSAV uitgesnede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86710" y="0"/>
            <a:ext cx="1212160" cy="1214422"/>
          </a:xfrm>
          <a:prstGeom prst="rect">
            <a:avLst/>
          </a:prstGeom>
        </p:spPr>
      </p:pic>
      <p:sp>
        <p:nvSpPr>
          <p:cNvPr id="1029" name="AutoShape 5" descr="Klein 1.jpg wordt weergegev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5362" name="AutoShape 2" descr="WP_20160804_001.jpg wordt weergegev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8434" name="AutoShape 2" descr="Jose voorkant.jpg wordt weergegev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44034" name="AutoShape 2" descr="blob:https://web.whatsapp.com/78bbcf58-0ed5-4004-ba60-9af4eb3683a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3"/>
          <a:srcRect l="16589" r="16332"/>
          <a:stretch>
            <a:fillRect/>
          </a:stretch>
        </p:blipFill>
        <p:spPr bwMode="auto">
          <a:xfrm>
            <a:off x="0" y="0"/>
            <a:ext cx="5878425" cy="657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LOGO OSAV uitgesnede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72396" y="4357694"/>
            <a:ext cx="1212160" cy="1214422"/>
          </a:xfrm>
          <a:prstGeom prst="rect">
            <a:avLst/>
          </a:prstGeom>
        </p:spPr>
      </p:pic>
      <p:sp>
        <p:nvSpPr>
          <p:cNvPr id="1029" name="AutoShape 5" descr="Klein 1.jpg wordt weergegev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5362" name="AutoShape 2" descr="WP_20160804_001.jpg wordt weergegev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8434" name="AutoShape 2" descr="Jose voorkant.jpg wordt weergegev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9" name="Título 1"/>
          <p:cNvSpPr>
            <a:spLocks noGrp="1"/>
          </p:cNvSpPr>
          <p:nvPr>
            <p:ph type="ctrTitle"/>
          </p:nvPr>
        </p:nvSpPr>
        <p:spPr>
          <a:xfrm>
            <a:off x="0" y="5500678"/>
            <a:ext cx="7058020" cy="1357322"/>
          </a:xfrm>
        </p:spPr>
        <p:txBody>
          <a:bodyPr>
            <a:noAutofit/>
          </a:bodyPr>
          <a:lstStyle/>
          <a:p>
            <a:r>
              <a:rPr lang="nl-NL" sz="3600" b="1" dirty="0"/>
              <a:t>God van het verbond, God van beloftes</a:t>
            </a:r>
            <a:r>
              <a:rPr lang="pt-BR" sz="3600" dirty="0"/>
              <a:t/>
            </a:r>
            <a:br>
              <a:rPr lang="pt-BR" sz="3600" dirty="0"/>
            </a:br>
            <a:endParaRPr lang="pt-BR" sz="3600" b="1" dirty="0" smtClean="0"/>
          </a:p>
        </p:txBody>
      </p:sp>
      <p:pic>
        <p:nvPicPr>
          <p:cNvPr id="8" name="Imagem 7" descr="Wim en Jonas tekenen het contract met de overhei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V="1">
            <a:off x="0" y="214290"/>
            <a:ext cx="6715140" cy="50363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LOGO OSAV uitgesnede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15272" y="214290"/>
            <a:ext cx="1212160" cy="1214422"/>
          </a:xfrm>
          <a:prstGeom prst="rect">
            <a:avLst/>
          </a:prstGeom>
        </p:spPr>
      </p:pic>
      <p:sp>
        <p:nvSpPr>
          <p:cNvPr id="1029" name="AutoShape 5" descr="Klein 1.jpg wordt weergegev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5362" name="AutoShape 2" descr="WP_20160804_001.jpg wordt weergegev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8434" name="AutoShape 2" descr="Jose voorkant.jpg wordt weergegev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0" name="Título 1"/>
          <p:cNvSpPr>
            <a:spLocks noGrp="1"/>
          </p:cNvSpPr>
          <p:nvPr>
            <p:ph type="ctrTitle"/>
          </p:nvPr>
        </p:nvSpPr>
        <p:spPr>
          <a:xfrm>
            <a:off x="357158" y="0"/>
            <a:ext cx="6858048" cy="1785926"/>
          </a:xfrm>
        </p:spPr>
        <p:txBody>
          <a:bodyPr>
            <a:normAutofit fontScale="90000"/>
          </a:bodyPr>
          <a:lstStyle/>
          <a:p>
            <a:pPr algn="l"/>
            <a:r>
              <a:rPr lang="pt-BR" sz="2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/>
            </a:r>
            <a:br>
              <a:rPr lang="pt-BR" sz="2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pt-BR" sz="2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/>
            </a:r>
            <a:br>
              <a:rPr lang="pt-BR" sz="2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pt-BR" sz="2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/>
            </a:r>
            <a:br>
              <a:rPr lang="pt-BR" sz="2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nl-NL" sz="4000" b="1" dirty="0"/>
              <a:t>God die geen mens is dat hij zou liegen</a:t>
            </a:r>
            <a:r>
              <a:rPr lang="pt-BR" sz="3600" dirty="0"/>
              <a:t/>
            </a:r>
            <a:br>
              <a:rPr lang="pt-BR" sz="3600" dirty="0"/>
            </a:br>
            <a:r>
              <a:rPr lang="pt-BR" sz="2400" dirty="0" smtClean="0"/>
              <a:t/>
            </a:r>
            <a:br>
              <a:rPr lang="pt-BR" sz="2400" dirty="0" smtClean="0"/>
            </a:br>
            <a:endParaRPr lang="pt-BR" sz="2400" b="1" i="1" dirty="0">
              <a:latin typeface="+mn-lt"/>
              <a:ea typeface="+mn-ea"/>
              <a:cs typeface="+mn-cs"/>
            </a:endParaRPr>
          </a:p>
        </p:txBody>
      </p:sp>
      <p:sp>
        <p:nvSpPr>
          <p:cNvPr id="41986" name="AutoShape 2" descr="blob:https://web.whatsapp.com/9a42c8e8-12cf-412d-bd31-24526e56127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/>
          <a:srcRect t="19384" r="14230" b="12772"/>
          <a:stretch>
            <a:fillRect/>
          </a:stretch>
        </p:blipFill>
        <p:spPr bwMode="auto">
          <a:xfrm>
            <a:off x="714348" y="1857340"/>
            <a:ext cx="8429652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2511</TotalTime>
  <Words>107</Words>
  <Application>Microsoft Office PowerPoint</Application>
  <PresentationFormat>Apresentação na tela (4:3)</PresentationFormat>
  <Paragraphs>21</Paragraphs>
  <Slides>21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22" baseType="lpstr">
      <vt:lpstr>Tema do Office</vt:lpstr>
      <vt:lpstr>Slide 1</vt:lpstr>
      <vt:lpstr>   GOD VAN BELOFTEN  Vertaling: “Deus de promessas”  </vt:lpstr>
      <vt:lpstr>Ik weet dat uw ogen altijd attent op mij gericht zijn</vt:lpstr>
      <vt:lpstr>En uw oren zijn gevoelig voor mijn geroep  </vt:lpstr>
      <vt:lpstr>               Het kan zijn dat ik moet huilen, maar de vreugde komt in de ochtend    </vt:lpstr>
      <vt:lpstr>U bent God van dichtbij en niet van ver weg </vt:lpstr>
      <vt:lpstr> U verandert nooit, U bent trouw</vt:lpstr>
      <vt:lpstr>God van het verbond, God van beloftes </vt:lpstr>
      <vt:lpstr>   God die geen mens is dat hij zou liegen  </vt:lpstr>
      <vt:lpstr> Alles kan voorbijgaan, alles kan veranderen </vt:lpstr>
      <vt:lpstr>Maar Uw woord zal uitkomen </vt:lpstr>
      <vt:lpstr>Wat ik ook meemaak, ik weet Wie voor mij strijdt  </vt:lpstr>
      <vt:lpstr>Zijn plannen kunnen niet verhinderd worden </vt:lpstr>
      <vt:lpstr>Slide 14</vt:lpstr>
      <vt:lpstr>Mijn ogen zullen het onmogelijke zien gebeuren</vt:lpstr>
      <vt:lpstr>God van het verbond, God van beloftes </vt:lpstr>
      <vt:lpstr>   God die geen mens is dat hij zou liegen  </vt:lpstr>
      <vt:lpstr> Alles kan voorbijgaan, alles kan veranderen </vt:lpstr>
      <vt:lpstr>Maar Uw woord zal uitkomen </vt:lpstr>
      <vt:lpstr>GOD VAN BELOFTEN</vt:lpstr>
      <vt:lpstr>Slide 21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pessoas tornam se  PESSOAS</dc:title>
  <dc:creator>Água Viva Presidente</dc:creator>
  <cp:lastModifiedBy>Água Viva Presidente</cp:lastModifiedBy>
  <cp:revision>109</cp:revision>
  <dcterms:created xsi:type="dcterms:W3CDTF">2016-08-19T13:53:02Z</dcterms:created>
  <dcterms:modified xsi:type="dcterms:W3CDTF">2018-01-06T15:31:33Z</dcterms:modified>
</cp:coreProperties>
</file>