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13169900" y="952500"/>
            <a:ext cx="95250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buClrTx/>
              <a:defRPr sz="3800"/>
            </a:lvl1pPr>
            <a:lvl2pPr marL="1117600" indent="-558800">
              <a:spcBef>
                <a:spcPts val="4500"/>
              </a:spcBef>
              <a:buClrTx/>
              <a:defRPr sz="3800"/>
            </a:lvl2pPr>
            <a:lvl3pPr marL="1676400" indent="-558800">
              <a:spcBef>
                <a:spcPts val="4500"/>
              </a:spcBef>
              <a:buClrTx/>
              <a:defRPr sz="3800"/>
            </a:lvl3pPr>
            <a:lvl4pPr marL="2235200" indent="-558800">
              <a:spcBef>
                <a:spcPts val="4500"/>
              </a:spcBef>
              <a:buClrTx/>
              <a:defRPr sz="3800"/>
            </a:lvl4pPr>
            <a:lvl5pPr marL="2794000" indent="-558800">
              <a:spcBef>
                <a:spcPts val="4500"/>
              </a:spcBef>
              <a:buClrTx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15760700" y="68707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15760700" y="952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1206500" y="9525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1.jpg" descr="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10.jpg" descr="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11.jpg" descr="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5" name="12.jpg" descr="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9" name="13.jpg" descr="1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3" name="14.jpg" descr="1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7" name="15.jpg" descr="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1" name="16.jpg" descr="1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5" name="17.jpg" descr="1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18.jpg" descr="1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3" name="19.jpg" descr="1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2.jpg" descr="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6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7" name="20.jpg" descr="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1" name="21.jpg" descr="2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4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3.jpg" descr="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4.jpg" descr="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5.jpg" descr="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.jpg" descr="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.jpg" descr="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8.jpg" descr="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9.jpg" descr="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