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22" r:id="rId3"/>
    <p:sldId id="323" r:id="rId4"/>
    <p:sldId id="404" r:id="rId5"/>
    <p:sldId id="403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  <p:sldId id="351" r:id="rId32"/>
    <p:sldId id="352" r:id="rId33"/>
    <p:sldId id="353" r:id="rId34"/>
    <p:sldId id="354" r:id="rId35"/>
    <p:sldId id="355" r:id="rId36"/>
    <p:sldId id="356" r:id="rId37"/>
    <p:sldId id="357" r:id="rId38"/>
    <p:sldId id="358" r:id="rId39"/>
    <p:sldId id="359" r:id="rId40"/>
    <p:sldId id="360" r:id="rId41"/>
    <p:sldId id="361" r:id="rId42"/>
    <p:sldId id="362" r:id="rId43"/>
    <p:sldId id="363" r:id="rId44"/>
    <p:sldId id="364" r:id="rId45"/>
    <p:sldId id="365" r:id="rId46"/>
    <p:sldId id="366" r:id="rId47"/>
    <p:sldId id="367" r:id="rId48"/>
    <p:sldId id="368" r:id="rId49"/>
    <p:sldId id="369" r:id="rId50"/>
    <p:sldId id="370" r:id="rId51"/>
    <p:sldId id="371" r:id="rId52"/>
    <p:sldId id="372" r:id="rId53"/>
    <p:sldId id="373" r:id="rId54"/>
    <p:sldId id="374" r:id="rId55"/>
    <p:sldId id="375" r:id="rId56"/>
    <p:sldId id="376" r:id="rId57"/>
    <p:sldId id="377" r:id="rId58"/>
    <p:sldId id="378" r:id="rId59"/>
    <p:sldId id="379" r:id="rId60"/>
    <p:sldId id="380" r:id="rId61"/>
    <p:sldId id="381" r:id="rId62"/>
    <p:sldId id="382" r:id="rId63"/>
    <p:sldId id="383" r:id="rId64"/>
    <p:sldId id="384" r:id="rId65"/>
    <p:sldId id="385" r:id="rId66"/>
    <p:sldId id="386" r:id="rId67"/>
    <p:sldId id="387" r:id="rId68"/>
    <p:sldId id="388" r:id="rId69"/>
    <p:sldId id="389" r:id="rId70"/>
    <p:sldId id="390" r:id="rId71"/>
    <p:sldId id="391" r:id="rId72"/>
    <p:sldId id="392" r:id="rId73"/>
    <p:sldId id="393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A60A5C"/>
    <a:srgbClr val="008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64" autoAdjust="0"/>
    <p:restoredTop sz="86420" autoAdjust="0"/>
  </p:normalViewPr>
  <p:slideViewPr>
    <p:cSldViewPr>
      <p:cViewPr varScale="1">
        <p:scale>
          <a:sx n="64" d="100"/>
          <a:sy n="64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sndAc>
      <p:stSnd>
        <p:snd r:embed="rId13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4000">
              <a:srgbClr val="FF3399">
                <a:alpha val="42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ivaji01" pitchFamily="2" charset="0"/>
              </a:rPr>
              <a:t>  </a:t>
            </a:r>
            <a:r>
              <a:rPr lang="en-US" sz="239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ivaji01" pitchFamily="2" charset="0"/>
              </a:rPr>
              <a:t>Aa</a:t>
            </a:r>
            <a:r>
              <a:rPr lang="en-US" sz="23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ivaji01" pitchFamily="2" charset="0"/>
              </a:rPr>
              <a:t>[-</a:t>
            </a: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 amt="8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solidFill>
                  <a:srgbClr val="FFFF00"/>
                </a:solidFill>
                <a:latin typeface="Shivaji01" pitchFamily="2" charset="0"/>
              </a:rPr>
              <a:t>  </a:t>
            </a:r>
            <a:r>
              <a:rPr lang="en-US" sz="23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sama</a:t>
            </a:r>
            <a:r>
              <a:rPr lang="en-US" sz="23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[-</a:t>
            </a:r>
            <a:endParaRPr lang="en-US" sz="23900" b="1" dirty="0" smtClean="0">
              <a:ln>
                <a:solidFill>
                  <a:srgbClr val="FFFF00"/>
                </a:solidFill>
              </a:ln>
              <a:solidFill>
                <a:srgbClr val="FFFF00"/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 amt="8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-11430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chemeClr val="bg2">
                    <a:lumMod val="25000"/>
                  </a:schemeClr>
                </a:solidFill>
                <a:latin typeface="Shivaji01" pitchFamily="2" charset="0"/>
              </a:rPr>
              <a:t>saDk</a:t>
            </a:r>
            <a:endParaRPr lang="en-US" sz="23900" b="1" dirty="0" smtClean="0">
              <a:solidFill>
                <a:schemeClr val="bg2">
                  <a:lumMod val="25000"/>
                </a:schemeClr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 amt="8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rgbClr val="C00000"/>
                </a:solidFill>
                <a:latin typeface="Shivaji01" pitchFamily="2" charset="0"/>
              </a:rPr>
              <a:t>kmaL</a:t>
            </a:r>
            <a:endParaRPr lang="en-US" sz="23900" b="1" dirty="0" smtClean="0">
              <a:solidFill>
                <a:srgbClr val="C00000"/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 amt="8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hivaji01" pitchFamily="2" charset="0"/>
              </a:rPr>
              <a:t>badk</a:t>
            </a:r>
            <a:endParaRPr lang="en-US" sz="239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 amt="8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447800"/>
            <a:ext cx="8458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Shivaji01" pitchFamily="2" charset="0"/>
              </a:rPr>
              <a:t> </a:t>
            </a:r>
            <a:r>
              <a:rPr lang="en-US" sz="11500" b="1" dirty="0" err="1" smtClean="0">
                <a:solidFill>
                  <a:srgbClr val="C00000"/>
                </a:solidFill>
                <a:latin typeface="Shivaji01" pitchFamily="2" charset="0"/>
              </a:rPr>
              <a:t>basa</a:t>
            </a:r>
            <a:r>
              <a:rPr lang="en-US" sz="11500" b="1" dirty="0" smtClean="0">
                <a:latin typeface="Shivaji01" pitchFamily="2" charset="0"/>
              </a:rPr>
              <a:t> </a:t>
            </a:r>
            <a:r>
              <a:rPr lang="en-US" sz="11500" b="1" dirty="0" err="1" smtClean="0">
                <a:solidFill>
                  <a:schemeClr val="accent2">
                    <a:lumMod val="75000"/>
                  </a:schemeClr>
                </a:solidFill>
                <a:latin typeface="Shivaji01" pitchFamily="2" charset="0"/>
              </a:rPr>
              <a:t>naL</a:t>
            </a:r>
            <a:r>
              <a:rPr lang="en-US" sz="11500" b="1" dirty="0" smtClean="0">
                <a:latin typeface="Shivaji01" pitchFamily="2" charset="0"/>
              </a:rPr>
              <a:t> </a:t>
            </a:r>
            <a:r>
              <a:rPr lang="en-US" sz="11500" b="1" dirty="0" err="1" smtClean="0">
                <a:latin typeface="Shivaji01" pitchFamily="2" charset="0"/>
              </a:rPr>
              <a:t>saL</a:t>
            </a:r>
            <a:r>
              <a:rPr lang="en-US" sz="11500" b="1" dirty="0" smtClean="0">
                <a:latin typeface="Shivaji01" pitchFamily="2" charset="0"/>
              </a:rPr>
              <a:t>[- </a:t>
            </a:r>
            <a:r>
              <a:rPr lang="en-US" sz="11500" b="1" dirty="0" err="1" smtClean="0">
                <a:solidFill>
                  <a:srgbClr val="7030A0"/>
                </a:solidFill>
                <a:latin typeface="Shivaji01" pitchFamily="2" charset="0"/>
              </a:rPr>
              <a:t>babana</a:t>
            </a:r>
            <a:r>
              <a:rPr lang="en-US" sz="11500" b="1" dirty="0" smtClean="0">
                <a:latin typeface="Shivaji01" pitchFamily="2" charset="0"/>
              </a:rPr>
              <a:t> 	</a:t>
            </a:r>
            <a:r>
              <a:rPr lang="en-US" sz="11500" b="1" dirty="0" err="1" smtClean="0">
                <a:solidFill>
                  <a:srgbClr val="FFFF00"/>
                </a:solidFill>
                <a:latin typeface="Shivaji01" pitchFamily="2" charset="0"/>
              </a:rPr>
              <a:t>namana</a:t>
            </a:r>
            <a:r>
              <a:rPr lang="en-US" sz="11500" b="1" dirty="0" smtClean="0">
                <a:latin typeface="Shivaji01" pitchFamily="2" charset="0"/>
              </a:rPr>
              <a:t> </a:t>
            </a:r>
            <a:r>
              <a:rPr lang="en-US" sz="11500" b="1" dirty="0" err="1" smtClean="0">
                <a:solidFill>
                  <a:srgbClr val="C00000"/>
                </a:solidFill>
                <a:latin typeface="Shivaji01" pitchFamily="2" charset="0"/>
              </a:rPr>
              <a:t>Aasana</a:t>
            </a:r>
            <a:r>
              <a:rPr lang="en-US" sz="11500" b="1" dirty="0" smtClean="0">
                <a:latin typeface="Shivaji01" pitchFamily="2" charset="0"/>
              </a:rPr>
              <a:t> </a:t>
            </a:r>
            <a:r>
              <a:rPr lang="en-US" sz="11500" b="1" dirty="0" err="1" smtClean="0">
                <a:solidFill>
                  <a:schemeClr val="accent6">
                    <a:lumMod val="75000"/>
                  </a:schemeClr>
                </a:solidFill>
                <a:latin typeface="Shivaji01" pitchFamily="2" charset="0"/>
              </a:rPr>
              <a:t>madna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 amt="8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0"/>
            <a:ext cx="8763000" cy="8586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800" dirty="0" smtClean="0">
                <a:latin typeface="Shivaji01" pitchFamily="2" charset="0"/>
              </a:rPr>
              <a:t>  </a:t>
            </a:r>
            <a:r>
              <a:rPr lang="en-US" sz="8800" b="1" dirty="0" smtClean="0">
                <a:solidFill>
                  <a:schemeClr val="accent1"/>
                </a:solidFill>
                <a:latin typeface="Shivaji01" pitchFamily="2" charset="0"/>
              </a:rPr>
              <a:t>k</a:t>
            </a:r>
            <a:r>
              <a:rPr lang="en-US" sz="8000" dirty="0" smtClean="0">
                <a:latin typeface="Shivaji01" pitchFamily="2" charset="0"/>
              </a:rPr>
              <a:t> </a:t>
            </a:r>
            <a:r>
              <a:rPr lang="en-US" sz="6600" b="1" i="1" dirty="0" err="1" smtClean="0">
                <a:solidFill>
                  <a:srgbClr val="00B050"/>
                </a:solidFill>
                <a:latin typeface="Shivaji01" pitchFamily="2" charset="0"/>
              </a:rPr>
              <a:t>kmalaa</a:t>
            </a:r>
            <a:r>
              <a:rPr lang="en-US" sz="6600" b="1" i="1" dirty="0" smtClean="0">
                <a:solidFill>
                  <a:srgbClr val="00B050"/>
                </a:solidFill>
                <a:latin typeface="Shivaji01" pitchFamily="2" charset="0"/>
              </a:rPr>
              <a:t>  </a:t>
            </a:r>
            <a:r>
              <a:rPr lang="en-US" sz="6600" b="1" i="1" dirty="0" err="1" smtClean="0">
                <a:solidFill>
                  <a:srgbClr val="00B050"/>
                </a:solidFill>
                <a:latin typeface="Shivaji01" pitchFamily="2" charset="0"/>
              </a:rPr>
              <a:t>maakD</a:t>
            </a:r>
            <a:r>
              <a:rPr lang="en-US" sz="6600" b="1" i="1" dirty="0" smtClean="0">
                <a:solidFill>
                  <a:srgbClr val="00B050"/>
                </a:solidFill>
                <a:latin typeface="Shivaji01" pitchFamily="2" charset="0"/>
              </a:rPr>
              <a:t>  </a:t>
            </a:r>
            <a:r>
              <a:rPr lang="en-US" sz="6600" b="1" i="1" dirty="0" err="1" smtClean="0">
                <a:solidFill>
                  <a:srgbClr val="00B050"/>
                </a:solidFill>
                <a:latin typeface="Shivaji01" pitchFamily="2" charset="0"/>
              </a:rPr>
              <a:t>kDk</a:t>
            </a:r>
            <a:endParaRPr lang="en-US" sz="6600" b="1" i="1" dirty="0" smtClean="0">
              <a:solidFill>
                <a:srgbClr val="00B050"/>
              </a:solidFill>
              <a:latin typeface="Shivaji01" pitchFamily="2" charset="0"/>
            </a:endParaRPr>
          </a:p>
          <a:p>
            <a:r>
              <a:rPr lang="en-US" sz="6600" dirty="0" smtClean="0">
                <a:latin typeface="Shivaji01" pitchFamily="2" charset="0"/>
              </a:rPr>
              <a:t>   </a:t>
            </a:r>
            <a:r>
              <a:rPr lang="en-US" sz="9600" b="1" dirty="0" smtClean="0">
                <a:solidFill>
                  <a:schemeClr val="accent1"/>
                </a:solidFill>
                <a:latin typeface="Shivaji01" pitchFamily="2" charset="0"/>
              </a:rPr>
              <a:t>ma</a:t>
            </a:r>
            <a:r>
              <a:rPr lang="en-US" sz="7200" dirty="0" smtClean="0">
                <a:latin typeface="Shivaji01" pitchFamily="2" charset="0"/>
              </a:rPr>
              <a:t> </a:t>
            </a:r>
            <a:r>
              <a:rPr lang="en-US" sz="6600" dirty="0" smtClean="0">
                <a:latin typeface="Shivaji01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Shivaji01" pitchFamily="2" charset="0"/>
              </a:rPr>
              <a:t>maSaala</a:t>
            </a:r>
            <a:r>
              <a:rPr lang="en-US" sz="6600" b="1" dirty="0" smtClean="0">
                <a:solidFill>
                  <a:srgbClr val="00B050"/>
                </a:solidFill>
                <a:latin typeface="Shivaji01" pitchFamily="2" charset="0"/>
              </a:rPr>
              <a:t>  </a:t>
            </a:r>
            <a:r>
              <a:rPr lang="en-US" sz="6600" b="1" dirty="0" err="1" smtClean="0">
                <a:solidFill>
                  <a:srgbClr val="00B050"/>
                </a:solidFill>
                <a:latin typeface="Shivaji01" pitchFamily="2" charset="0"/>
              </a:rPr>
              <a:t>camacama</a:t>
            </a:r>
            <a:r>
              <a:rPr lang="en-US" sz="6600" b="1" dirty="0" smtClean="0">
                <a:solidFill>
                  <a:srgbClr val="00B050"/>
                </a:solidFill>
                <a:latin typeface="Shivaji01" pitchFamily="2" charset="0"/>
              </a:rPr>
              <a:t>  </a:t>
            </a:r>
            <a:r>
              <a:rPr lang="en-US" sz="6600" b="1" dirty="0" err="1" smtClean="0">
                <a:solidFill>
                  <a:srgbClr val="00B050"/>
                </a:solidFill>
                <a:latin typeface="Shivaji01" pitchFamily="2" charset="0"/>
              </a:rPr>
              <a:t>Saama</a:t>
            </a:r>
            <a:endParaRPr lang="en-US" sz="6600" b="1" dirty="0" smtClean="0">
              <a:solidFill>
                <a:srgbClr val="00B050"/>
              </a:solidFill>
              <a:latin typeface="Shivaji01" pitchFamily="2" charset="0"/>
            </a:endParaRPr>
          </a:p>
          <a:p>
            <a:r>
              <a:rPr lang="en-US" sz="8000" dirty="0" smtClean="0">
                <a:latin typeface="Shivaji01" pitchFamily="2" charset="0"/>
              </a:rPr>
              <a:t>  </a:t>
            </a:r>
            <a:r>
              <a:rPr lang="en-US" sz="8800" b="1" dirty="0" smtClean="0">
                <a:solidFill>
                  <a:schemeClr val="accent1"/>
                </a:solidFill>
                <a:latin typeface="Shivaji01" pitchFamily="2" charset="0"/>
              </a:rPr>
              <a:t>L</a:t>
            </a:r>
            <a:r>
              <a:rPr lang="en-US" sz="8800" dirty="0" smtClean="0">
                <a:latin typeface="Shivaji01" pitchFamily="2" charset="0"/>
              </a:rPr>
              <a:t> </a:t>
            </a:r>
            <a:r>
              <a:rPr lang="en-US" sz="8000" dirty="0" smtClean="0">
                <a:latin typeface="Shivaji01" pitchFamily="2" charset="0"/>
              </a:rPr>
              <a:t> </a:t>
            </a:r>
            <a:r>
              <a:rPr lang="en-US" sz="7200" b="1" dirty="0" err="1" smtClean="0">
                <a:solidFill>
                  <a:srgbClr val="00B050"/>
                </a:solidFill>
                <a:latin typeface="Shivaji01" pitchFamily="2" charset="0"/>
              </a:rPr>
              <a:t>naL</a:t>
            </a:r>
            <a:r>
              <a:rPr lang="en-US" sz="7200" b="1" dirty="0" smtClean="0">
                <a:solidFill>
                  <a:srgbClr val="00B050"/>
                </a:solidFill>
                <a:latin typeface="Shivaji01" pitchFamily="2" charset="0"/>
              </a:rPr>
              <a:t>  </a:t>
            </a:r>
            <a:r>
              <a:rPr lang="en-US" sz="7200" b="1" dirty="0" err="1" smtClean="0">
                <a:solidFill>
                  <a:srgbClr val="00B050"/>
                </a:solidFill>
                <a:latin typeface="Shivaji01" pitchFamily="2" charset="0"/>
              </a:rPr>
              <a:t>saLsaL</a:t>
            </a:r>
            <a:r>
              <a:rPr lang="en-US" sz="7200" b="1" dirty="0" smtClean="0">
                <a:solidFill>
                  <a:srgbClr val="00B050"/>
                </a:solidFill>
                <a:latin typeface="Shivaji01" pitchFamily="2" charset="0"/>
              </a:rPr>
              <a:t>  </a:t>
            </a:r>
            <a:r>
              <a:rPr lang="en-US" sz="7200" b="1" dirty="0" err="1" smtClean="0">
                <a:solidFill>
                  <a:srgbClr val="00B050"/>
                </a:solidFill>
                <a:latin typeface="Shivaji01" pitchFamily="2" charset="0"/>
              </a:rPr>
              <a:t>sarL</a:t>
            </a:r>
            <a:endParaRPr lang="en-US" sz="7200" b="1" dirty="0" smtClean="0">
              <a:solidFill>
                <a:srgbClr val="00B050"/>
              </a:solidFill>
              <a:latin typeface="Shivaji01" pitchFamily="2" charset="0"/>
            </a:endParaRPr>
          </a:p>
          <a:p>
            <a:r>
              <a:rPr lang="en-US" sz="7200" dirty="0" smtClean="0">
                <a:latin typeface="Shivaji01" pitchFamily="2" charset="0"/>
              </a:rPr>
              <a:t>  </a:t>
            </a:r>
            <a:r>
              <a:rPr lang="en-US" sz="8000" b="1" dirty="0" err="1" smtClean="0">
                <a:solidFill>
                  <a:schemeClr val="accent1"/>
                </a:solidFill>
                <a:latin typeface="Shivaji01" pitchFamily="2" charset="0"/>
              </a:rPr>
              <a:t>ba</a:t>
            </a:r>
            <a:r>
              <a:rPr lang="en-US" sz="7200" dirty="0" smtClean="0">
                <a:latin typeface="Shivaji01" pitchFamily="2" charset="0"/>
              </a:rPr>
              <a:t>  </a:t>
            </a:r>
            <a:r>
              <a:rPr lang="en-US" sz="7200" dirty="0" err="1" smtClean="0">
                <a:solidFill>
                  <a:srgbClr val="00B050"/>
                </a:solidFill>
                <a:latin typeface="Shivaji01" pitchFamily="2" charset="0"/>
              </a:rPr>
              <a:t>basa</a:t>
            </a:r>
            <a:r>
              <a:rPr lang="en-US" sz="7200" dirty="0" smtClean="0">
                <a:solidFill>
                  <a:srgbClr val="00B050"/>
                </a:solidFill>
                <a:latin typeface="Shivaji01" pitchFamily="2" charset="0"/>
              </a:rPr>
              <a:t>    </a:t>
            </a:r>
            <a:r>
              <a:rPr lang="en-US" sz="7200" dirty="0" err="1" smtClean="0">
                <a:solidFill>
                  <a:srgbClr val="00B050"/>
                </a:solidFill>
                <a:latin typeface="Shivaji01" pitchFamily="2" charset="0"/>
              </a:rPr>
              <a:t>babana</a:t>
            </a:r>
            <a:r>
              <a:rPr lang="en-US" sz="7200" dirty="0" smtClean="0">
                <a:solidFill>
                  <a:srgbClr val="00B050"/>
                </a:solidFill>
                <a:latin typeface="Shivaji01" pitchFamily="2" charset="0"/>
              </a:rPr>
              <a:t>  Ababa</a:t>
            </a:r>
          </a:p>
          <a:p>
            <a:r>
              <a:rPr lang="en-US" sz="7200" dirty="0" smtClean="0">
                <a:latin typeface="Shivaji01" pitchFamily="2" charset="0"/>
              </a:rPr>
              <a:t>  </a:t>
            </a:r>
            <a:r>
              <a:rPr lang="en-US" sz="8000" b="1" dirty="0" smtClean="0">
                <a:solidFill>
                  <a:schemeClr val="accent1"/>
                </a:solidFill>
                <a:latin typeface="Shivaji01" pitchFamily="2" charset="0"/>
              </a:rPr>
              <a:t>d</a:t>
            </a:r>
            <a:r>
              <a:rPr lang="en-US" sz="8000" dirty="0" smtClean="0">
                <a:latin typeface="Shivaji01" pitchFamily="2" charset="0"/>
              </a:rPr>
              <a:t> </a:t>
            </a:r>
            <a:r>
              <a:rPr lang="en-US" sz="7200" dirty="0" smtClean="0">
                <a:latin typeface="Shivaji01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Shivaji01" pitchFamily="2" charset="0"/>
              </a:rPr>
              <a:t>drvaajaa</a:t>
            </a:r>
            <a:r>
              <a:rPr lang="en-US" sz="7200" dirty="0" smtClean="0">
                <a:solidFill>
                  <a:srgbClr val="00B050"/>
                </a:solidFill>
                <a:latin typeface="Shivaji01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Shivaji01" pitchFamily="2" charset="0"/>
              </a:rPr>
              <a:t>vadna</a:t>
            </a:r>
            <a:r>
              <a:rPr lang="en-US" sz="7200" dirty="0" smtClean="0">
                <a:solidFill>
                  <a:srgbClr val="00B050"/>
                </a:solidFill>
                <a:latin typeface="Shivaji01" pitchFamily="2" charset="0"/>
              </a:rPr>
              <a:t> </a:t>
            </a:r>
            <a:r>
              <a:rPr lang="en-US" sz="7200" dirty="0" err="1" smtClean="0">
                <a:solidFill>
                  <a:srgbClr val="00B050"/>
                </a:solidFill>
                <a:latin typeface="Shivaji01" pitchFamily="2" charset="0"/>
              </a:rPr>
              <a:t>dbadbaa</a:t>
            </a:r>
            <a:r>
              <a:rPr lang="en-US" sz="7200" dirty="0" smtClean="0">
                <a:solidFill>
                  <a:srgbClr val="00B050"/>
                </a:solidFill>
                <a:latin typeface="Shivaji01" pitchFamily="2" charset="0"/>
              </a:rPr>
              <a:t> </a:t>
            </a:r>
            <a:r>
              <a:rPr lang="en-US" sz="8000" dirty="0" smtClean="0">
                <a:solidFill>
                  <a:srgbClr val="00B050"/>
                </a:solidFill>
                <a:latin typeface="Shivaji01" pitchFamily="2" charset="0"/>
              </a:rPr>
              <a:t> </a:t>
            </a:r>
          </a:p>
          <a:p>
            <a:endParaRPr lang="en-US" sz="7200" dirty="0" smtClean="0"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solidFill>
                  <a:srgbClr val="008000"/>
                </a:solidFill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rgbClr val="008000"/>
                </a:solidFill>
                <a:latin typeface="Shivaji01" pitchFamily="2" charset="0"/>
              </a:rPr>
              <a:t>gavat</a:t>
            </a:r>
            <a:endParaRPr lang="en-US" sz="4800" b="1" dirty="0">
              <a:solidFill>
                <a:srgbClr val="00800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 amt="8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chemeClr val="accent2">
                    <a:lumMod val="75000"/>
                  </a:schemeClr>
                </a:solidFill>
                <a:latin typeface="Shivaji01" pitchFamily="2" charset="0"/>
              </a:rPr>
              <a:t>Jagaa</a:t>
            </a:r>
            <a:endParaRPr lang="en-US" sz="23900" b="1" dirty="0" smtClean="0">
              <a:solidFill>
                <a:schemeClr val="accent2">
                  <a:lumMod val="75000"/>
                </a:schemeClr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 amt="8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</a:t>
            </a:r>
            <a:r>
              <a:rPr lang="en-US" sz="23900" b="1" dirty="0" smtClean="0">
                <a:solidFill>
                  <a:srgbClr val="FFC000"/>
                </a:solidFill>
                <a:latin typeface="Shivaji01" pitchFamily="2" charset="0"/>
              </a:rPr>
              <a:t>[</a:t>
            </a:r>
            <a:r>
              <a:rPr lang="en-US" sz="23900" b="1" dirty="0" err="1" smtClean="0">
                <a:solidFill>
                  <a:srgbClr val="FFC000"/>
                </a:solidFill>
                <a:latin typeface="Shivaji01" pitchFamily="2" charset="0"/>
              </a:rPr>
              <a:t>maart</a:t>
            </a:r>
            <a:r>
              <a:rPr lang="en-US" sz="23900" b="1" dirty="0" smtClean="0">
                <a:solidFill>
                  <a:srgbClr val="FFC000"/>
                </a:solidFill>
                <a:latin typeface="Shivaji01" pitchFamily="2" charset="0"/>
              </a:rPr>
              <a:t> </a:t>
            </a: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 amt="8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229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solidFill>
                  <a:srgbClr val="FF0000"/>
                </a:solidFill>
                <a:latin typeface="Shivaji01" pitchFamily="2" charset="0"/>
              </a:rPr>
              <a:t>gaava</a:t>
            </a:r>
            <a:r>
              <a:rPr lang="en-US" sz="16600" b="1" dirty="0" smtClean="0">
                <a:latin typeface="Shivaji01" pitchFamily="2" charset="0"/>
              </a:rPr>
              <a:t> </a:t>
            </a:r>
            <a:r>
              <a:rPr lang="en-US" sz="16600" b="1" dirty="0" err="1" smtClean="0">
                <a:solidFill>
                  <a:schemeClr val="accent4">
                    <a:lumMod val="50000"/>
                  </a:schemeClr>
                </a:solidFill>
                <a:latin typeface="Shivaji01" pitchFamily="2" charset="0"/>
              </a:rPr>
              <a:t>var</a:t>
            </a:r>
            <a:r>
              <a:rPr lang="en-US" sz="16600" b="1" dirty="0" smtClean="0">
                <a:latin typeface="Shivaji01" pitchFamily="2" charset="0"/>
              </a:rPr>
              <a:t> </a:t>
            </a:r>
            <a:r>
              <a:rPr lang="en-US" sz="16600" b="1" dirty="0" smtClean="0">
                <a:solidFill>
                  <a:srgbClr val="7030A0"/>
                </a:solidFill>
                <a:latin typeface="Shivaji01" pitchFamily="2" charset="0"/>
              </a:rPr>
              <a:t>gar</a:t>
            </a:r>
            <a:r>
              <a:rPr lang="en-US" sz="16600" b="1" dirty="0" smtClean="0">
                <a:latin typeface="Shivaji01" pitchFamily="2" charset="0"/>
              </a:rPr>
              <a:t> </a:t>
            </a:r>
            <a:r>
              <a:rPr lang="en-US" sz="16600" b="1" dirty="0" smtClean="0">
                <a:solidFill>
                  <a:srgbClr val="C00000"/>
                </a:solidFill>
                <a:latin typeface="Shivaji01" pitchFamily="2" charset="0"/>
              </a:rPr>
              <a:t>[</a:t>
            </a:r>
            <a:r>
              <a:rPr lang="en-US" sz="16600" b="1" dirty="0" err="1" smtClean="0">
                <a:solidFill>
                  <a:srgbClr val="C00000"/>
                </a:solidFill>
                <a:latin typeface="Shivaji01" pitchFamily="2" charset="0"/>
              </a:rPr>
              <a:t>tr</a:t>
            </a:r>
            <a:r>
              <a:rPr lang="en-US" sz="16600" b="1" dirty="0" smtClean="0">
                <a:solidFill>
                  <a:srgbClr val="C00000"/>
                </a:solidFill>
                <a:latin typeface="Shivaji01" pitchFamily="2" charset="0"/>
              </a:rPr>
              <a:t> </a:t>
            </a:r>
            <a:r>
              <a:rPr lang="en-US" sz="16600" b="1" dirty="0" err="1" smtClean="0">
                <a:solidFill>
                  <a:schemeClr val="tx2">
                    <a:lumMod val="50000"/>
                  </a:schemeClr>
                </a:solidFill>
                <a:latin typeface="Shivaji01" pitchFamily="2" charset="0"/>
              </a:rPr>
              <a:t>JarJar</a:t>
            </a:r>
            <a:r>
              <a:rPr lang="en-US" sz="16600" b="1" dirty="0" smtClean="0">
                <a:solidFill>
                  <a:schemeClr val="tx2">
                    <a:lumMod val="50000"/>
                  </a:schemeClr>
                </a:solidFill>
                <a:latin typeface="Shivaji01" pitchFamily="2" charset="0"/>
              </a:rPr>
              <a:t> 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</a:t>
            </a:r>
            <a:r>
              <a:rPr lang="en-US" sz="23900" b="1" i="1" dirty="0" err="1" smtClean="0">
                <a:solidFill>
                  <a:srgbClr val="A60A5C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Shivaji01" pitchFamily="2" charset="0"/>
              </a:rPr>
              <a:t>Ananasa</a:t>
            </a:r>
            <a:endParaRPr lang="en-US" sz="23900" b="1" i="1" dirty="0" smtClean="0">
              <a:solidFill>
                <a:srgbClr val="A60A5C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 amt="8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3396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3800" b="1" dirty="0" err="1" smtClean="0">
                <a:solidFill>
                  <a:srgbClr val="008000"/>
                </a:solidFill>
                <a:latin typeface="Shivaji01" pitchFamily="2" charset="0"/>
              </a:rPr>
              <a:t>baaga</a:t>
            </a:r>
            <a:r>
              <a:rPr lang="en-US" sz="13800" b="1" dirty="0" smtClean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13800" b="1" dirty="0" err="1" smtClean="0">
                <a:solidFill>
                  <a:schemeClr val="bg1"/>
                </a:solidFill>
                <a:latin typeface="Shivaji01" pitchFamily="2" charset="0"/>
              </a:rPr>
              <a:t>dat</a:t>
            </a:r>
            <a:r>
              <a:rPr lang="en-US" sz="13800" b="1" dirty="0" smtClean="0">
                <a:solidFill>
                  <a:schemeClr val="bg1"/>
                </a:solidFill>
                <a:latin typeface="Shivaji01" pitchFamily="2" charset="0"/>
              </a:rPr>
              <a:t> </a:t>
            </a:r>
            <a:r>
              <a:rPr lang="en-US" sz="13800" b="1" dirty="0" err="1" smtClean="0">
                <a:solidFill>
                  <a:schemeClr val="tx1"/>
                </a:solidFill>
                <a:latin typeface="Shivaji01" pitchFamily="2" charset="0"/>
              </a:rPr>
              <a:t>maana</a:t>
            </a:r>
            <a:r>
              <a:rPr lang="en-US" sz="13800" b="1" dirty="0" smtClean="0">
                <a:solidFill>
                  <a:schemeClr val="tx1"/>
                </a:solidFill>
                <a:latin typeface="Shivaji01" pitchFamily="2" charset="0"/>
              </a:rPr>
              <a:t> </a:t>
            </a:r>
            <a:r>
              <a:rPr lang="en-US" sz="13800" b="1" dirty="0" err="1" smtClean="0">
                <a:solidFill>
                  <a:srgbClr val="FFFF00"/>
                </a:solidFill>
                <a:latin typeface="Shivaji01" pitchFamily="2" charset="0"/>
              </a:rPr>
              <a:t>Jakasa</a:t>
            </a:r>
            <a:r>
              <a:rPr lang="en-US" sz="13800" b="1" dirty="0" smtClean="0">
                <a:solidFill>
                  <a:srgbClr val="FFFF00"/>
                </a:solidFill>
                <a:latin typeface="Shivaji01" pitchFamily="2" charset="0"/>
              </a:rPr>
              <a:t> </a:t>
            </a:r>
            <a:r>
              <a:rPr lang="en-US" sz="13800" b="1" dirty="0" err="1" smtClean="0">
                <a:solidFill>
                  <a:schemeClr val="bg1">
                    <a:lumMod val="95000"/>
                  </a:schemeClr>
                </a:solidFill>
                <a:latin typeface="Shivaji01" pitchFamily="2" charset="0"/>
              </a:rPr>
              <a:t>kmaa</a:t>
            </a:r>
            <a:r>
              <a:rPr lang="en-US" sz="13800" b="1" dirty="0" smtClean="0">
                <a:solidFill>
                  <a:schemeClr val="bg1">
                    <a:lumMod val="95000"/>
                  </a:schemeClr>
                </a:solidFill>
                <a:latin typeface="Shivaji01" pitchFamily="2" charset="0"/>
              </a:rPr>
              <a:t>[-</a:t>
            </a:r>
            <a:endParaRPr lang="en-US" sz="3600" b="1" dirty="0">
              <a:solidFill>
                <a:schemeClr val="bg1">
                  <a:lumMod val="95000"/>
                </a:schemeClr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 amt="8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rgbClr val="FF0000"/>
                </a:solidFill>
                <a:latin typeface="Shivaji01" pitchFamily="2" charset="0"/>
              </a:rPr>
              <a:t>gaava</a:t>
            </a:r>
            <a:r>
              <a:rPr lang="en-US" sz="239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 amt="8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chemeClr val="tx2">
                    <a:lumMod val="50000"/>
                  </a:schemeClr>
                </a:solidFill>
                <a:latin typeface="Shivaji01" pitchFamily="2" charset="0"/>
              </a:rPr>
              <a:t>vaanar</a:t>
            </a:r>
            <a:r>
              <a:rPr lang="en-US" sz="23900" b="1" dirty="0" smtClean="0">
                <a:solidFill>
                  <a:schemeClr val="tx2">
                    <a:lumMod val="50000"/>
                  </a:schemeClr>
                </a:solidFill>
                <a:latin typeface="Shivaji01" pitchFamily="2" charset="0"/>
              </a:rPr>
              <a:t> </a:t>
            </a:r>
            <a:endParaRPr lang="en-US" sz="4800" b="1" dirty="0">
              <a:solidFill>
                <a:schemeClr val="tx2">
                  <a:lumMod val="50000"/>
                </a:schemeClr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8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rgbClr val="FFFF00"/>
                </a:solidFill>
                <a:latin typeface="Shivaji01" pitchFamily="2" charset="0"/>
              </a:rPr>
              <a:t>tara</a:t>
            </a:r>
            <a:r>
              <a:rPr lang="en-US" sz="23900" b="1" dirty="0" smtClean="0">
                <a:solidFill>
                  <a:schemeClr val="accent2">
                    <a:lumMod val="75000"/>
                  </a:schemeClr>
                </a:solidFill>
                <a:latin typeface="Shivaji01" pitchFamily="2" charset="0"/>
              </a:rPr>
              <a:t> 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 amt="8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		</a:t>
            </a:r>
            <a:r>
              <a:rPr lang="en-US" sz="23900" b="1" dirty="0" err="1" smtClean="0">
                <a:solidFill>
                  <a:schemeClr val="accent3">
                    <a:lumMod val="50000"/>
                  </a:schemeClr>
                </a:solidFill>
                <a:latin typeface="Shivaji01" pitchFamily="2" charset="0"/>
              </a:rPr>
              <a:t>Jara</a:t>
            </a:r>
            <a:r>
              <a:rPr lang="en-US" sz="23900" b="1" dirty="0" smtClean="0">
                <a:solidFill>
                  <a:schemeClr val="accent3">
                    <a:lumMod val="50000"/>
                  </a:schemeClr>
                </a:solidFill>
                <a:latin typeface="Shivaji01" pitchFamily="2" charset="0"/>
              </a:rPr>
              <a:t> </a:t>
            </a: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0">
              <a:srgbClr val="FFF200"/>
            </a:gs>
            <a:gs pos="45000">
              <a:srgbClr val="FF7A00"/>
            </a:gs>
            <a:gs pos="23000">
              <a:srgbClr val="FF0300">
                <a:alpha val="0"/>
              </a:srgbClr>
            </a:gs>
            <a:gs pos="100000">
              <a:schemeClr val="accent1">
                <a:alpha val="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smtClean="0">
                <a:solidFill>
                  <a:srgbClr val="7030A0"/>
                </a:solidFill>
                <a:latin typeface="Shivaji01" pitchFamily="2" charset="0"/>
              </a:rPr>
              <a:t>kaka</a:t>
            </a: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latin typeface="Shivaji01" pitchFamily="2" charset="0"/>
              </a:rPr>
              <a:t>maamaa</a:t>
            </a:r>
            <a:endParaRPr lang="en-US" sz="23900" b="1" dirty="0" smtClean="0"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rgbClr val="C00000"/>
                </a:solidFill>
                <a:latin typeface="Shivaji01" pitchFamily="2" charset="0"/>
              </a:rPr>
              <a:t>baabaa</a:t>
            </a:r>
            <a:endParaRPr lang="en-US" sz="23900" b="1" dirty="0" smtClean="0">
              <a:solidFill>
                <a:srgbClr val="C00000"/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rgbClr val="00B050"/>
                </a:solidFill>
                <a:latin typeface="Shivaji01" pitchFamily="2" charset="0"/>
              </a:rPr>
              <a:t>naanaa</a:t>
            </a:r>
            <a:endParaRPr lang="en-US" sz="23900" b="1" dirty="0" smtClean="0">
              <a:solidFill>
                <a:srgbClr val="00B050"/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5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latin typeface="Shivaji01" pitchFamily="2" charset="0"/>
              </a:rPr>
              <a:t>Jagaa</a:t>
            </a:r>
            <a:endParaRPr lang="en-US" sz="23900" b="1" dirty="0" smtClean="0"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48000">
              <a:srgbClr val="D6B19C">
                <a:alpha val="0"/>
              </a:srgb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33400"/>
            <a:ext cx="6781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Shivaji01" pitchFamily="2" charset="0"/>
              </a:rPr>
              <a:t>   </a:t>
            </a:r>
            <a:r>
              <a:rPr lang="en-US" sz="16600" b="1" dirty="0" err="1" smtClean="0"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Shivaji01" pitchFamily="2" charset="0"/>
              </a:rPr>
              <a:t>sa</a:t>
            </a:r>
            <a:r>
              <a:rPr lang="en-US" sz="16600" b="1" dirty="0" smtClean="0"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Shivaji01" pitchFamily="2" charset="0"/>
              </a:rPr>
              <a:t>[- </a:t>
            </a:r>
            <a:r>
              <a:rPr lang="en-US" sz="16600" b="1" dirty="0" err="1" smtClean="0"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Shivaji01" pitchFamily="2" charset="0"/>
              </a:rPr>
              <a:t>sana</a:t>
            </a:r>
            <a:r>
              <a:rPr lang="en-US" sz="16600" b="1" dirty="0" smtClean="0"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Shivaji01" pitchFamily="2" charset="0"/>
              </a:rPr>
              <a:t>[-         		 </a:t>
            </a:r>
            <a:r>
              <a:rPr lang="en-US" sz="16600" b="1" dirty="0" err="1" smtClean="0">
                <a:solidFill>
                  <a:srgbClr val="7030A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Shivaji01" pitchFamily="2" charset="0"/>
              </a:rPr>
              <a:t>Aasana</a:t>
            </a:r>
            <a:endParaRPr lang="en-US" sz="16600" b="1" dirty="0" smtClean="0">
              <a:solidFill>
                <a:srgbClr val="7030A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Shivaji01" pitchFamily="2" charset="0"/>
            </a:endParaRPr>
          </a:p>
          <a:p>
            <a:endParaRPr lang="en-US" sz="40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6500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rgbClr val="FF0000"/>
                </a:solidFill>
                <a:latin typeface="Shivaji01" pitchFamily="2" charset="0"/>
              </a:rPr>
              <a:t>vaanar</a:t>
            </a:r>
            <a:endParaRPr lang="en-US" sz="23900" b="1" dirty="0" smtClean="0">
              <a:solidFill>
                <a:srgbClr val="FF0000"/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0000">
              <a:schemeClr val="accent1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19900" b="1" dirty="0" err="1" smtClean="0">
                <a:solidFill>
                  <a:srgbClr val="00B050"/>
                </a:solidFill>
                <a:latin typeface="Shivaji01" pitchFamily="2" charset="0"/>
              </a:rPr>
              <a:t>AavaLa</a:t>
            </a:r>
            <a:endParaRPr lang="en-US" sz="4800" b="1" dirty="0">
              <a:solidFill>
                <a:srgbClr val="00B05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19900" b="1" dirty="0" err="1" smtClean="0">
                <a:latin typeface="Shivaji01" pitchFamily="2" charset="0"/>
              </a:rPr>
              <a:t>saavaLa</a:t>
            </a:r>
            <a:endParaRPr lang="en-US" sz="23900" b="1" dirty="0" smtClean="0"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19900" b="1" dirty="0" err="1" smtClean="0">
                <a:solidFill>
                  <a:srgbClr val="FFC000"/>
                </a:solidFill>
                <a:latin typeface="Shivaji01" pitchFamily="2" charset="0"/>
              </a:rPr>
              <a:t>krD</a:t>
            </a:r>
            <a:r>
              <a:rPr lang="en-US" sz="19900" b="1" dirty="0" smtClean="0">
                <a:solidFill>
                  <a:srgbClr val="FFC000"/>
                </a:solidFill>
                <a:latin typeface="Shivaji01" pitchFamily="2" charset="0"/>
              </a:rPr>
              <a:t>[-</a:t>
            </a:r>
            <a:endParaRPr lang="en-US" sz="23900" b="1" dirty="0" smtClean="0">
              <a:solidFill>
                <a:srgbClr val="FFC000"/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5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5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5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rgbClr val="008000"/>
                </a:solidFill>
                <a:latin typeface="Shivaji01" pitchFamily="2" charset="0"/>
              </a:rPr>
              <a:t>cavaLI</a:t>
            </a:r>
            <a:endParaRPr lang="en-US" sz="23900" b="1" dirty="0" smtClean="0">
              <a:solidFill>
                <a:srgbClr val="008000"/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rgbClr val="FF0000"/>
                </a:solidFill>
                <a:latin typeface="Shivaji01" pitchFamily="2" charset="0"/>
              </a:rPr>
              <a:t>gaajar</a:t>
            </a:r>
            <a:r>
              <a:rPr lang="en-US" sz="239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latin typeface="Shivaji01" pitchFamily="2" charset="0"/>
              </a:rPr>
              <a:t>kZ</a:t>
            </a:r>
            <a:r>
              <a:rPr lang="en-US" sz="23900" b="1" dirty="0" smtClean="0">
                <a:latin typeface="Shivaji01" pitchFamily="2" charset="0"/>
              </a:rPr>
              <a:t>[-</a:t>
            </a: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Shivaji01" pitchFamily="2" charset="0"/>
              </a:rPr>
              <a:t> </a:t>
            </a:r>
            <a:r>
              <a:rPr lang="en-US" sz="13800" b="1" dirty="0" err="1" smtClean="0">
                <a:solidFill>
                  <a:srgbClr val="00B0F0"/>
                </a:solidFill>
                <a:latin typeface="Shivaji01" pitchFamily="2" charset="0"/>
              </a:rPr>
              <a:t>javaL</a:t>
            </a:r>
            <a:r>
              <a:rPr lang="en-US" sz="13800" b="1" dirty="0" smtClean="0">
                <a:latin typeface="Shivaji01" pitchFamily="2" charset="0"/>
              </a:rPr>
              <a:t> </a:t>
            </a:r>
            <a:r>
              <a:rPr lang="en-US" sz="13800" b="1" dirty="0" err="1" smtClean="0">
                <a:solidFill>
                  <a:schemeClr val="accent6">
                    <a:lumMod val="75000"/>
                  </a:schemeClr>
                </a:solidFill>
                <a:latin typeface="Shivaji01" pitchFamily="2" charset="0"/>
              </a:rPr>
              <a:t>caZ</a:t>
            </a:r>
            <a:r>
              <a:rPr lang="en-US" sz="13800" b="1" dirty="0" smtClean="0">
                <a:latin typeface="Shivaji01" pitchFamily="2" charset="0"/>
              </a:rPr>
              <a:t> </a:t>
            </a:r>
            <a:r>
              <a:rPr lang="en-US" sz="13800" b="1" dirty="0" err="1" smtClean="0">
                <a:solidFill>
                  <a:schemeClr val="accent2">
                    <a:lumMod val="50000"/>
                  </a:schemeClr>
                </a:solidFill>
                <a:latin typeface="Shivaji01" pitchFamily="2" charset="0"/>
              </a:rPr>
              <a:t>Zga</a:t>
            </a:r>
            <a:r>
              <a:rPr lang="en-US" sz="13800" b="1" dirty="0" smtClean="0">
                <a:latin typeface="Shivaji01" pitchFamily="2" charset="0"/>
              </a:rPr>
              <a:t> </a:t>
            </a:r>
            <a:r>
              <a:rPr lang="en-US" sz="13800" b="1" dirty="0" err="1" smtClean="0">
                <a:solidFill>
                  <a:srgbClr val="00B050"/>
                </a:solidFill>
                <a:latin typeface="Shivaji01" pitchFamily="2" charset="0"/>
              </a:rPr>
              <a:t>jaD</a:t>
            </a:r>
            <a:r>
              <a:rPr lang="en-US" sz="13800" b="1" dirty="0" smtClean="0">
                <a:solidFill>
                  <a:srgbClr val="00B050"/>
                </a:solidFill>
                <a:latin typeface="Shivaji01" pitchFamily="2" charset="0"/>
              </a:rPr>
              <a:t> </a:t>
            </a:r>
            <a:r>
              <a:rPr lang="en-US" sz="13800" b="1" dirty="0" err="1" smtClean="0">
                <a:solidFill>
                  <a:schemeClr val="tx2">
                    <a:lumMod val="50000"/>
                  </a:schemeClr>
                </a:solidFill>
                <a:latin typeface="Shivaji01" pitchFamily="2" charset="0"/>
              </a:rPr>
              <a:t>gaa</a:t>
            </a:r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Shivaji01" pitchFamily="2" charset="0"/>
              </a:rPr>
              <a:t>[-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1143000"/>
            <a:ext cx="6781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err="1" smtClean="0">
                <a:solidFill>
                  <a:srgbClr val="7030A0"/>
                </a:solidFill>
                <a:latin typeface="Shivaji01" pitchFamily="2" charset="0"/>
              </a:rPr>
              <a:t>AajaI</a:t>
            </a:r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13800" b="1" dirty="0" err="1" smtClean="0">
                <a:solidFill>
                  <a:srgbClr val="FFFF00"/>
                </a:solidFill>
                <a:latin typeface="Shivaji01" pitchFamily="2" charset="0"/>
              </a:rPr>
              <a:t>saicana</a:t>
            </a:r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13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Shivaji01" pitchFamily="2" charset="0"/>
              </a:rPr>
              <a:t>kaDI</a:t>
            </a:r>
            <a:r>
              <a:rPr lang="en-US" sz="13800" b="1" dirty="0" smtClean="0">
                <a:solidFill>
                  <a:schemeClr val="tx2">
                    <a:lumMod val="50000"/>
                  </a:schemeClr>
                </a:solidFill>
                <a:latin typeface="Shivaji01" pitchFamily="2" charset="0"/>
              </a:rPr>
              <a:t> </a:t>
            </a:r>
            <a:r>
              <a:rPr lang="en-US" sz="13800" b="1" dirty="0" err="1" smtClean="0">
                <a:solidFill>
                  <a:srgbClr val="0070C0"/>
                </a:solidFill>
                <a:latin typeface="Shivaji01" pitchFamily="2" charset="0"/>
              </a:rPr>
              <a:t>jaaLI</a:t>
            </a:r>
            <a:endParaRPr lang="en-US" sz="13800" b="1" dirty="0" smtClean="0">
              <a:solidFill>
                <a:srgbClr val="0070C0"/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Dma</a:t>
            </a:r>
            <a:r>
              <a:rPr lang="en-US" sz="9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 </a:t>
            </a:r>
            <a:r>
              <a:rPr lang="en-US" sz="9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DmaaDma</a:t>
            </a:r>
            <a:r>
              <a:rPr lang="en-US" sz="9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 </a:t>
            </a:r>
            <a:r>
              <a:rPr lang="en-US" sz="9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DmaDma</a:t>
            </a:r>
            <a:endParaRPr lang="en-US" sz="9600" dirty="0" smtClean="0">
              <a:solidFill>
                <a:schemeClr val="accent6">
                  <a:lumMod val="60000"/>
                  <a:lumOff val="40000"/>
                </a:schemeClr>
              </a:solidFill>
              <a:latin typeface="Shivaji01" pitchFamily="2" charset="0"/>
            </a:endParaRPr>
          </a:p>
          <a:p>
            <a:r>
              <a:rPr lang="en-US" sz="9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Zma</a:t>
            </a:r>
            <a:r>
              <a:rPr lang="en-US" sz="9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 </a:t>
            </a:r>
            <a:r>
              <a:rPr lang="en-US" sz="9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ZmaaZma</a:t>
            </a:r>
            <a:r>
              <a:rPr lang="en-US" sz="9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 </a:t>
            </a:r>
            <a:r>
              <a:rPr lang="en-US" sz="9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ZmaZma</a:t>
            </a:r>
            <a:r>
              <a:rPr lang="en-US" sz="9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 </a:t>
            </a:r>
          </a:p>
          <a:p>
            <a:r>
              <a:rPr lang="en-US" sz="9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cama</a:t>
            </a:r>
            <a:r>
              <a:rPr lang="en-US" sz="9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 </a:t>
            </a:r>
            <a:r>
              <a:rPr lang="en-US" sz="9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camaacama</a:t>
            </a:r>
            <a:r>
              <a:rPr lang="en-US" sz="9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 </a:t>
            </a:r>
            <a:r>
              <a:rPr lang="en-US" sz="9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camaca</a:t>
            </a:r>
            <a:r>
              <a:rPr lang="en-US" sz="9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ma</a:t>
            </a:r>
            <a:endParaRPr lang="en-US" sz="96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Shivaji01" pitchFamily="2" charset="0"/>
            </a:endParaRPr>
          </a:p>
          <a:p>
            <a:r>
              <a:rPr lang="en-US" sz="9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jama</a:t>
            </a:r>
            <a:r>
              <a:rPr lang="en-US" sz="9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 </a:t>
            </a:r>
            <a:r>
              <a:rPr lang="en-US" sz="9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jamaajama</a:t>
            </a:r>
            <a:r>
              <a:rPr lang="en-US" sz="9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 </a:t>
            </a:r>
            <a:r>
              <a:rPr lang="en-US" sz="9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hivaji01" pitchFamily="2" charset="0"/>
              </a:rPr>
              <a:t>jamajama</a:t>
            </a:r>
            <a:endParaRPr lang="en-US" sz="85700" dirty="0" smtClean="0">
              <a:solidFill>
                <a:schemeClr val="accent6">
                  <a:lumMod val="60000"/>
                  <a:lumOff val="40000"/>
                </a:schemeClr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62000">
              <a:srgbClr val="C4D6EB">
                <a:alpha val="11000"/>
              </a:srgbClr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14400"/>
            <a:ext cx="6781800" cy="706347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16600" dirty="0" smtClean="0">
                <a:latin typeface="Shivaji01" pitchFamily="2" charset="0"/>
              </a:rPr>
              <a:t>     </a:t>
            </a:r>
            <a:r>
              <a:rPr lang="en-US" sz="23900" b="1" dirty="0" smtClean="0">
                <a:solidFill>
                  <a:srgbClr val="FF0000"/>
                </a:solidFill>
                <a:latin typeface="Shivaji01" pitchFamily="2" charset="0"/>
              </a:rPr>
              <a:t>kana </a:t>
            </a:r>
          </a:p>
          <a:p>
            <a:endParaRPr lang="en-US" sz="16600" dirty="0" smtClean="0"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latin typeface="Shivaji01" pitchFamily="2" charset="0"/>
              </a:rPr>
              <a:t>ijanaa</a:t>
            </a:r>
            <a:r>
              <a:rPr lang="en-US" sz="11500" b="1" dirty="0" smtClean="0">
                <a:latin typeface="Shivaji01" pitchFamily="2" charset="0"/>
              </a:rPr>
              <a:t> </a:t>
            </a:r>
            <a:r>
              <a:rPr lang="en-US" sz="11500" b="1" dirty="0" err="1" smtClean="0">
                <a:latin typeface="Shivaji01" pitchFamily="2" charset="0"/>
              </a:rPr>
              <a:t>AajaI</a:t>
            </a:r>
            <a:r>
              <a:rPr lang="en-US" sz="11500" b="1" dirty="0" smtClean="0">
                <a:latin typeface="Shivaji01" pitchFamily="2" charset="0"/>
              </a:rPr>
              <a:t> </a:t>
            </a:r>
            <a:r>
              <a:rPr lang="en-US" sz="11500" b="1" dirty="0" err="1" smtClean="0">
                <a:latin typeface="Shivaji01" pitchFamily="2" charset="0"/>
              </a:rPr>
              <a:t>icamaa</a:t>
            </a:r>
            <a:r>
              <a:rPr lang="en-US" sz="11500" b="1" dirty="0" smtClean="0">
                <a:latin typeface="Shivaji01" pitchFamily="2" charset="0"/>
              </a:rPr>
              <a:t> </a:t>
            </a:r>
            <a:r>
              <a:rPr lang="en-US" sz="11500" b="1" dirty="0" err="1" smtClean="0">
                <a:latin typeface="Shivaji01" pitchFamily="2" charset="0"/>
              </a:rPr>
              <a:t>caIk</a:t>
            </a:r>
            <a:r>
              <a:rPr lang="en-US" sz="11500" b="1" dirty="0" smtClean="0">
                <a:latin typeface="Shivaji01" pitchFamily="2" charset="0"/>
              </a:rPr>
              <a:t> </a:t>
            </a:r>
            <a:r>
              <a:rPr lang="en-US" sz="11500" b="1" dirty="0" err="1" smtClean="0">
                <a:latin typeface="Shivaji01" pitchFamily="2" charset="0"/>
              </a:rPr>
              <a:t>iZgaara</a:t>
            </a:r>
            <a:r>
              <a:rPr lang="en-US" sz="11500" b="1" dirty="0" smtClean="0">
                <a:latin typeface="Shivaji01" pitchFamily="2" charset="0"/>
              </a:rPr>
              <a:t> </a:t>
            </a:r>
            <a:r>
              <a:rPr lang="en-US" sz="11500" b="1" dirty="0" err="1" smtClean="0">
                <a:latin typeface="Shivaji01" pitchFamily="2" charset="0"/>
              </a:rPr>
              <a:t>ZIga</a:t>
            </a:r>
            <a:endParaRPr lang="en-US" sz="3200" b="1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0"/>
            <a:ext cx="6629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err="1" smtClean="0">
                <a:solidFill>
                  <a:schemeClr val="tx2">
                    <a:lumMod val="50000"/>
                  </a:schemeClr>
                </a:solidFill>
                <a:latin typeface="Shivaji01" pitchFamily="2" charset="0"/>
              </a:rPr>
              <a:t>ivamaana</a:t>
            </a:r>
            <a:endParaRPr lang="en-US" sz="4800" b="1" dirty="0">
              <a:solidFill>
                <a:schemeClr val="tx2">
                  <a:lumMod val="50000"/>
                </a:schemeClr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latin typeface="Shivaji01" pitchFamily="2" charset="0"/>
              </a:rPr>
              <a:t>rvaI</a:t>
            </a:r>
            <a:endParaRPr lang="en-US" sz="4800" b="1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rgbClr val="FFFF00"/>
                </a:solidFill>
                <a:latin typeface="Shivaji01" pitchFamily="2" charset="0"/>
              </a:rPr>
              <a:t>idvaa</a:t>
            </a:r>
            <a:endParaRPr lang="en-US" sz="23900" b="1" dirty="0" smtClean="0">
              <a:solidFill>
                <a:srgbClr val="FFFF00"/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latin typeface="Shivaji01" pitchFamily="2" charset="0"/>
              </a:rPr>
              <a:t>saaDI</a:t>
            </a:r>
            <a:r>
              <a:rPr lang="en-US" sz="23900" dirty="0" smtClean="0">
                <a:latin typeface="Shivaji01" pitchFamily="2" charset="0"/>
              </a:rPr>
              <a:t> </a:t>
            </a:r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chemeClr val="bg1"/>
                </a:solidFill>
                <a:latin typeface="Shivaji01" pitchFamily="2" charset="0"/>
              </a:rPr>
              <a:t>nadI</a:t>
            </a:r>
            <a:r>
              <a:rPr lang="en-US" sz="23900" b="1" dirty="0" smtClean="0">
                <a:solidFill>
                  <a:schemeClr val="bg1"/>
                </a:solidFill>
                <a:latin typeface="Shivaji01" pitchFamily="2" charset="0"/>
              </a:rPr>
              <a:t> </a:t>
            </a: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rgbClr val="92D050"/>
                </a:solidFill>
                <a:latin typeface="Shivaji01" pitchFamily="2" charset="0"/>
              </a:rPr>
              <a:t>imarcaI</a:t>
            </a:r>
            <a:endParaRPr lang="en-US" sz="23900" b="1" dirty="0" smtClean="0">
              <a:solidFill>
                <a:srgbClr val="92D050"/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19900" b="1" dirty="0" err="1" smtClean="0">
                <a:solidFill>
                  <a:srgbClr val="008000"/>
                </a:solidFill>
                <a:latin typeface="Shivaji01" pitchFamily="2" charset="0"/>
              </a:rPr>
              <a:t>kakDI</a:t>
            </a:r>
            <a:r>
              <a:rPr lang="en-US" sz="19900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endParaRPr lang="en-US" sz="4800" dirty="0">
              <a:solidFill>
                <a:srgbClr val="00800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latin typeface="Shivaji01" pitchFamily="2" charset="0"/>
              </a:rPr>
              <a:t>ivaLa</a:t>
            </a:r>
            <a:r>
              <a:rPr lang="en-US" sz="23900" dirty="0" smtClean="0">
                <a:latin typeface="Shivaji01" pitchFamily="2" charset="0"/>
              </a:rPr>
              <a:t> </a:t>
            </a:r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19900" b="1" dirty="0" err="1" smtClean="0">
                <a:solidFill>
                  <a:srgbClr val="00B0F0"/>
                </a:solidFill>
                <a:latin typeface="Shivaji01" pitchFamily="2" charset="0"/>
              </a:rPr>
              <a:t>igarkI</a:t>
            </a:r>
            <a:r>
              <a:rPr lang="en-US" sz="19900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endParaRPr lang="en-US" sz="4800" dirty="0">
              <a:solidFill>
                <a:srgbClr val="00B0F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8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66800"/>
            <a:ext cx="6781800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latin typeface="Shivaji01" pitchFamily="2" charset="0"/>
              </a:rPr>
              <a:t>     </a:t>
            </a:r>
            <a:r>
              <a:rPr lang="en-US" sz="239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hivaji01" pitchFamily="2" charset="0"/>
              </a:rPr>
              <a:t>naL</a:t>
            </a:r>
            <a:endParaRPr lang="en-US" sz="23900" b="1" dirty="0" smtClean="0">
              <a:solidFill>
                <a:schemeClr val="tx2">
                  <a:lumMod val="40000"/>
                  <a:lumOff val="60000"/>
                </a:schemeClr>
              </a:solidFill>
              <a:latin typeface="Shivaji01" pitchFamily="2" charset="0"/>
            </a:endParaRPr>
          </a:p>
          <a:p>
            <a:endParaRPr lang="en-US" sz="16600" dirty="0" smtClean="0"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16600" b="1" dirty="0" err="1" smtClean="0">
                <a:latin typeface="Shivaji01" pitchFamily="2" charset="0"/>
              </a:rPr>
              <a:t>icavaicava</a:t>
            </a:r>
            <a:r>
              <a:rPr lang="en-US" sz="16600" dirty="0" smtClean="0">
                <a:latin typeface="Shivaji01" pitchFamily="2" charset="0"/>
              </a:rPr>
              <a:t> </a:t>
            </a:r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</a:t>
            </a:r>
            <a:r>
              <a:rPr lang="en-US" sz="23900" b="1" dirty="0" err="1" smtClean="0">
                <a:latin typeface="Shivaji01" pitchFamily="2" charset="0"/>
              </a:rPr>
              <a:t>icavaDa</a:t>
            </a:r>
            <a:endParaRPr lang="en-US" sz="4800" b="1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	</a:t>
            </a:r>
            <a:r>
              <a:rPr lang="en-US" sz="23900" dirty="0" smtClean="0">
                <a:solidFill>
                  <a:srgbClr val="FF66FF"/>
                </a:solidFill>
                <a:latin typeface="Shivaji01" pitchFamily="2" charset="0"/>
              </a:rPr>
              <a:t>	</a:t>
            </a:r>
            <a:r>
              <a:rPr lang="en-US" sz="23900" b="1" dirty="0" smtClean="0">
                <a:solidFill>
                  <a:srgbClr val="FF66FF"/>
                </a:solidFill>
                <a:latin typeface="Shivaji01" pitchFamily="2" charset="0"/>
              </a:rPr>
              <a:t>Gar</a:t>
            </a:r>
            <a:endParaRPr lang="en-US" sz="4800" b="1" dirty="0">
              <a:solidFill>
                <a:srgbClr val="FF66FF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rgbClr val="FFFF00"/>
                </a:solidFill>
                <a:latin typeface="Shivaji01" pitchFamily="2" charset="0"/>
              </a:rPr>
              <a:t>pNatI</a:t>
            </a:r>
            <a:endParaRPr lang="en-US" sz="4800" b="1" dirty="0">
              <a:solidFill>
                <a:srgbClr val="FFFF0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latin typeface="Shivaji01" pitchFamily="2" charset="0"/>
              </a:rPr>
              <a:t>paT</a:t>
            </a:r>
            <a:r>
              <a:rPr lang="en-US" sz="23900" b="1" dirty="0" smtClean="0">
                <a:latin typeface="Shivaji01" pitchFamily="2" charset="0"/>
              </a:rPr>
              <a:t> </a:t>
            </a:r>
            <a:endParaRPr lang="en-US" sz="4800" b="1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19900" b="1" dirty="0" err="1" smtClean="0">
                <a:solidFill>
                  <a:srgbClr val="FF0000"/>
                </a:solidFill>
                <a:latin typeface="Shivaji01" pitchFamily="2" charset="0"/>
              </a:rPr>
              <a:t>f</a:t>
            </a:r>
            <a:r>
              <a:rPr lang="en-US" sz="19900" b="1" dirty="0" err="1" smtClean="0">
                <a:solidFill>
                  <a:srgbClr val="FFFF00"/>
                </a:solidFill>
                <a:latin typeface="Shivaji01" pitchFamily="2" charset="0"/>
              </a:rPr>
              <a:t>Ta</a:t>
            </a:r>
            <a:r>
              <a:rPr lang="en-US" sz="19900" b="1" dirty="0" err="1" smtClean="0">
                <a:latin typeface="Shivaji01" pitchFamily="2" charset="0"/>
              </a:rPr>
              <a:t>ka</a:t>
            </a:r>
            <a:r>
              <a:rPr lang="en-US" sz="19900" dirty="0" smtClean="0">
                <a:latin typeface="Shivaji01" pitchFamily="2" charset="0"/>
              </a:rPr>
              <a:t> </a:t>
            </a:r>
            <a:endParaRPr lang="en-US" sz="23900" dirty="0" smtClean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609600"/>
            <a:ext cx="67818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solidFill>
                  <a:srgbClr val="FF0000"/>
                </a:solidFill>
                <a:latin typeface="Shivaji01" pitchFamily="2" charset="0"/>
              </a:rPr>
              <a:t>GaNa</a:t>
            </a:r>
            <a:r>
              <a:rPr lang="en-US" sz="115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11500" b="1" dirty="0" err="1" smtClean="0">
                <a:solidFill>
                  <a:srgbClr val="FF0000"/>
                </a:solidFill>
                <a:latin typeface="Shivaji01" pitchFamily="2" charset="0"/>
              </a:rPr>
              <a:t>pTpT</a:t>
            </a:r>
            <a:r>
              <a:rPr lang="en-US" sz="115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11500" b="1" dirty="0" err="1" smtClean="0">
                <a:solidFill>
                  <a:schemeClr val="bg1"/>
                </a:solidFill>
                <a:latin typeface="Shivaji01" pitchFamily="2" charset="0"/>
              </a:rPr>
              <a:t>TpTp</a:t>
            </a:r>
            <a:r>
              <a:rPr lang="en-US" sz="11500" b="1" dirty="0" smtClean="0">
                <a:solidFill>
                  <a:schemeClr val="bg1"/>
                </a:solidFill>
                <a:latin typeface="Shivaji01" pitchFamily="2" charset="0"/>
              </a:rPr>
              <a:t> </a:t>
            </a:r>
            <a:r>
              <a:rPr lang="en-US" sz="11500" b="1" dirty="0" err="1" smtClean="0">
                <a:solidFill>
                  <a:schemeClr val="bg1"/>
                </a:solidFill>
                <a:latin typeface="Shivaji01" pitchFamily="2" charset="0"/>
              </a:rPr>
              <a:t>fTfT</a:t>
            </a:r>
            <a:r>
              <a:rPr lang="en-US" sz="11500" b="1" dirty="0" smtClean="0">
                <a:solidFill>
                  <a:schemeClr val="bg1"/>
                </a:solidFill>
                <a:latin typeface="Shivaji01" pitchFamily="2" charset="0"/>
              </a:rPr>
              <a:t> </a:t>
            </a:r>
            <a:r>
              <a:rPr lang="en-US" sz="11500" b="1" dirty="0" err="1" smtClean="0">
                <a:solidFill>
                  <a:srgbClr val="008000"/>
                </a:solidFill>
                <a:latin typeface="Shivaji01" pitchFamily="2" charset="0"/>
              </a:rPr>
              <a:t>kaTa</a:t>
            </a:r>
            <a:r>
              <a:rPr lang="en-US" sz="11500" b="1" dirty="0" smtClean="0">
                <a:solidFill>
                  <a:srgbClr val="008000"/>
                </a:solidFill>
                <a:latin typeface="Shivaji01" pitchFamily="2" charset="0"/>
              </a:rPr>
              <a:t> Taka</a:t>
            </a:r>
            <a:endParaRPr lang="en-US" sz="3200" b="1" dirty="0">
              <a:solidFill>
                <a:srgbClr val="00800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381000"/>
            <a:ext cx="6781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rgbClr val="FF66FF"/>
                </a:solidFill>
                <a:latin typeface="Shivaji01" pitchFamily="2" charset="0"/>
              </a:rPr>
              <a:t>tNa</a:t>
            </a:r>
            <a:r>
              <a:rPr lang="en-US" sz="7200" b="1" dirty="0" smtClean="0">
                <a:solidFill>
                  <a:srgbClr val="FF66FF"/>
                </a:solidFill>
                <a:latin typeface="Shivaji01" pitchFamily="2" charset="0"/>
              </a:rPr>
              <a:t> </a:t>
            </a:r>
            <a:r>
              <a:rPr lang="en-US" sz="7200" b="1" dirty="0" err="1" smtClean="0">
                <a:solidFill>
                  <a:srgbClr val="FF66FF"/>
                </a:solidFill>
                <a:latin typeface="Shivaji01" pitchFamily="2" charset="0"/>
              </a:rPr>
              <a:t>paZa</a:t>
            </a:r>
            <a:r>
              <a:rPr lang="en-US" sz="7200" b="1" dirty="0" smtClean="0">
                <a:solidFill>
                  <a:srgbClr val="FF66FF"/>
                </a:solidFill>
                <a:latin typeface="Shivaji01" pitchFamily="2" charset="0"/>
              </a:rPr>
              <a:t> </a:t>
            </a:r>
            <a:r>
              <a:rPr lang="en-US" sz="7200" b="1" dirty="0" err="1" smtClean="0">
                <a:solidFill>
                  <a:srgbClr val="FF66FF"/>
                </a:solidFill>
                <a:latin typeface="Shivaji01" pitchFamily="2" charset="0"/>
              </a:rPr>
              <a:t>Gaa</a:t>
            </a:r>
            <a:r>
              <a:rPr lang="en-US" sz="7200" b="1" dirty="0" smtClean="0">
                <a:solidFill>
                  <a:srgbClr val="FF66FF"/>
                </a:solidFill>
                <a:latin typeface="Shivaji01" pitchFamily="2" charset="0"/>
              </a:rPr>
              <a:t>[- </a:t>
            </a:r>
            <a:r>
              <a:rPr lang="en-US" sz="7200" b="1" dirty="0" err="1" smtClean="0">
                <a:solidFill>
                  <a:srgbClr val="FF66FF"/>
                </a:solidFill>
                <a:latin typeface="Shivaji01" pitchFamily="2" charset="0"/>
              </a:rPr>
              <a:t>baaNa</a:t>
            </a:r>
            <a:r>
              <a:rPr lang="en-US" sz="7200" b="1" dirty="0" smtClean="0">
                <a:solidFill>
                  <a:srgbClr val="FF66FF"/>
                </a:solidFill>
                <a:latin typeface="Shivaji01" pitchFamily="2" charset="0"/>
              </a:rPr>
              <a:t> </a:t>
            </a:r>
            <a:r>
              <a:rPr lang="en-US" sz="7200" b="1" dirty="0" err="1" smtClean="0">
                <a:solidFill>
                  <a:srgbClr val="FF66FF"/>
                </a:solidFill>
                <a:latin typeface="Shivaji01" pitchFamily="2" charset="0"/>
              </a:rPr>
              <a:t>AapNa</a:t>
            </a:r>
            <a:r>
              <a:rPr lang="en-US" sz="7200" b="1" dirty="0" smtClean="0">
                <a:solidFill>
                  <a:srgbClr val="FF66FF"/>
                </a:solidFill>
                <a:latin typeface="Shivaji01" pitchFamily="2" charset="0"/>
              </a:rPr>
              <a:t> </a:t>
            </a:r>
            <a:r>
              <a:rPr lang="en-US" sz="7200" b="1" dirty="0" err="1" smtClean="0">
                <a:solidFill>
                  <a:srgbClr val="FF66FF"/>
                </a:solidFill>
                <a:latin typeface="Shivaji01" pitchFamily="2" charset="0"/>
              </a:rPr>
              <a:t>JapJap</a:t>
            </a:r>
            <a:r>
              <a:rPr lang="en-US" sz="7200" b="1" dirty="0" smtClean="0">
                <a:solidFill>
                  <a:srgbClr val="FF66FF"/>
                </a:solidFill>
                <a:latin typeface="Shivaji01" pitchFamily="2" charset="0"/>
              </a:rPr>
              <a:t> </a:t>
            </a:r>
            <a:r>
              <a:rPr lang="en-US" sz="7200" b="1" dirty="0" err="1" smtClean="0">
                <a:solidFill>
                  <a:srgbClr val="FF66FF"/>
                </a:solidFill>
                <a:latin typeface="Shivaji01" pitchFamily="2" charset="0"/>
              </a:rPr>
              <a:t>managaT</a:t>
            </a:r>
            <a:r>
              <a:rPr lang="en-US" sz="7200" b="1" dirty="0" smtClean="0">
                <a:solidFill>
                  <a:srgbClr val="FF66FF"/>
                </a:solidFill>
                <a:latin typeface="Shivaji01" pitchFamily="2" charset="0"/>
              </a:rPr>
              <a:t> </a:t>
            </a:r>
            <a:r>
              <a:rPr lang="en-US" sz="7200" b="1" dirty="0" err="1" smtClean="0">
                <a:solidFill>
                  <a:srgbClr val="FF66FF"/>
                </a:solidFill>
                <a:latin typeface="Shivaji01" pitchFamily="2" charset="0"/>
              </a:rPr>
              <a:t>fLI</a:t>
            </a:r>
            <a:r>
              <a:rPr lang="en-US" sz="7200" b="1" dirty="0" smtClean="0">
                <a:solidFill>
                  <a:srgbClr val="FF66FF"/>
                </a:solidFill>
                <a:latin typeface="Shivaji01" pitchFamily="2" charset="0"/>
              </a:rPr>
              <a:t> </a:t>
            </a:r>
            <a:r>
              <a:rPr lang="en-US" sz="7200" b="1" dirty="0" err="1" smtClean="0">
                <a:solidFill>
                  <a:srgbClr val="FF66FF"/>
                </a:solidFill>
                <a:latin typeface="Shivaji01" pitchFamily="2" charset="0"/>
              </a:rPr>
              <a:t>vaDI</a:t>
            </a:r>
            <a:r>
              <a:rPr lang="en-US" sz="7200" b="1" dirty="0" smtClean="0">
                <a:solidFill>
                  <a:srgbClr val="FF66FF"/>
                </a:solidFill>
                <a:latin typeface="Shivaji01" pitchFamily="2" charset="0"/>
              </a:rPr>
              <a:t> </a:t>
            </a:r>
            <a:r>
              <a:rPr lang="en-US" sz="7200" b="1" dirty="0" err="1" smtClean="0">
                <a:solidFill>
                  <a:srgbClr val="FF66FF"/>
                </a:solidFill>
                <a:latin typeface="Shivaji01" pitchFamily="2" charset="0"/>
              </a:rPr>
              <a:t>caTNaI</a:t>
            </a:r>
            <a:r>
              <a:rPr lang="en-US" sz="7200" b="1" dirty="0" smtClean="0">
                <a:solidFill>
                  <a:srgbClr val="FF66FF"/>
                </a:solidFill>
                <a:latin typeface="Shivaji01" pitchFamily="2" charset="0"/>
              </a:rPr>
              <a:t> </a:t>
            </a:r>
            <a:r>
              <a:rPr lang="en-US" sz="7200" b="1" dirty="0" err="1" smtClean="0">
                <a:solidFill>
                  <a:srgbClr val="FF66FF"/>
                </a:solidFill>
                <a:latin typeface="Shivaji01" pitchFamily="2" charset="0"/>
              </a:rPr>
              <a:t>icamaNaI</a:t>
            </a:r>
            <a:r>
              <a:rPr lang="en-US" sz="7200" b="1" dirty="0" smtClean="0">
                <a:solidFill>
                  <a:srgbClr val="FF66FF"/>
                </a:solidFill>
                <a:latin typeface="Shivaji01" pitchFamily="2" charset="0"/>
              </a:rPr>
              <a:t> </a:t>
            </a:r>
            <a:r>
              <a:rPr lang="en-US" sz="7200" b="1" dirty="0" err="1" smtClean="0">
                <a:solidFill>
                  <a:srgbClr val="FF66FF"/>
                </a:solidFill>
                <a:latin typeface="Shivaji01" pitchFamily="2" charset="0"/>
              </a:rPr>
              <a:t>ifrkI</a:t>
            </a:r>
            <a:r>
              <a:rPr lang="en-US" sz="7200" b="1" dirty="0" smtClean="0">
                <a:solidFill>
                  <a:srgbClr val="FF66FF"/>
                </a:solidFill>
                <a:latin typeface="Shivaji01" pitchFamily="2" charset="0"/>
              </a:rPr>
              <a:t> </a:t>
            </a:r>
            <a:r>
              <a:rPr lang="en-US" sz="7200" b="1" dirty="0" err="1" smtClean="0">
                <a:solidFill>
                  <a:srgbClr val="FF66FF"/>
                </a:solidFill>
                <a:latin typeface="Shivaji01" pitchFamily="2" charset="0"/>
              </a:rPr>
              <a:t>ipsaara</a:t>
            </a:r>
            <a:r>
              <a:rPr lang="en-US" sz="7200" b="1" dirty="0" smtClean="0">
                <a:solidFill>
                  <a:srgbClr val="FF66FF"/>
                </a:solidFill>
                <a:latin typeface="Shivaji01" pitchFamily="2" charset="0"/>
              </a:rPr>
              <a:t> </a:t>
            </a:r>
            <a:r>
              <a:rPr lang="en-US" sz="7200" b="1" dirty="0" err="1" smtClean="0">
                <a:solidFill>
                  <a:srgbClr val="FF66FF"/>
                </a:solidFill>
                <a:latin typeface="Shivaji01" pitchFamily="2" charset="0"/>
              </a:rPr>
              <a:t>pIk</a:t>
            </a:r>
            <a:endParaRPr lang="en-US" sz="23900" b="1" dirty="0" smtClean="0">
              <a:solidFill>
                <a:srgbClr val="FF66FF"/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chemeClr val="accent2"/>
                </a:solidFill>
                <a:latin typeface="Shivaji01" pitchFamily="2" charset="0"/>
              </a:rPr>
              <a:t>vaaDI</a:t>
            </a:r>
            <a:r>
              <a:rPr lang="en-US" sz="23900" b="1" dirty="0" smtClean="0">
                <a:solidFill>
                  <a:schemeClr val="accent2"/>
                </a:solidFill>
                <a:latin typeface="Shivaji01" pitchFamily="2" charset="0"/>
              </a:rPr>
              <a:t> </a:t>
            </a:r>
            <a:endParaRPr lang="en-US" sz="4800" b="1" dirty="0">
              <a:solidFill>
                <a:schemeClr val="accent2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accent5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latin typeface="Shivaji01" pitchFamily="2" charset="0"/>
              </a:rPr>
              <a:t>JaaDI</a:t>
            </a:r>
            <a:endParaRPr lang="en-US" sz="23900" b="1" dirty="0" smtClean="0"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18000">
              <a:srgbClr val="400040">
                <a:alpha val="0"/>
              </a:srgbClr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3716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23900" dirty="0" smtClean="0">
                <a:latin typeface="Shivaji01" pitchFamily="2" charset="0"/>
              </a:rPr>
              <a:t>   </a:t>
            </a:r>
            <a:r>
              <a:rPr lang="en-US" sz="23900" b="1" dirty="0" err="1" smtClean="0">
                <a:solidFill>
                  <a:srgbClr val="00B050"/>
                </a:solidFill>
                <a:latin typeface="Shivaji01" pitchFamily="2" charset="0"/>
              </a:rPr>
              <a:t>naqa</a:t>
            </a:r>
            <a:endParaRPr lang="en-US" sz="23900" b="1" dirty="0" smtClean="0">
              <a:solidFill>
                <a:srgbClr val="00B050"/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rgbClr val="00B0F0"/>
                </a:solidFill>
                <a:latin typeface="Shivaji01" pitchFamily="2" charset="0"/>
              </a:rPr>
              <a:t>paTI</a:t>
            </a:r>
            <a:r>
              <a:rPr lang="en-US" sz="23900" b="1" dirty="0" smtClean="0">
                <a:latin typeface="Shivaji01" pitchFamily="2" charset="0"/>
              </a:rPr>
              <a:t> </a:t>
            </a:r>
            <a:endParaRPr lang="en-US" sz="4800" b="1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Shivaji01" pitchFamily="2" charset="0"/>
              </a:rPr>
              <a:t>fLI</a:t>
            </a:r>
            <a:r>
              <a:rPr lang="en-US" sz="239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Shivaji01" pitchFamily="2" charset="0"/>
              </a:rPr>
              <a:t> </a:t>
            </a:r>
            <a:endParaRPr lang="en-US" sz="4800" dirty="0">
              <a:solidFill>
                <a:schemeClr val="tx2">
                  <a:lumMod val="40000"/>
                  <a:lumOff val="60000"/>
                </a:schemeClr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chemeClr val="accent6">
                    <a:lumMod val="75000"/>
                  </a:schemeClr>
                </a:solidFill>
                <a:latin typeface="Shivaji01" pitchFamily="2" charset="0"/>
              </a:rPr>
              <a:t>vaaTI</a:t>
            </a:r>
            <a:r>
              <a:rPr lang="en-US" sz="23900" dirty="0" smtClean="0">
                <a:solidFill>
                  <a:schemeClr val="accent6">
                    <a:lumMod val="75000"/>
                  </a:schemeClr>
                </a:solidFill>
                <a:latin typeface="Shivaji01" pitchFamily="2" charset="0"/>
              </a:rPr>
              <a:t> 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5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smtClean="0">
                <a:latin typeface="Shivaji01" pitchFamily="2" charset="0"/>
              </a:rPr>
              <a:t>]KL </a:t>
            </a:r>
            <a:endParaRPr lang="en-US" sz="4800" b="1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chemeClr val="bg1">
                    <a:lumMod val="85000"/>
                  </a:schemeClr>
                </a:solidFill>
                <a:latin typeface="Shivaji01" pitchFamily="2" charset="0"/>
              </a:rPr>
              <a:t>qavaa</a:t>
            </a:r>
            <a:r>
              <a:rPr lang="en-US" sz="23900" dirty="0" smtClean="0">
                <a:latin typeface="Shivaji01" pitchFamily="2" charset="0"/>
              </a:rPr>
              <a:t> </a:t>
            </a:r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  </a:t>
            </a:r>
            <a:r>
              <a:rPr lang="en-US" sz="13800" b="1" dirty="0" smtClean="0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KL ]</a:t>
            </a:r>
            <a:r>
              <a:rPr lang="en-US" sz="13800" b="1" dirty="0" err="1" smtClean="0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qaL</a:t>
            </a:r>
            <a:r>
              <a:rPr lang="en-US" sz="13800" b="1" dirty="0" smtClean="0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  </a:t>
            </a:r>
            <a:r>
              <a:rPr lang="en-US" sz="13800" b="1" dirty="0" smtClean="0">
                <a:latin typeface="Shivaji01" pitchFamily="2" charset="0"/>
              </a:rPr>
              <a:t>		</a:t>
            </a:r>
            <a:r>
              <a:rPr lang="en-US" sz="13800" b="1" dirty="0" smtClean="0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]</a:t>
            </a:r>
            <a:r>
              <a:rPr lang="en-US" sz="13800" b="1" dirty="0" err="1" smtClean="0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saL</a:t>
            </a:r>
            <a:r>
              <a:rPr lang="en-US" sz="13800" b="1" dirty="0" smtClean="0">
                <a:solidFill>
                  <a:schemeClr val="bg2">
                    <a:lumMod val="10000"/>
                  </a:schemeClr>
                </a:solidFill>
                <a:latin typeface="Shivaji01" pitchFamily="2" charset="0"/>
              </a:rPr>
              <a:t> </a:t>
            </a:r>
            <a:endParaRPr lang="en-US" sz="3600" b="1" dirty="0">
              <a:solidFill>
                <a:schemeClr val="bg2">
                  <a:lumMod val="10000"/>
                </a:schemeClr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143000"/>
            <a:ext cx="67818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chemeClr val="tx2"/>
                </a:solidFill>
                <a:latin typeface="Shivaji01" pitchFamily="2" charset="0"/>
              </a:rPr>
              <a:t>]</a:t>
            </a:r>
            <a:r>
              <a:rPr lang="en-US" sz="11500" b="1" dirty="0" err="1" smtClean="0">
                <a:solidFill>
                  <a:schemeClr val="tx2"/>
                </a:solidFill>
                <a:latin typeface="Shivaji01" pitchFamily="2" charset="0"/>
              </a:rPr>
              <a:t>pkar</a:t>
            </a:r>
            <a:r>
              <a:rPr lang="en-US" sz="11500" b="1" dirty="0" smtClean="0">
                <a:solidFill>
                  <a:schemeClr val="tx2"/>
                </a:solidFill>
                <a:latin typeface="Shivaji01" pitchFamily="2" charset="0"/>
              </a:rPr>
              <a:t> </a:t>
            </a:r>
            <a:r>
              <a:rPr lang="en-US" sz="11500" b="1" dirty="0" smtClean="0">
                <a:latin typeface="Shivaji01" pitchFamily="2" charset="0"/>
              </a:rPr>
              <a:t>]</a:t>
            </a:r>
            <a:r>
              <a:rPr lang="en-US" sz="11500" b="1" dirty="0" err="1" smtClean="0">
                <a:latin typeface="Shivaji01" pitchFamily="2" charset="0"/>
              </a:rPr>
              <a:t>kaDa</a:t>
            </a:r>
            <a:r>
              <a:rPr lang="en-US" sz="11500" b="1" dirty="0" smtClean="0">
                <a:latin typeface="Shivaji01" pitchFamily="2" charset="0"/>
              </a:rPr>
              <a:t> </a:t>
            </a:r>
            <a:r>
              <a:rPr lang="en-US" sz="11500" b="1" dirty="0" err="1" smtClean="0">
                <a:latin typeface="Shivaji01" pitchFamily="2" charset="0"/>
              </a:rPr>
              <a:t>KNa</a:t>
            </a:r>
            <a:r>
              <a:rPr lang="en-US" sz="11500" b="1" dirty="0" smtClean="0">
                <a:latin typeface="Shivaji01" pitchFamily="2" charset="0"/>
              </a:rPr>
              <a:t> </a:t>
            </a:r>
            <a:r>
              <a:rPr lang="en-US" sz="11500" b="1" dirty="0" err="1" smtClean="0">
                <a:solidFill>
                  <a:schemeClr val="tx2"/>
                </a:solidFill>
                <a:latin typeface="Shivaji01" pitchFamily="2" charset="0"/>
              </a:rPr>
              <a:t>qarqar</a:t>
            </a:r>
            <a:r>
              <a:rPr lang="en-US" sz="11500" b="1" dirty="0" smtClean="0">
                <a:solidFill>
                  <a:schemeClr val="tx2"/>
                </a:solidFill>
                <a:latin typeface="Shivaji01" pitchFamily="2" charset="0"/>
              </a:rPr>
              <a:t> </a:t>
            </a:r>
            <a:endParaRPr lang="en-US" sz="23900" b="1" dirty="0" smtClean="0">
              <a:solidFill>
                <a:schemeClr val="tx2"/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latin typeface="Shivaji01" pitchFamily="2" charset="0"/>
              </a:rPr>
              <a:t> </a:t>
            </a:r>
            <a:r>
              <a:rPr lang="en-US" sz="13800" b="1" dirty="0" err="1" smtClean="0">
                <a:latin typeface="Shivaji01" pitchFamily="2" charset="0"/>
              </a:rPr>
              <a:t>turTI</a:t>
            </a:r>
            <a:r>
              <a:rPr lang="en-US" sz="13800" b="1" dirty="0" smtClean="0">
                <a:latin typeface="Shivaji01" pitchFamily="2" charset="0"/>
              </a:rPr>
              <a:t> </a:t>
            </a:r>
            <a:r>
              <a:rPr lang="en-US" sz="13800" b="1" dirty="0" err="1" smtClean="0">
                <a:latin typeface="Shivaji01" pitchFamily="2" charset="0"/>
              </a:rPr>
              <a:t>gauraKI</a:t>
            </a:r>
            <a:r>
              <a:rPr lang="en-US" sz="13800" b="1" dirty="0" smtClean="0">
                <a:latin typeface="Shivaji01" pitchFamily="2" charset="0"/>
              </a:rPr>
              <a:t> </a:t>
            </a:r>
            <a:r>
              <a:rPr lang="en-US" sz="13800" b="1" dirty="0" err="1" smtClean="0">
                <a:latin typeface="Shivaji01" pitchFamily="2" charset="0"/>
              </a:rPr>
              <a:t>dukana</a:t>
            </a:r>
            <a:r>
              <a:rPr lang="en-US" sz="13800" b="1" dirty="0" smtClean="0">
                <a:latin typeface="Shivaji01" pitchFamily="2" charset="0"/>
              </a:rPr>
              <a:t> </a:t>
            </a:r>
            <a:r>
              <a:rPr lang="en-US" sz="13800" b="1" dirty="0" err="1" smtClean="0">
                <a:latin typeface="Shivaji01" pitchFamily="2" charset="0"/>
              </a:rPr>
              <a:t>sautLI</a:t>
            </a:r>
            <a:r>
              <a:rPr lang="en-US" sz="13800" b="1" dirty="0" smtClean="0">
                <a:latin typeface="Shivaji01" pitchFamily="2" charset="0"/>
              </a:rPr>
              <a:t> </a:t>
            </a:r>
            <a:endParaRPr lang="en-US" sz="3600" b="1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smtClean="0">
                <a:solidFill>
                  <a:srgbClr val="008000"/>
                </a:solidFill>
                <a:latin typeface="Shivaji01" pitchFamily="2" charset="0"/>
              </a:rPr>
              <a:t>}</a:t>
            </a:r>
            <a:r>
              <a:rPr lang="en-US" sz="23900" b="1" dirty="0" err="1" smtClean="0">
                <a:solidFill>
                  <a:srgbClr val="008000"/>
                </a:solidFill>
                <a:latin typeface="Shivaji01" pitchFamily="2" charset="0"/>
              </a:rPr>
              <a:t>sa</a:t>
            </a:r>
            <a:r>
              <a:rPr lang="en-US" sz="23900" b="1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endParaRPr lang="en-US" sz="4800" b="1" dirty="0">
              <a:solidFill>
                <a:srgbClr val="00800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19900" b="1" dirty="0" err="1" smtClean="0">
                <a:latin typeface="Shivaji01" pitchFamily="2" charset="0"/>
              </a:rPr>
              <a:t>hrBara</a:t>
            </a:r>
            <a:r>
              <a:rPr lang="en-US" sz="19900" dirty="0" smtClean="0">
                <a:latin typeface="Shivaji01" pitchFamily="2" charset="0"/>
              </a:rPr>
              <a:t> </a:t>
            </a:r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23000">
              <a:srgbClr val="FF0300">
                <a:alpha val="0"/>
              </a:srgbClr>
            </a:gs>
            <a:gs pos="100000">
              <a:srgbClr val="4D080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prstTxWarp prst="textWave4">
              <a:avLst/>
            </a:prstTxWarp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rgbClr val="00B050"/>
                </a:solidFill>
                <a:latin typeface="Shivaji01" pitchFamily="2" charset="0"/>
              </a:rPr>
              <a:t>pana</a:t>
            </a:r>
            <a:endParaRPr lang="en-US" sz="23900" b="1" dirty="0" smtClean="0">
              <a:solidFill>
                <a:srgbClr val="00B050"/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09600"/>
            <a:ext cx="6781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Shivaji01" pitchFamily="2" charset="0"/>
              </a:rPr>
              <a:t>  </a:t>
            </a:r>
            <a:r>
              <a:rPr lang="en-US" sz="13800" b="1" dirty="0" err="1" smtClean="0">
                <a:solidFill>
                  <a:srgbClr val="FF0000"/>
                </a:solidFill>
                <a:latin typeface="Shivaji01" pitchFamily="2" charset="0"/>
              </a:rPr>
              <a:t>hrhr</a:t>
            </a:r>
            <a:r>
              <a:rPr lang="en-US" sz="138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13800" b="1" dirty="0" err="1" smtClean="0">
                <a:solidFill>
                  <a:schemeClr val="bg1"/>
                </a:solidFill>
                <a:latin typeface="Shivaji01" pitchFamily="2" charset="0"/>
              </a:rPr>
              <a:t>BarBar</a:t>
            </a:r>
            <a:r>
              <a:rPr lang="en-US" sz="13800" b="1" dirty="0" smtClean="0">
                <a:solidFill>
                  <a:schemeClr val="bg1"/>
                </a:solidFill>
                <a:latin typeface="Shivaji01" pitchFamily="2" charset="0"/>
              </a:rPr>
              <a:t> </a:t>
            </a:r>
            <a:r>
              <a:rPr lang="en-US" sz="13800" b="1" dirty="0" err="1" smtClean="0">
                <a:solidFill>
                  <a:srgbClr val="008000"/>
                </a:solidFill>
                <a:latin typeface="Shivaji01" pitchFamily="2" charset="0"/>
              </a:rPr>
              <a:t>BaraBara</a:t>
            </a:r>
            <a:r>
              <a:rPr lang="en-US" sz="13800" b="1" dirty="0" smtClean="0">
                <a:solidFill>
                  <a:srgbClr val="008000"/>
                </a:solidFill>
                <a:latin typeface="Shivaji01" pitchFamily="2" charset="0"/>
              </a:rPr>
              <a:t> </a:t>
            </a:r>
            <a:endParaRPr lang="en-US" sz="3600" b="1" dirty="0">
              <a:solidFill>
                <a:srgbClr val="00800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Shivaji01" pitchFamily="2" charset="0"/>
              </a:rPr>
              <a:t>  </a:t>
            </a:r>
            <a:r>
              <a:rPr lang="en-US" sz="16600" b="1" dirty="0" smtClean="0">
                <a:solidFill>
                  <a:srgbClr val="008000"/>
                </a:solidFill>
                <a:latin typeface="Shivaji01" pitchFamily="2" charset="0"/>
              </a:rPr>
              <a:t>}d</a:t>
            </a:r>
            <a:r>
              <a:rPr lang="en-US" sz="16600" b="1" dirty="0" smtClean="0">
                <a:solidFill>
                  <a:srgbClr val="FF0000"/>
                </a:solidFill>
                <a:latin typeface="Shivaji01" pitchFamily="2" charset="0"/>
              </a:rPr>
              <a:t> }</a:t>
            </a:r>
            <a:r>
              <a:rPr lang="en-US" sz="16600" b="1" dirty="0" err="1" smtClean="0">
                <a:solidFill>
                  <a:srgbClr val="FF0000"/>
                </a:solidFill>
                <a:latin typeface="Shivaji01" pitchFamily="2" charset="0"/>
              </a:rPr>
              <a:t>na</a:t>
            </a:r>
            <a:r>
              <a:rPr lang="en-US" sz="166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16600" b="1" dirty="0" err="1" smtClean="0">
                <a:solidFill>
                  <a:srgbClr val="A60A5C"/>
                </a:solidFill>
                <a:latin typeface="Shivaji01" pitchFamily="2" charset="0"/>
              </a:rPr>
              <a:t>hirNa</a:t>
            </a:r>
            <a:r>
              <a:rPr lang="en-US" sz="16600" b="1" dirty="0" smtClean="0">
                <a:solidFill>
                  <a:srgbClr val="A60A5C"/>
                </a:solidFill>
                <a:latin typeface="Shivaji01" pitchFamily="2" charset="0"/>
              </a:rPr>
              <a:t> </a:t>
            </a:r>
            <a:endParaRPr lang="en-US" sz="4000" b="1" dirty="0">
              <a:solidFill>
                <a:srgbClr val="A60A5C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5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0" decel="50000" autoRev="1" fill="hold">
                                          <p:stCondLst>
                                            <p:cond delay="22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0" fill="hold">
                                          <p:stCondLst>
                                            <p:cond delay="43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609600"/>
            <a:ext cx="67818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latin typeface="Shivaji01" pitchFamily="2" charset="0"/>
              </a:rPr>
              <a:t>jaUna</a:t>
            </a:r>
            <a:r>
              <a:rPr lang="en-US" sz="11500" b="1" dirty="0" smtClean="0">
                <a:latin typeface="Shivaji01" pitchFamily="2" charset="0"/>
              </a:rPr>
              <a:t> </a:t>
            </a:r>
            <a:r>
              <a:rPr lang="en-US" sz="11500" b="1" dirty="0" err="1" smtClean="0">
                <a:latin typeface="Shivaji01" pitchFamily="2" charset="0"/>
              </a:rPr>
              <a:t>gaUL</a:t>
            </a:r>
            <a:r>
              <a:rPr lang="en-US" sz="11500" b="1" dirty="0" smtClean="0">
                <a:latin typeface="Shivaji01" pitchFamily="2" charset="0"/>
              </a:rPr>
              <a:t> </a:t>
            </a:r>
            <a:r>
              <a:rPr lang="en-US" sz="11500" b="1" dirty="0" err="1" smtClean="0">
                <a:latin typeface="Shivaji01" pitchFamily="2" charset="0"/>
              </a:rPr>
              <a:t>BaUmaI</a:t>
            </a:r>
            <a:r>
              <a:rPr lang="en-US" sz="11500" b="1" dirty="0" smtClean="0">
                <a:latin typeface="Shivaji01" pitchFamily="2" charset="0"/>
              </a:rPr>
              <a:t> </a:t>
            </a:r>
            <a:r>
              <a:rPr lang="en-US" sz="11500" b="1" dirty="0" err="1" smtClean="0">
                <a:solidFill>
                  <a:srgbClr val="7030A0"/>
                </a:solidFill>
                <a:latin typeface="Shivaji01" pitchFamily="2" charset="0"/>
              </a:rPr>
              <a:t>tUr</a:t>
            </a:r>
            <a:r>
              <a:rPr lang="en-US" sz="11500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11500" b="1" dirty="0" err="1" smtClean="0">
                <a:solidFill>
                  <a:srgbClr val="7030A0"/>
                </a:solidFill>
                <a:latin typeface="Shivaji01" pitchFamily="2" charset="0"/>
              </a:rPr>
              <a:t>maUL</a:t>
            </a:r>
            <a:r>
              <a:rPr lang="en-US" sz="11500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11500" b="1" dirty="0" err="1" smtClean="0">
                <a:solidFill>
                  <a:srgbClr val="7030A0"/>
                </a:solidFill>
                <a:latin typeface="Shivaji01" pitchFamily="2" charset="0"/>
              </a:rPr>
              <a:t>TrbaUja</a:t>
            </a:r>
            <a:r>
              <a:rPr lang="en-US" sz="11500" b="1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11500" b="1" dirty="0" err="1" smtClean="0">
                <a:solidFill>
                  <a:srgbClr val="FF0000"/>
                </a:solidFill>
                <a:latin typeface="Shivaji01" pitchFamily="2" charset="0"/>
              </a:rPr>
              <a:t>kapUsa</a:t>
            </a:r>
            <a:r>
              <a:rPr lang="en-US" sz="115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11500" b="1" dirty="0" err="1" smtClean="0">
                <a:solidFill>
                  <a:srgbClr val="FF0000"/>
                </a:solidFill>
                <a:latin typeface="Shivaji01" pitchFamily="2" charset="0"/>
              </a:rPr>
              <a:t>trajaU</a:t>
            </a:r>
            <a:r>
              <a:rPr lang="en-US" sz="115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solidFill>
                  <a:srgbClr val="FF66FF"/>
                </a:solidFill>
                <a:latin typeface="Shivaji01" pitchFamily="2" charset="0"/>
              </a:rPr>
              <a:t>BaUk</a:t>
            </a:r>
            <a:r>
              <a:rPr lang="en-US" sz="166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16600" b="1" dirty="0" err="1" smtClean="0">
                <a:solidFill>
                  <a:srgbClr val="FF0000"/>
                </a:solidFill>
                <a:latin typeface="Shivaji01" pitchFamily="2" charset="0"/>
              </a:rPr>
              <a:t>pahUna</a:t>
            </a:r>
            <a:r>
              <a:rPr lang="en-US" sz="166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16600" b="1" dirty="0" smtClean="0">
                <a:solidFill>
                  <a:schemeClr val="tx2"/>
                </a:solidFill>
                <a:latin typeface="Shivaji01" pitchFamily="2" charset="0"/>
              </a:rPr>
              <a:t>KDU</a:t>
            </a:r>
            <a:r>
              <a:rPr lang="en-US" sz="16600" b="1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16600" b="1" dirty="0" err="1" smtClean="0">
                <a:solidFill>
                  <a:schemeClr val="accent6">
                    <a:lumMod val="50000"/>
                  </a:schemeClr>
                </a:solidFill>
                <a:latin typeface="Shivaji01" pitchFamily="2" charset="0"/>
              </a:rPr>
              <a:t>dUrdUr</a:t>
            </a:r>
            <a:r>
              <a:rPr lang="en-US" sz="16600" b="1" dirty="0" smtClean="0">
                <a:solidFill>
                  <a:schemeClr val="accent6">
                    <a:lumMod val="50000"/>
                  </a:schemeClr>
                </a:solidFill>
                <a:latin typeface="Shivaji01" pitchFamily="2" charset="0"/>
              </a:rPr>
              <a:t> 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 amt="8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solidFill>
                  <a:srgbClr val="FFFF00"/>
                </a:solidFill>
                <a:effectLst>
                  <a:reflection blurRad="6350" stA="55000" endA="50" endPos="85000" dir="5400000" sy="-100000" algn="bl" rotWithShape="0"/>
                </a:effectLst>
                <a:latin typeface="Shivaji01" pitchFamily="2" charset="0"/>
              </a:rPr>
              <a:t>sana</a:t>
            </a:r>
            <a:r>
              <a:rPr lang="en-US" sz="23900" b="1" dirty="0" smtClean="0">
                <a:solidFill>
                  <a:srgbClr val="FFFF00"/>
                </a:solidFill>
                <a:effectLst>
                  <a:reflection blurRad="6350" stA="55000" endA="50" endPos="85000" dir="5400000" sy="-100000" algn="bl" rotWithShape="0"/>
                </a:effectLst>
                <a:latin typeface="Shivaji01" pitchFamily="2" charset="0"/>
              </a:rPr>
              <a:t>[-</a:t>
            </a: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 amt="8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6781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Shivaji01" pitchFamily="2" charset="0"/>
              </a:rPr>
              <a:t>  </a:t>
            </a:r>
            <a:r>
              <a:rPr lang="en-US" sz="239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hivaji01" pitchFamily="2" charset="0"/>
              </a:rPr>
              <a:t>fnasa</a:t>
            </a:r>
            <a:endParaRPr lang="en-US" sz="23900" b="1" dirty="0" smtClean="0">
              <a:solidFill>
                <a:srgbClr val="FF66FF"/>
              </a:solidFill>
              <a:latin typeface="Shivaji01" pitchFamily="2" charset="0"/>
            </a:endParaRPr>
          </a:p>
          <a:p>
            <a:endParaRPr lang="en-US" sz="4800" dirty="0">
              <a:latin typeface="Shivaji01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164</TotalTime>
  <Words>248</Words>
  <Application>Microsoft Office PowerPoint</Application>
  <PresentationFormat>On-screen Show (4:3)</PresentationFormat>
  <Paragraphs>80</Paragraphs>
  <Slides>73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Module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shree</cp:lastModifiedBy>
  <cp:revision>42</cp:revision>
  <dcterms:created xsi:type="dcterms:W3CDTF">2006-08-16T00:00:00Z</dcterms:created>
  <dcterms:modified xsi:type="dcterms:W3CDTF">2011-10-05T13:30:36Z</dcterms:modified>
</cp:coreProperties>
</file>