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7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E47ED-803A-48CE-B033-85A3F6B8EAB4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C9A7D-9652-4799-852E-77F42C5AFA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E47ED-803A-48CE-B033-85A3F6B8EAB4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C9A7D-9652-4799-852E-77F42C5AFA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E47ED-803A-48CE-B033-85A3F6B8EAB4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C9A7D-9652-4799-852E-77F42C5AFA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E47ED-803A-48CE-B033-85A3F6B8EAB4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C9A7D-9652-4799-852E-77F42C5AFA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E47ED-803A-48CE-B033-85A3F6B8EAB4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C9A7D-9652-4799-852E-77F42C5AFA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E47ED-803A-48CE-B033-85A3F6B8EAB4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C9A7D-9652-4799-852E-77F42C5AFA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E47ED-803A-48CE-B033-85A3F6B8EAB4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C9A7D-9652-4799-852E-77F42C5AFA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E47ED-803A-48CE-B033-85A3F6B8EAB4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C9A7D-9652-4799-852E-77F42C5AFA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E47ED-803A-48CE-B033-85A3F6B8EAB4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C9A7D-9652-4799-852E-77F42C5AFA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E47ED-803A-48CE-B033-85A3F6B8EAB4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C9A7D-9652-4799-852E-77F42C5AFA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BE47ED-803A-48CE-B033-85A3F6B8EAB4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6AC9A7D-9652-4799-852E-77F42C5AFA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6BE47ED-803A-48CE-B033-85A3F6B8EAB4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6AC9A7D-9652-4799-852E-77F42C5AFA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Марченко Ирина Евгеньевна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Учитель математики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МБОУ «Гатчинская средняя общеобразовательная школа №4 с углубленным изучением отдельных предметов»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Город Гатчина Ленинградской области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Творческая презентация к уроку математики в 6 классе по теме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«Решение комбинаторных задач»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УМК «Сферы». Автор канд.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наук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Е.А.Бунимович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Задача об автобусных маршрутах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Гатчине образован новый автобусный маршрут №44, который проходит по улицам Чкалова, Карла Маркса,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Рощинской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проспекту 25 октября. Порядок прохождения этих улиц может быть любым. Сколько разных вариантов прохождения этого маршрута можно предложить? Помогите диспетчеру автобусного парка.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?id=fd0ca70301f54cf0540bdc4a2580dcaa-65-1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764704"/>
            <a:ext cx="241098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i?id=e1afb68b4d65d661b280e081c5b5f2bd-45-1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836712"/>
            <a:ext cx="262165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http://im2-tub-ru.yandex.net/i?id=1b10fb718d0c8efe9d55eef268f1c559-141-14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3861048"/>
            <a:ext cx="2664296" cy="1989343"/>
          </a:xfrm>
          <a:prstGeom prst="rect">
            <a:avLst/>
          </a:prstGeom>
          <a:noFill/>
        </p:spPr>
      </p:pic>
      <p:pic>
        <p:nvPicPr>
          <p:cNvPr id="7" name="Picture 9" descr="http://im3-tub-ru.yandex.net/i?id=5ab795a09aeddd72262d912681035b19-58-14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3933056"/>
            <a:ext cx="2700298" cy="2016224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Сколько вариантов маршрута №44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35560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Можно перечислить эти маршруты, а можно воспользоваться правилом умножения. Получим: 4*3*2*1=24 способа составить маршрут №44. </a:t>
            </a:r>
          </a:p>
          <a:p>
            <a:pPr marL="0" indent="35560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перечисления маршрутов зашифруем названия улиц: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Улица Чкалова – Ч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Улица карла Маркса –М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Улица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Рощинская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Р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Проспект 25 октября – П.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Варианты маршрутов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ЧМРП, ЧМПР, ЧПМР, ЧПРМ, ЧРПМ, ЧРМП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МЧРП, МЧПР, МРЧП, МРПЧ, МПЧР, МПРЧ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РМПЧ, РМЧП, РЧПМ, РЧМП, РПЧМ, РПМЧ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ПЧРМ, ПЧМР, ПМЧР, ПМРЧ, ПРМЧ, ПРЧМ.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Получили 24 маршрута. Диспетчер, без сомнения, выберет самый удобный с точки зрения безопасности, других условий дорожного движения, о которых мы с вами не догадываемся.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Некоторые выводы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видим, профессии диспетчера и экскурсовода интересные, ответственные, очень нужные, и в них необходимо знание математики.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какие еще знания и качества характера необходимы в профессии диспетчера?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Задача 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35560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 вернемся к туристическим экскурсиям.</a:t>
            </a:r>
          </a:p>
          <a:p>
            <a:pPr marL="0" indent="35560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вы не раз бывали в дворцовом парке и знаете, что там есть интересные парковые объекты. Назовите их.</a:t>
            </a:r>
          </a:p>
          <a:p>
            <a:pPr marL="0" indent="35560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Березовый домик, Павильон Венеры на острове Любви, грот «Эхо», собственный садик и водный лабиринт.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рёзовый д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32656"/>
            <a:ext cx="2819718" cy="177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i?id=d95bd79b218238300fdebe91c6735f02-09-1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620688"/>
            <a:ext cx="316835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грот эх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2276872"/>
            <a:ext cx="2664296" cy="1917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Мост с кордегардиями (Адмиралтейский мост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3429000"/>
            <a:ext cx="3515869" cy="2164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i?id=39f5f6eb5667d4fd92cf7f9d08d20b48-25-14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3648" y="4626132"/>
            <a:ext cx="2808312" cy="1755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Задача о парковых развлечениях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Абонемент в день музеев позволяет посетить с экскурсией два объекта из перечисленных. Сколько вариантов абонементов можно предложить для посещения двух памятных мест в парке?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Обозначения: Б, П, В, Э, С.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Решение задачи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Перечислим эти пары.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БП, БВ, БЭ, БС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ПВ, ПЭ, ПС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ВЭ, ВС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ЭС.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Число вариантов находится теперь по правилу сложения: 5+4+3+2+1 =10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Правило сложения вариантов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269875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Вместе с первым объектом можно посетить любой из четырех оставшихся, получили четыре варианта, со вторым – любой из трех оставшихся. Это еще три варианта. Затем еще 2 и 1. </a:t>
            </a:r>
          </a:p>
          <a:p>
            <a:pPr marL="0" indent="269875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Теперь число вариантов находится сложением чисел 4+3+2+1=10.</a:t>
            </a:r>
          </a:p>
          <a:p>
            <a:pPr marL="0" indent="269875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этой задаче нужно было найти число всех двухэлементных подмножеств множества из шести элементов. Их 10. </a:t>
            </a:r>
          </a:p>
          <a:p>
            <a:pPr marL="0" indent="269875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Решение комбинаторных задач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Цели урока: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рассмотрение двух типов комбинаторных задач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самостоятельности, упорядочивание знаний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Воспитание патриотизма, применение краеведческих знаний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рёзовый д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8640"/>
            <a:ext cx="1800200" cy="1032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берёзовый д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40768"/>
            <a:ext cx="1800200" cy="1032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берёзовый д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36912"/>
            <a:ext cx="1800200" cy="1032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берёзовый д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861048"/>
            <a:ext cx="1800200" cy="1032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горбатый мост совр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60648"/>
            <a:ext cx="1944216" cy="1020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горбатый мост совр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1484784"/>
            <a:ext cx="1944216" cy="1020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горбатый мост совр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005064"/>
            <a:ext cx="1944216" cy="1020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горбатый мост совр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5301208"/>
            <a:ext cx="1944216" cy="1020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vener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60648"/>
            <a:ext cx="1845568" cy="1075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 descr="vener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6432" y="1412776"/>
            <a:ext cx="1845568" cy="1075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vener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636912"/>
            <a:ext cx="1845568" cy="1075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 descr="vener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412776"/>
            <a:ext cx="1845568" cy="1075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 descr="грот эхо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2636912"/>
            <a:ext cx="1760984" cy="1086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 descr="грот эхо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3933056"/>
            <a:ext cx="1760984" cy="1086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 descr="грот эхо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188640"/>
            <a:ext cx="1760984" cy="1086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9" descr="грот эхо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5157192"/>
            <a:ext cx="1760984" cy="1086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0" descr="собственный садик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58083" y="3933056"/>
            <a:ext cx="1913917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0" descr="собственный садик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2708920"/>
            <a:ext cx="1913917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0" descr="собственный садик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58083" y="5229200"/>
            <a:ext cx="1913917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0" descr="собственный садик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4" y="5301208"/>
            <a:ext cx="1913917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Итоги урока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Какие типы задач рассмотрели, выступая в роли экскурсовода и диспетчера?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Какие правила использовали для решения этих задач?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(Правило умножения и правило сложения)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будущем вы узнаете формулы, с помощью которых можно путем простых вычислений получить ответ на вопрос о том, сколькими способами можно упорядочить множество или как найти число двухэлементных или других подмножеств данного множества.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на эти вопросы отвечает комбинаторика.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Историческая справка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2700" indent="34290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Комбинаторные задачи интересовали математиков на протяжении столетий</a:t>
            </a:r>
            <a:r>
              <a:rPr lang="ru-RU" dirty="0" smtClean="0"/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Ими увлекались еще ученые Древней Греции. Комбинаторика сформировалась в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веке. Термин «комбинаторика»впервые встречается в работе немецкого математика Готфрида Лейбница «О комбинаторном искусстве» (1666г).</a:t>
            </a: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Тогда ему было всего 20 лет. Наряду с Лейбницем Леонард Эйлер считается основоположником современной комбинаторики.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ортрет Лейбниц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276872"/>
            <a:ext cx="3333750" cy="4038601"/>
          </a:xfrm>
          <a:prstGeom prst="rect">
            <a:avLst/>
          </a:prstGeom>
          <a:noFill/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57200" y="476672"/>
            <a:ext cx="7499176" cy="108012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Готфрид Вильгельм Лейбниц. (1646-1716)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Портрет кисти И. Ф.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Вентцеля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1700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827584" y="332656"/>
            <a:ext cx="7884368" cy="1267296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Леонард Эйлер (1707-1783)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Портрет работы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Я.Э.Хандманна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1756г.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Leonhard Euler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9852" y="2069398"/>
            <a:ext cx="3060340" cy="3828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2214546" y="1357298"/>
            <a:ext cx="3810000" cy="69850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  <a:p>
            <a:endParaRPr lang="ru-RU" sz="3600" dirty="0"/>
          </a:p>
        </p:txBody>
      </p:sp>
      <p:pic>
        <p:nvPicPr>
          <p:cNvPr id="1026" name="Picture 2" descr="1400206018_550f72adc82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61616" y="2133600"/>
            <a:ext cx="5144567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Решаем задачи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Сегодня на уроке, решая задачи, мы попробуем оказаться на месте диспетчера-экскурсовода и диспетчера автобусного транспорта, т.к. нам нужно разработать некоторые маршруты. Для этого придется составить всевозможные комбинации конечного числа объектов. А вы уже знаете, как называется раздел математики, который изучает такие проблемы. Как он называется? Правильно, комбинаторика.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Какова же тема урока?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35560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Итак, тема урока «Решение комбинаторных задач».</a:t>
            </a:r>
          </a:p>
          <a:p>
            <a:pPr marL="0" indent="35560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Представим себе, что наш город посетила группа туристов, они ни разу не были в Гатчине. Нам нужно составить маршрут посещения музеев Гатчины на один день. Какие музеи вы посетили?</a:t>
            </a:r>
          </a:p>
          <a:p>
            <a:pPr marL="0" indent="35560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Большой Гатчинский дворец,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Приоратский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дворец, домик художника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Щербова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Каким может быть порядок посещения музеев?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v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204864"/>
            <a:ext cx="3831704" cy="143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v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323655"/>
            <a:ext cx="3672408" cy="1377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Музей-усадьба П. Е. Щербова. Гатчина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4365104"/>
            <a:ext cx="3456384" cy="1626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MS Mincho" pitchFamily="49" charset="-128"/>
                <a:ea typeface="MS Mincho" pitchFamily="49" charset="-128"/>
              </a:rPr>
              <a:t>Каким может быть порядок посещения этих музеев?</a:t>
            </a:r>
            <a:endParaRPr lang="ru-RU" sz="2800" dirty="0"/>
          </a:p>
        </p:txBody>
      </p:sp>
      <p:pic>
        <p:nvPicPr>
          <p:cNvPr id="3" name="Picture 2" descr="v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1" y="1808820"/>
            <a:ext cx="2592288" cy="97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v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1" y="3014954"/>
            <a:ext cx="2448272" cy="918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v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1" y="4437112"/>
            <a:ext cx="2376265" cy="891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v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661248"/>
            <a:ext cx="2268760" cy="850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v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772816"/>
            <a:ext cx="2599928" cy="97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v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2996952"/>
            <a:ext cx="230425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 descr="v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365104"/>
            <a:ext cx="2599928" cy="97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v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5589240"/>
            <a:ext cx="2599928" cy="97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Музей-усадьба П. Е. Щербова. Гатчина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1806702"/>
            <a:ext cx="1944216" cy="9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Музей-усадьба П. Е. Щербова. Гатчина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005423"/>
            <a:ext cx="2016224" cy="94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Музей-усадьба П. Е. Щербова. Гатчина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4437112"/>
            <a:ext cx="1979712" cy="93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 descr="Музей-усадьба П. Е. Щербова. Гатчина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5652776"/>
            <a:ext cx="2160240" cy="87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Сколько вариантов?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340768"/>
            <a:ext cx="705678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Все ли варианты мы выбрали?</a:t>
            </a:r>
          </a:p>
          <a:p>
            <a:pPr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Для того, чтобы рассмотреть все варианты, обозначим названия музеев буквами: Большой дворец – Б, </a:t>
            </a:r>
          </a:p>
          <a:p>
            <a:pPr algn="ctr">
              <a:buNone/>
            </a:pP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Приоратский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дворец – П, </a:t>
            </a:r>
          </a:p>
          <a:p>
            <a:pPr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Домик художника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Щербова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– Щ.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Перебор вариантов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какого музея можно начать экскурсию?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 П Щ 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 Щ П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П Б Щ 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 Щ Б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Щ Б П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Щ П Б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Получили шесть вариантов.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Правило умножения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35560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убедиться, что все варианты учтены, рассудим так: первый объект можно выбрать тремя способами, второй – двумя, и третий – одним. Получили правило умножения:</a:t>
            </a:r>
          </a:p>
          <a:p>
            <a:pPr marL="0" indent="35560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3*2*1=6.</a:t>
            </a:r>
          </a:p>
          <a:p>
            <a:pPr marL="0" indent="35560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Теперь можно решать задачу с той же математической моделью по правилу умножения.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114</TotalTime>
  <Words>870</Words>
  <Application>Microsoft Office PowerPoint</Application>
  <PresentationFormat>Экран (4:3)</PresentationFormat>
  <Paragraphs>86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Солнцестояние</vt:lpstr>
      <vt:lpstr>Марченко Ирина Евгеньевна</vt:lpstr>
      <vt:lpstr>Решение комбинаторных задач</vt:lpstr>
      <vt:lpstr>Решаем задачи</vt:lpstr>
      <vt:lpstr>Какова же тема урока?</vt:lpstr>
      <vt:lpstr>Слайд 5</vt:lpstr>
      <vt:lpstr>Каким может быть порядок посещения этих музеев?</vt:lpstr>
      <vt:lpstr>Сколько вариантов?</vt:lpstr>
      <vt:lpstr>Перебор вариантов</vt:lpstr>
      <vt:lpstr>Правило умножения</vt:lpstr>
      <vt:lpstr>Задача об автобусных маршрутах</vt:lpstr>
      <vt:lpstr>Слайд 11</vt:lpstr>
      <vt:lpstr>Сколько вариантов маршрута №44</vt:lpstr>
      <vt:lpstr>Варианты маршрутов</vt:lpstr>
      <vt:lpstr>Некоторые выводы</vt:lpstr>
      <vt:lpstr>Задача 3</vt:lpstr>
      <vt:lpstr>Слайд 16</vt:lpstr>
      <vt:lpstr>Задача о парковых развлечениях</vt:lpstr>
      <vt:lpstr>Решение задачи </vt:lpstr>
      <vt:lpstr>Правило сложения вариантов</vt:lpstr>
      <vt:lpstr>Слайд 20</vt:lpstr>
      <vt:lpstr>Итоги урока</vt:lpstr>
      <vt:lpstr>Историческая справка</vt:lpstr>
      <vt:lpstr> Готфрид Вильгельм Лейбниц. (1646-1716)  Портрет кисти И. Ф. Вентцеля. Ок. 1700 </vt:lpstr>
      <vt:lpstr>Леонард Эйлер (1707-1783) Портрет работы Я.Э.Хандманна. 1756г. </vt:lpstr>
      <vt:lpstr>Слайд 25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Марченко Ирина Евгеньевна</dc:title>
  <dc:creator>ВОВОЧКА7</dc:creator>
  <cp:lastModifiedBy>User</cp:lastModifiedBy>
  <cp:revision>13</cp:revision>
  <dcterms:created xsi:type="dcterms:W3CDTF">2015-03-19T18:04:17Z</dcterms:created>
  <dcterms:modified xsi:type="dcterms:W3CDTF">2015-03-23T05:56:02Z</dcterms:modified>
</cp:coreProperties>
</file>