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7" r:id="rId3"/>
    <p:sldId id="260" r:id="rId4"/>
    <p:sldId id="261" r:id="rId5"/>
    <p:sldId id="262" r:id="rId6"/>
    <p:sldId id="263" r:id="rId7"/>
    <p:sldId id="271" r:id="rId8"/>
    <p:sldId id="268" r:id="rId9"/>
    <p:sldId id="269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B8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93A6B52-3F58-4D38-B6C9-53F75B8E9FE0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F2DB7EC-7D07-4D2B-B3D9-5705A6C50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 Отгадай загадку.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Отгадай загадку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Прочитайте текст изложения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Прочитайте вопросы к тексу. Подходят ли они к тексту</a:t>
            </a:r>
            <a:r>
              <a:rPr lang="en-US" smtClean="0">
                <a:latin typeface="Arial" charset="0"/>
              </a:rPr>
              <a:t>?</a:t>
            </a:r>
            <a:r>
              <a:rPr lang="ru-RU" smtClean="0">
                <a:latin typeface="Arial" charset="0"/>
              </a:rPr>
              <a:t> Восстановите порядок вопросов.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 Проверьте порядок вопросов.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Распредели слова на две группы.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Распредели слова на две группы.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Проверь и запомни  слова.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ECE4C-FA3D-4069-9744-D760BA52D39D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E4B66-749B-48C6-8E43-17E74412C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0396E-6CE7-49E2-A0B2-EF9E88C6BF49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EB9F4-EDBE-4FD3-97E3-2B9A7BEEC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9661C-A331-44C6-B5B8-75B02232292B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309E0-F47D-45F8-B2DA-65F6E4405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36F88-4A08-4125-9272-9CEF5FF5C880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8EE42-41BF-4168-A121-132A925FD1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33DB6-4729-44DD-A091-8C9C16111176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07188-BF41-4219-A84A-02F86B6CC7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A8562-279C-4570-89A5-53BD1F4D3A1C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C6DAC-7C13-49FE-9BC3-1D9B7FC1F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57639-9298-41DE-A182-C1B987F2EA7E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D9FF2-EF42-41A4-B6F6-2A08B57415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5DEEA-A533-419E-AA18-292B8F0C4831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E28B1-198B-499C-AC63-510A55D28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E09A6-2A9E-4F47-95E9-C122A4AC14DB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B3DD9-C401-4F3E-86B3-7DFB1CB15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A995C-ADBF-4777-A37B-3CC15C4F7BA1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C44C6-969B-49F0-A64F-F709C1044D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CD1FF-383E-40D3-9ED9-D64AA47531C9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61FF9-F522-4189-A4A8-3408D5463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DA304F-80D9-440B-ADBC-05007294A5B0}" type="datetimeFigureOut">
              <a:rPr lang="ru-RU"/>
              <a:pPr>
                <a:defRPr/>
              </a:pPr>
              <a:t>17.03.2015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13CD3F-63CC-4BBC-9CB9-4B842EB8A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pull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Рисунок 3" descr="Рисунок4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88"/>
            <a:ext cx="7772400" cy="267176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к уроку русского языка во 2 классе на тему «Изложение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текста по обобщённым вопросам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В.Хомченко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«Соседи» 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Видякина</a:t>
            </a:r>
            <a:r>
              <a:rPr lang="ru-RU" dirty="0" smtClean="0"/>
              <a:t> Елена Владимировна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у</a:t>
            </a:r>
            <a:r>
              <a:rPr lang="ru-RU" dirty="0" smtClean="0"/>
              <a:t>читель начальных классов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МБОУ ОГ №6 г. Архангельск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 descr="Рисунок4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28794" y="1000108"/>
            <a:ext cx="52484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000240"/>
            <a:ext cx="5929354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Днём спит,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Ночью летает.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4143380"/>
            <a:ext cx="257795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сова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357298"/>
            <a:ext cx="4307206" cy="335758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3" descr="Рисунок4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57356" y="1142984"/>
            <a:ext cx="52484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2071678"/>
            <a:ext cx="4857784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Непоседа пёстрая,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Птица длиннохвостая,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Птица говорливая,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Самая болтливая.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4286256"/>
            <a:ext cx="357674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сорока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1928802"/>
            <a:ext cx="4500594" cy="28669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Рисунок4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00B050"/>
                </a:solidFill>
                <a:latin typeface="+mn-lt"/>
              </a:rPr>
              <a:t>Соседи.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69742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         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Сорока и сова - соседи. Сова живёт в дупле старой сосны. Сорока на вершине.   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Вечером сорока хочет уснуть, а сова кричать начинает. Всю ночь не даёт сороке спать.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Утром принимается трещать сорока. Бедной сове хоть уши затыкай.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Так и живут. Ну и соседи!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Рисунок4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Прочитайте вопросы.</a:t>
            </a:r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78631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400" dirty="0" smtClean="0">
                <a:solidFill>
                  <a:srgbClr val="00B050"/>
                </a:solidFill>
                <a:cs typeface="Times New Roman" pitchFamily="18" charset="0"/>
              </a:rPr>
              <a:t>	Как приходится бедной сове</a:t>
            </a:r>
            <a:endParaRPr lang="en-US" sz="4400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4400" dirty="0" smtClean="0">
                <a:solidFill>
                  <a:srgbClr val="00B050"/>
                </a:solidFill>
                <a:cs typeface="Times New Roman" pitchFamily="18" charset="0"/>
              </a:rPr>
              <a:t>	утром</a:t>
            </a:r>
            <a:r>
              <a:rPr lang="en-US" sz="4400" dirty="0" smtClean="0">
                <a:solidFill>
                  <a:srgbClr val="00B050"/>
                </a:solidFill>
                <a:cs typeface="Times New Roman" pitchFamily="18" charset="0"/>
              </a:rPr>
              <a:t>?</a:t>
            </a:r>
            <a:endParaRPr lang="ru-RU" sz="4400" dirty="0" smtClean="0">
              <a:solidFill>
                <a:srgbClr val="00B050"/>
              </a:solidFill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4400" dirty="0" smtClean="0">
                <a:solidFill>
                  <a:srgbClr val="C00000"/>
                </a:solidFill>
                <a:cs typeface="Times New Roman" pitchFamily="18" charset="0"/>
              </a:rPr>
              <a:t>	Почему сорока не может спать всю ночь</a:t>
            </a:r>
            <a:r>
              <a:rPr lang="en-US" sz="4400" dirty="0" smtClean="0">
                <a:solidFill>
                  <a:srgbClr val="C00000"/>
                </a:solidFill>
                <a:cs typeface="Times New Roman" pitchFamily="18" charset="0"/>
              </a:rPr>
              <a:t>?</a:t>
            </a:r>
            <a:endParaRPr lang="ru-RU" sz="4400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	Где живут сова и сорока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?</a:t>
            </a:r>
            <a:endParaRPr lang="ru-RU" sz="4400" dirty="0" smtClean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4400" dirty="0" smtClean="0">
                <a:solidFill>
                  <a:srgbClr val="FF0000"/>
                </a:solidFill>
                <a:cs typeface="Times New Roman" pitchFamily="18" charset="0"/>
              </a:rPr>
              <a:t>	Какие соседи сова и сорока</a:t>
            </a:r>
            <a:r>
              <a:rPr lang="en-US" sz="4400" dirty="0" smtClean="0">
                <a:solidFill>
                  <a:srgbClr val="FF0000"/>
                </a:solidFill>
                <a:cs typeface="Times New Roman" pitchFamily="18" charset="0"/>
              </a:rPr>
              <a:t>?</a:t>
            </a:r>
            <a:endParaRPr lang="ru-RU" sz="4400" dirty="0" smtClean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Рисунок4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Порядок вопросов к тексту.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714348" y="1571612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000" dirty="0" smtClean="0">
                <a:solidFill>
                  <a:srgbClr val="002060"/>
                </a:solidFill>
                <a:cs typeface="Times New Roman" pitchFamily="18" charset="0"/>
              </a:rPr>
              <a:t>1. Где живут сова и сорока</a:t>
            </a:r>
            <a:r>
              <a:rPr lang="en-US" sz="4000" dirty="0" smtClean="0">
                <a:solidFill>
                  <a:srgbClr val="002060"/>
                </a:solidFill>
                <a:cs typeface="Times New Roman" pitchFamily="18" charset="0"/>
              </a:rPr>
              <a:t>?</a:t>
            </a:r>
            <a:endParaRPr lang="ru-RU" sz="40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4000" dirty="0" smtClean="0">
                <a:solidFill>
                  <a:srgbClr val="002060"/>
                </a:solidFill>
                <a:cs typeface="Times New Roman" pitchFamily="18" charset="0"/>
              </a:rPr>
              <a:t>2. Почему сорока не может спать всю ночь</a:t>
            </a:r>
            <a:r>
              <a:rPr lang="en-US" sz="4000" dirty="0" smtClean="0">
                <a:solidFill>
                  <a:srgbClr val="002060"/>
                </a:solidFill>
                <a:cs typeface="Times New Roman" pitchFamily="18" charset="0"/>
              </a:rPr>
              <a:t>?</a:t>
            </a:r>
            <a:endParaRPr lang="ru-RU" sz="40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4000" dirty="0" smtClean="0">
                <a:solidFill>
                  <a:srgbClr val="002060"/>
                </a:solidFill>
                <a:cs typeface="Times New Roman" pitchFamily="18" charset="0"/>
              </a:rPr>
              <a:t>3. Как приходится бедной сове утром</a:t>
            </a:r>
            <a:r>
              <a:rPr lang="en-US" sz="4000" dirty="0" smtClean="0">
                <a:solidFill>
                  <a:srgbClr val="002060"/>
                </a:solidFill>
                <a:cs typeface="Times New Roman" pitchFamily="18" charset="0"/>
              </a:rPr>
              <a:t>?</a:t>
            </a:r>
            <a:endParaRPr lang="ru-RU" sz="40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4000" dirty="0" smtClean="0">
                <a:solidFill>
                  <a:srgbClr val="002060"/>
                </a:solidFill>
                <a:cs typeface="Times New Roman" pitchFamily="18" charset="0"/>
              </a:rPr>
              <a:t>4. Какие соседи сова и сорока</a:t>
            </a:r>
            <a:r>
              <a:rPr lang="en-US" sz="4000" dirty="0" smtClean="0">
                <a:solidFill>
                  <a:srgbClr val="002060"/>
                </a:solidFill>
                <a:cs typeface="Times New Roman" pitchFamily="18" charset="0"/>
              </a:rPr>
              <a:t>?</a:t>
            </a:r>
            <a:endParaRPr lang="ru-RU" sz="40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endParaRPr lang="ru-RU" dirty="0" smtClean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Рисунок4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        </a:t>
            </a:r>
            <a:endParaRPr lang="ru-RU" sz="4800" dirty="0" smtClean="0">
              <a:solidFill>
                <a:srgbClr val="00B050"/>
              </a:solidFill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571612"/>
            <a:ext cx="5500726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 smtClean="0">
                <a:solidFill>
                  <a:srgbClr val="110B87"/>
                </a:solidFill>
              </a:rPr>
              <a:t>С_ва</a:t>
            </a:r>
            <a:r>
              <a:rPr lang="ru-RU" sz="4800" b="1" dirty="0" smtClean="0">
                <a:solidFill>
                  <a:srgbClr val="110B87"/>
                </a:solidFill>
              </a:rPr>
              <a:t>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 smtClean="0">
                <a:solidFill>
                  <a:srgbClr val="110B87"/>
                </a:solidFill>
              </a:rPr>
              <a:t>С_сны</a:t>
            </a:r>
            <a:r>
              <a:rPr lang="ru-RU" sz="4800" b="1" dirty="0" smtClean="0">
                <a:solidFill>
                  <a:srgbClr val="110B87"/>
                </a:solidFill>
              </a:rPr>
              <a:t>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 smtClean="0">
                <a:solidFill>
                  <a:srgbClr val="110B87"/>
                </a:solidFill>
              </a:rPr>
              <a:t>В_ршина</a:t>
            </a:r>
            <a:r>
              <a:rPr lang="ru-RU" sz="4800" b="1" dirty="0" smtClean="0">
                <a:solidFill>
                  <a:srgbClr val="110B87"/>
                </a:solidFill>
              </a:rPr>
              <a:t>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 smtClean="0">
                <a:solidFill>
                  <a:srgbClr val="110B87"/>
                </a:solidFill>
              </a:rPr>
              <a:t>Кр_чать</a:t>
            </a:r>
            <a:r>
              <a:rPr lang="ru-RU" sz="4800" b="1" dirty="0" smtClean="0">
                <a:solidFill>
                  <a:srgbClr val="110B87"/>
                </a:solidFill>
              </a:rPr>
              <a:t>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 smtClean="0">
                <a:solidFill>
                  <a:srgbClr val="110B87"/>
                </a:solidFill>
              </a:rPr>
              <a:t>Д_ёт</a:t>
            </a:r>
            <a:r>
              <a:rPr lang="ru-RU" sz="4800" b="1" dirty="0" smtClean="0">
                <a:solidFill>
                  <a:srgbClr val="110B87"/>
                </a:solidFill>
              </a:rPr>
              <a:t>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 smtClean="0">
                <a:solidFill>
                  <a:srgbClr val="110B87"/>
                </a:solidFill>
              </a:rPr>
              <a:t>Тр_щать</a:t>
            </a:r>
            <a:r>
              <a:rPr lang="ru-RU" sz="4800" b="1" dirty="0" smtClean="0">
                <a:solidFill>
                  <a:srgbClr val="110B87"/>
                </a:solidFill>
              </a:rPr>
              <a:t> </a:t>
            </a:r>
            <a:r>
              <a:rPr lang="ru-RU" sz="5400" b="1" dirty="0" smtClean="0">
                <a:solidFill>
                  <a:srgbClr val="110B87"/>
                </a:solidFill>
              </a:rPr>
              <a:t>-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110B87"/>
                </a:solidFill>
              </a:rPr>
              <a:t> </a:t>
            </a:r>
            <a:endParaRPr lang="ru-RU" sz="5400" b="1" dirty="0">
              <a:solidFill>
                <a:srgbClr val="110B87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1500174"/>
            <a:ext cx="207170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вы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2285992"/>
            <a:ext cx="254960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сны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00496" y="3000372"/>
            <a:ext cx="25340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в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е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рх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3714752"/>
            <a:ext cx="288091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 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кр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и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14612" y="4500570"/>
            <a:ext cx="2214578" cy="857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д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а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ть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5357826"/>
            <a:ext cx="253454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ск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71604" y="285728"/>
            <a:ext cx="6643734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Вставь буквы.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Объясни написание.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715140" y="3214686"/>
            <a:ext cx="5715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85852" y="1571612"/>
            <a:ext cx="56137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85852" y="2285992"/>
            <a:ext cx="56137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85852" y="3000372"/>
            <a:ext cx="5277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е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28728" y="3786190"/>
            <a:ext cx="73449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и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5852" y="4500570"/>
            <a:ext cx="5277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а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71604" y="5286388"/>
            <a:ext cx="5715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е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Рисунок4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Распредели слова в две группы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        </a:t>
            </a:r>
            <a:r>
              <a:rPr lang="ru-RU" sz="4800" dirty="0" smtClean="0">
                <a:solidFill>
                  <a:srgbClr val="00B050"/>
                </a:solidFill>
                <a:cs typeface="Times New Roman" pitchFamily="18" charset="0"/>
              </a:rPr>
              <a:t>Сосна,</a:t>
            </a:r>
            <a:r>
              <a:rPr lang="ru-RU" sz="4800" dirty="0" smtClean="0"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chemeClr val="tx2"/>
                </a:solidFill>
                <a:cs typeface="Times New Roman" pitchFamily="18" charset="0"/>
              </a:rPr>
              <a:t>кричать,</a:t>
            </a:r>
            <a:r>
              <a:rPr lang="ru-RU" sz="4800" dirty="0" smtClean="0">
                <a:solidFill>
                  <a:srgbClr val="00B050"/>
                </a:solidFill>
                <a:cs typeface="Times New Roman" pitchFamily="18" charset="0"/>
              </a:rPr>
              <a:t> сорока</a:t>
            </a:r>
            <a:r>
              <a:rPr lang="ru-RU" sz="4800" dirty="0" smtClean="0">
                <a:cs typeface="Times New Roman" pitchFamily="18" charset="0"/>
              </a:rPr>
              <a:t>, </a:t>
            </a:r>
            <a:r>
              <a:rPr lang="ru-RU" sz="4800" dirty="0" smtClean="0">
                <a:solidFill>
                  <a:schemeClr val="tx2"/>
                </a:solidFill>
                <a:cs typeface="Times New Roman" pitchFamily="18" charset="0"/>
              </a:rPr>
              <a:t>соседи,</a:t>
            </a:r>
            <a:r>
              <a:rPr lang="ru-RU" sz="4800" dirty="0" smtClean="0">
                <a:cs typeface="Times New Roman" pitchFamily="18" charset="0"/>
              </a:rPr>
              <a:t>  </a:t>
            </a:r>
            <a:r>
              <a:rPr lang="ru-RU" sz="4800" dirty="0" smtClean="0">
                <a:solidFill>
                  <a:srgbClr val="00B050"/>
                </a:solidFill>
                <a:cs typeface="Times New Roman" pitchFamily="18" charset="0"/>
              </a:rPr>
              <a:t>вершина, начинает,</a:t>
            </a:r>
            <a:r>
              <a:rPr lang="ru-RU" sz="4800" dirty="0" smtClean="0"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chemeClr val="tx2"/>
                </a:solidFill>
                <a:cs typeface="Times New Roman" pitchFamily="18" charset="0"/>
              </a:rPr>
              <a:t>даёт,</a:t>
            </a:r>
            <a:r>
              <a:rPr lang="ru-RU" sz="4800" dirty="0" smtClean="0"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rgbClr val="00B050"/>
                </a:solidFill>
                <a:cs typeface="Times New Roman" pitchFamily="18" charset="0"/>
              </a:rPr>
              <a:t>живут, </a:t>
            </a:r>
            <a:r>
              <a:rPr lang="ru-RU" sz="4800" dirty="0" smtClean="0">
                <a:solidFill>
                  <a:schemeClr val="tx2"/>
                </a:solidFill>
                <a:cs typeface="Times New Roman" pitchFamily="18" charset="0"/>
              </a:rPr>
              <a:t>хочет,</a:t>
            </a:r>
            <a:r>
              <a:rPr lang="ru-RU" sz="4800" dirty="0" smtClean="0"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rgbClr val="00B050"/>
                </a:solidFill>
                <a:cs typeface="Times New Roman" pitchFamily="18" charset="0"/>
              </a:rPr>
              <a:t>ночь</a:t>
            </a:r>
            <a:r>
              <a:rPr lang="ru-RU" sz="4800" dirty="0" smtClean="0">
                <a:cs typeface="Times New Roman" pitchFamily="18" charset="0"/>
              </a:rPr>
              <a:t>, </a:t>
            </a:r>
            <a:r>
              <a:rPr lang="ru-RU" sz="4800" dirty="0" smtClean="0">
                <a:solidFill>
                  <a:schemeClr val="tx2"/>
                </a:solidFill>
                <a:cs typeface="Times New Roman" pitchFamily="18" charset="0"/>
              </a:rPr>
              <a:t>хоть, </a:t>
            </a:r>
            <a:r>
              <a:rPr lang="ru-RU" sz="4800" dirty="0" smtClean="0">
                <a:solidFill>
                  <a:srgbClr val="00B050"/>
                </a:solidFill>
                <a:cs typeface="Times New Roman" pitchFamily="18" charset="0"/>
              </a:rPr>
              <a:t>трещать,</a:t>
            </a:r>
            <a:r>
              <a:rPr lang="ru-RU" sz="4800" dirty="0" smtClean="0"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chemeClr val="tx2"/>
                </a:solidFill>
                <a:cs typeface="Times New Roman" pitchFamily="18" charset="0"/>
              </a:rPr>
              <a:t>затыкай,</a:t>
            </a:r>
            <a:r>
              <a:rPr lang="ru-RU" sz="4800" dirty="0" smtClean="0">
                <a:solidFill>
                  <a:srgbClr val="00B050"/>
                </a:solidFill>
                <a:cs typeface="Times New Roman" pitchFamily="18" charset="0"/>
              </a:rPr>
              <a:t> принимается.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 descr="Рисунок4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Проверка.</a:t>
            </a:r>
          </a:p>
        </p:txBody>
      </p:sp>
      <p:sp>
        <p:nvSpPr>
          <p:cNvPr id="23554" name="Текст 2"/>
          <p:cNvSpPr>
            <a:spLocks noGrp="1"/>
          </p:cNvSpPr>
          <p:nvPr>
            <p:ph type="body" idx="1"/>
          </p:nvPr>
        </p:nvSpPr>
        <p:spPr>
          <a:xfrm>
            <a:off x="857224" y="1571612"/>
            <a:ext cx="4040188" cy="639762"/>
          </a:xfrm>
        </p:spPr>
        <p:txBody>
          <a:bodyPr/>
          <a:lstStyle/>
          <a:p>
            <a:r>
              <a:rPr lang="ru-RU" sz="3600" dirty="0" smtClean="0">
                <a:solidFill>
                  <a:srgbClr val="00B050"/>
                </a:solidFill>
                <a:cs typeface="Times New Roman" pitchFamily="18" charset="0"/>
              </a:rPr>
              <a:t>Можно проверить</a:t>
            </a:r>
          </a:p>
        </p:txBody>
      </p:sp>
      <p:sp>
        <p:nvSpPr>
          <p:cNvPr id="23555" name="Содержимое 3"/>
          <p:cNvSpPr>
            <a:spLocks noGrp="1"/>
          </p:cNvSpPr>
          <p:nvPr>
            <p:ph sz="half" idx="2"/>
          </p:nvPr>
        </p:nvSpPr>
        <p:spPr>
          <a:xfrm>
            <a:off x="928662" y="2071678"/>
            <a:ext cx="4040188" cy="39512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200" dirty="0" smtClean="0"/>
              <a:t>с</a:t>
            </a:r>
            <a:r>
              <a:rPr lang="ru-RU" sz="3200" dirty="0" smtClean="0">
                <a:solidFill>
                  <a:srgbClr val="00B050"/>
                </a:solidFill>
              </a:rPr>
              <a:t>о</a:t>
            </a:r>
            <a:r>
              <a:rPr lang="ru-RU" sz="3200" dirty="0" smtClean="0"/>
              <a:t>сна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кр</a:t>
            </a:r>
            <a:r>
              <a:rPr lang="ru-RU" sz="3200" dirty="0" smtClean="0">
                <a:solidFill>
                  <a:srgbClr val="00B050"/>
                </a:solidFill>
              </a:rPr>
              <a:t>и</a:t>
            </a:r>
            <a:r>
              <a:rPr lang="ru-RU" sz="3200" dirty="0" smtClean="0"/>
              <a:t>чать 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в</a:t>
            </a:r>
            <a:r>
              <a:rPr lang="ru-RU" sz="3200" dirty="0" smtClean="0">
                <a:solidFill>
                  <a:srgbClr val="00B050"/>
                </a:solidFill>
              </a:rPr>
              <a:t>е</a:t>
            </a:r>
            <a:r>
              <a:rPr lang="ru-RU" sz="3200" dirty="0" smtClean="0"/>
              <a:t>ршина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н</a:t>
            </a:r>
            <a:r>
              <a:rPr lang="ru-RU" sz="3200" dirty="0" smtClean="0">
                <a:solidFill>
                  <a:srgbClr val="00B050"/>
                </a:solidFill>
              </a:rPr>
              <a:t>а</a:t>
            </a:r>
            <a:r>
              <a:rPr lang="ru-RU" sz="3200" dirty="0" smtClean="0"/>
              <a:t>чинает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д</a:t>
            </a:r>
            <a:r>
              <a:rPr lang="ru-RU" sz="3200" dirty="0" smtClean="0">
                <a:solidFill>
                  <a:srgbClr val="00B050"/>
                </a:solidFill>
              </a:rPr>
              <a:t>а</a:t>
            </a:r>
            <a:r>
              <a:rPr lang="ru-RU" sz="3200" dirty="0" smtClean="0"/>
              <a:t>ёт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ж</a:t>
            </a:r>
            <a:r>
              <a:rPr lang="ru-RU" sz="3200" dirty="0" smtClean="0">
                <a:solidFill>
                  <a:srgbClr val="00B050"/>
                </a:solidFill>
              </a:rPr>
              <a:t>и</a:t>
            </a:r>
            <a:r>
              <a:rPr lang="ru-RU" sz="3200" dirty="0" smtClean="0"/>
              <a:t>вут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тр</a:t>
            </a:r>
            <a:r>
              <a:rPr lang="ru-RU" sz="3200" dirty="0" smtClean="0">
                <a:solidFill>
                  <a:srgbClr val="00B050"/>
                </a:solidFill>
              </a:rPr>
              <a:t>е</a:t>
            </a:r>
            <a:r>
              <a:rPr lang="ru-RU" sz="3200" dirty="0" smtClean="0"/>
              <a:t>щать</a:t>
            </a:r>
          </a:p>
        </p:txBody>
      </p:sp>
      <p:sp>
        <p:nvSpPr>
          <p:cNvPr id="23556" name="Текст 4"/>
          <p:cNvSpPr>
            <a:spLocks noGrp="1"/>
          </p:cNvSpPr>
          <p:nvPr>
            <p:ph type="body" sz="quarter" idx="3"/>
          </p:nvPr>
        </p:nvSpPr>
        <p:spPr>
          <a:xfrm>
            <a:off x="5102225" y="1571612"/>
            <a:ext cx="4041775" cy="639762"/>
          </a:xfrm>
        </p:spPr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  <a:cs typeface="Times New Roman" pitchFamily="18" charset="0"/>
              </a:rPr>
              <a:t>Нужно запомнить</a:t>
            </a:r>
          </a:p>
        </p:txBody>
      </p:sp>
      <p:sp>
        <p:nvSpPr>
          <p:cNvPr id="23557" name="Содержимое 5"/>
          <p:cNvSpPr>
            <a:spLocks noGrp="1"/>
          </p:cNvSpPr>
          <p:nvPr>
            <p:ph sz="quarter" idx="4"/>
          </p:nvPr>
        </p:nvSpPr>
        <p:spPr>
          <a:xfrm>
            <a:off x="5214942" y="2143116"/>
            <a:ext cx="4041775" cy="39512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200" dirty="0" smtClean="0"/>
              <a:t>с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/>
              <a:t>рока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с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/>
              <a:t>седи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х</a:t>
            </a:r>
            <a:r>
              <a:rPr lang="ru-RU" sz="3200" dirty="0" smtClean="0">
                <a:solidFill>
                  <a:srgbClr val="FF0000"/>
                </a:solidFill>
              </a:rPr>
              <a:t>о</a:t>
            </a:r>
            <a:r>
              <a:rPr lang="ru-RU" sz="3200" dirty="0" smtClean="0"/>
              <a:t>чет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ноч</a:t>
            </a:r>
            <a:r>
              <a:rPr lang="ru-RU" sz="3200" dirty="0" smtClean="0">
                <a:solidFill>
                  <a:srgbClr val="FF0000"/>
                </a:solidFill>
              </a:rPr>
              <a:t>ь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пр</a:t>
            </a:r>
            <a:r>
              <a:rPr lang="ru-RU" sz="3200" dirty="0" smtClean="0">
                <a:solidFill>
                  <a:srgbClr val="FF0000"/>
                </a:solidFill>
              </a:rPr>
              <a:t>и</a:t>
            </a:r>
            <a:r>
              <a:rPr lang="ru-RU" sz="3200" dirty="0" smtClean="0"/>
              <a:t>н</a:t>
            </a:r>
            <a:r>
              <a:rPr lang="ru-RU" sz="3200" dirty="0" smtClean="0">
                <a:solidFill>
                  <a:srgbClr val="FF0000"/>
                </a:solidFill>
              </a:rPr>
              <a:t>и</a:t>
            </a:r>
            <a:r>
              <a:rPr lang="ru-RU" sz="3200" dirty="0" smtClean="0"/>
              <a:t>мается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хот</a:t>
            </a:r>
            <a:r>
              <a:rPr lang="ru-RU" sz="3200" dirty="0" smtClean="0">
                <a:solidFill>
                  <a:srgbClr val="FF0000"/>
                </a:solidFill>
              </a:rPr>
              <a:t>ь</a:t>
            </a:r>
          </a:p>
          <a:p>
            <a:pPr>
              <a:buFont typeface="Arial" charset="0"/>
              <a:buNone/>
            </a:pPr>
            <a:r>
              <a:rPr lang="ru-RU" sz="3200" dirty="0" smtClean="0"/>
              <a:t>з</a:t>
            </a:r>
            <a:r>
              <a:rPr lang="ru-RU" sz="3200" dirty="0" smtClean="0">
                <a:solidFill>
                  <a:srgbClr val="FF0000"/>
                </a:solidFill>
              </a:rPr>
              <a:t>а</a:t>
            </a:r>
            <a:r>
              <a:rPr lang="ru-RU" sz="3200" dirty="0" smtClean="0"/>
              <a:t>тыкай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297</Words>
  <Application>Microsoft Office PowerPoint</Application>
  <PresentationFormat>Экран (4:3)</PresentationFormat>
  <Paragraphs>80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к уроку русского языка во 2 классе на тему «Изложение текста по обобщённым вопросам.» ( по В.Хомченко «Соседи» )</vt:lpstr>
      <vt:lpstr>Слайд 2</vt:lpstr>
      <vt:lpstr>Слайд 3</vt:lpstr>
      <vt:lpstr>Соседи.</vt:lpstr>
      <vt:lpstr>Прочитайте вопросы.</vt:lpstr>
      <vt:lpstr>Порядок вопросов к тексту.</vt:lpstr>
      <vt:lpstr>Слайд 7</vt:lpstr>
      <vt:lpstr>Распредели слова в две группы.</vt:lpstr>
      <vt:lpstr>Проверка.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Изложение текста по обобщённым вопросам. ( по В.Хомченко «Соседи» )</dc:title>
  <dc:creator>Елена</dc:creator>
  <cp:lastModifiedBy>adm</cp:lastModifiedBy>
  <cp:revision>23</cp:revision>
  <dcterms:created xsi:type="dcterms:W3CDTF">2015-02-02T16:32:11Z</dcterms:created>
  <dcterms:modified xsi:type="dcterms:W3CDTF">2015-03-17T12:41:54Z</dcterms:modified>
</cp:coreProperties>
</file>