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wmf" ContentType="image/x-wmf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1" r:id="rId2"/>
    <p:sldMasterId id="2147483657" r:id="rId3"/>
    <p:sldMasterId id="2147483661" r:id="rId4"/>
    <p:sldMasterId id="2147483673" r:id="rId5"/>
    <p:sldMasterId id="2147483675" r:id="rId6"/>
    <p:sldMasterId id="2147483677" r:id="rId7"/>
    <p:sldMasterId id="2147483681" r:id="rId8"/>
    <p:sldMasterId id="2147483683" r:id="rId9"/>
    <p:sldMasterId id="2147483685" r:id="rId10"/>
    <p:sldMasterId id="2147483693" r:id="rId11"/>
    <p:sldMasterId id="2147483805" r:id="rId12"/>
  </p:sldMasterIdLst>
  <p:sldIdLst>
    <p:sldId id="278" r:id="rId13"/>
    <p:sldId id="256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79" r:id="rId24"/>
    <p:sldId id="266" r:id="rId25"/>
    <p:sldId id="267" r:id="rId26"/>
    <p:sldId id="268" r:id="rId27"/>
    <p:sldId id="269" r:id="rId28"/>
    <p:sldId id="270" r:id="rId29"/>
    <p:sldId id="280" r:id="rId30"/>
    <p:sldId id="271" r:id="rId31"/>
    <p:sldId id="272" r:id="rId32"/>
    <p:sldId id="277" r:id="rId33"/>
    <p:sldId id="273" r:id="rId34"/>
    <p:sldId id="274" r:id="rId35"/>
    <p:sldId id="275" r:id="rId36"/>
    <p:sldId id="281" r:id="rId37"/>
    <p:sldId id="276" r:id="rId38"/>
    <p:sldId id="283" r:id="rId39"/>
    <p:sldId id="282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5050"/>
    <a:srgbClr val="FF9933"/>
    <a:srgbClr val="993300"/>
    <a:srgbClr val="660066"/>
    <a:srgbClr val="339966"/>
    <a:srgbClr val="003300"/>
    <a:srgbClr val="33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7171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7172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3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174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5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6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177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7178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9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0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1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2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3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7184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185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186" name="Rectangle 1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87" name="Rectangle 19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88" name="Rectangle 2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3CF3592-55C8-48D6-96CF-B56081B5E8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D1F869-CBA2-4FBF-9F6B-4AA91E49AC1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258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96259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6260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626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6262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6263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6264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F1993FB-8ED3-4E6D-90DC-8F95615202D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626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5E6AF-C209-4EDA-9475-798FC3515C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BC4C99-3E2C-4521-8785-0AC7A86641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AABE6B-A721-4582-9C05-C5BA7C9F594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540CC8-A8E0-404F-8A06-D1F8A4AF055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1F63D7-2AE4-4B20-91D6-E3A13B97EC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1E2486-4B3B-4E3E-B2DC-D3D14DC3D8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23281D-0993-4785-81C4-A405299AA1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394BED-E82F-42E2-87DB-23B3BE13CC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867E0B-F35B-495F-91A6-875EA2CDFFD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4B3271-8D82-4D1E-8A64-FED6E37B8D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10ED26-001B-4FC6-B5BC-A2D90B1D59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71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11571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 sz="2400">
                <a:latin typeface="Times New Roman" pitchFamily="18" charset="0"/>
              </a:endParaRPr>
            </a:p>
          </p:txBody>
        </p:sp>
        <p:sp>
          <p:nvSpPr>
            <p:cNvPr id="11571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 sz="2400">
                <a:latin typeface="Times New Roman" pitchFamily="18" charset="0"/>
              </a:endParaRPr>
            </a:p>
          </p:txBody>
        </p:sp>
      </p:grpSp>
      <p:grpSp>
        <p:nvGrpSpPr>
          <p:cNvPr id="11571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11571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571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15720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5721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15722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5723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76C7FC94-C2C7-49B4-AAB9-1D268C659F0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15724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15C96D-A385-44A8-9238-10E03979F6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2D6253-B8EE-478D-98B2-F45CCF1D15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321838-D446-43FA-90A2-CF6B056F08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6BA88E-C0C8-4C02-86D8-0754CD46EE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559ED7-5D68-4233-A6B1-A983BE1DB3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299D14-E308-4BEB-9198-CD7FA6C032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CCF63B-62D8-460C-B730-552219AE53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B8C5D7-4505-4D09-8BEC-AD4E39C7C5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11267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8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9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0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1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2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3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4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5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6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7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8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9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0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1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2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3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4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5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6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7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88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9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90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91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92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93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94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95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96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97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98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99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00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01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02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303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11304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5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1306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307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308" name="Rectangle 4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309" name="Rectangle 4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310" name="Rectangle 4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0053542-4F46-4B72-863C-B1332B5AC7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D1C04-F500-4F5D-822B-6FA76261C1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499D0-848E-487A-B695-4F61F90BE26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B0CF0-9C8F-42B9-9924-175E2EC2FA4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BDC78C-104A-42AB-B58A-7072F311F29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902527-BBD9-4666-AB5C-97BE3AFFE29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ADBAB-F500-4DD4-8351-C795F584BA6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42713-77D9-457C-A5D7-7BC69AE11F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1DF3D5-166E-41C0-933C-A88D06C38D5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AB46C6-E029-4606-9BCF-38B36855844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D3888D-830A-41BA-AD79-7E731019D53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84296-5E19-4322-8510-C5EAE37BEF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856FDE-BA53-4F03-AF1F-EEBA2263553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ABEC0A-7094-4AA7-926E-9FDD1B9FA19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266ED1-6B49-43A5-86B7-FE933952C5B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9D39DF-9223-4D28-BDB0-CD8A7FDC05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FA2EB5-2B6F-4FB5-BB0A-60F9F736AC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4735F-1CBF-4989-82C8-614A9CE7E2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CDE8AC-DEB6-4CD3-A93B-58A3CF7E1C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09B1EB-3401-486D-8F31-42E8D082AF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8B1023-CF0A-4A00-BF62-939453037C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801681-E1C5-4BC4-BED5-16C37C31D3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6EC11D-C2E6-4EEA-8989-159D4B531C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E6C99A-9A6C-491B-B295-9B9919F674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8175F0-9BB3-4C7E-921C-AFDB62C723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843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3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3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3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3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4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450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8451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452" name="Rectangle 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8453" name="Rectangle 2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8454" name="Rectangle 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3076CA8-7320-4E2F-90B0-97D7A6CB54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89D81-E95B-4EDA-A2F3-186F924DE2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CC13A9-7324-4389-892E-8FF2FF8B2B9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0021AA-353B-440E-982A-9DFF88506A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B82F70-4F07-49B7-A9CD-44A45528E3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A72E1-7A3B-4CCC-97BD-0BC5F914FED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506B9-91E3-47B4-A238-12A1D775D87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C628DD-1D39-4D4E-8CDE-7519289857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04BD68-57F0-41E5-8340-1BB39BF7DC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CB220E-3B57-4180-9DBC-B1004AC0FA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3CB401-4290-4FE0-8F8D-93E4B686AA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13C3D8-6437-4903-8FB6-FBEA7BCA60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580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BCFF7B1-D9BD-47C1-BA55-FC3EF5D47BB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C6CF41-20DD-4248-9A0C-92C5545380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88EBB6-2B3D-4DC0-9B1B-2838E5BD3B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D97BE-6ED8-4187-B3AA-E021D3FA86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C0A3D7-9A87-4E70-BF51-0F32C98B17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01BF36-0663-4CC7-9267-6C091F9436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918886-D069-4AD5-822D-4F34D98565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8C6818-4B0B-4BC0-8B74-A4C19B26CE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1643D-A3DC-4782-9663-0CE041E963D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D5A56-1287-4098-BAA4-12157A2B6B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28309A-747A-427C-8372-B65C227C3D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D61F2B-DF24-4A00-A60E-C5D5E58D4A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4915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49156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49157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49158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49159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9160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49161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49162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4916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916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9165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9166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9167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A3594FB-5C6C-40A7-B352-05CD592EFAE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1B7119-6C14-4FF0-86EB-B959905D5C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938909-65D9-4CE0-9173-E6E57049A9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C0104-53D3-43DB-9B63-DBD2CAF275D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B3D182-4EE6-44CB-AEF2-4A5F013718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C08077-C039-477B-A9E6-E4D2C5728A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B62BF2-631F-4204-A69A-2AA35E7471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230718-991A-47F3-A82E-B4729A3C22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9D1A71-A7F3-476A-998E-78AFFED31B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4B0B56-8DE5-40B7-B494-537476D23A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22C714-9C97-4706-A608-CE69636741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69E79-04E1-4058-A571-BCED6E0E53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34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69635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>
                <a:latin typeface="Arial" charset="0"/>
              </a:endParaRPr>
            </a:p>
          </p:txBody>
        </p:sp>
        <p:sp>
          <p:nvSpPr>
            <p:cNvPr id="69636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>
                <a:latin typeface="Arial" charset="0"/>
              </a:endParaRPr>
            </a:p>
          </p:txBody>
        </p:sp>
        <p:sp>
          <p:nvSpPr>
            <p:cNvPr id="6963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>
                <a:latin typeface="Arial" charset="0"/>
              </a:endParaRPr>
            </a:p>
          </p:txBody>
        </p:sp>
        <p:grpSp>
          <p:nvGrpSpPr>
            <p:cNvPr id="69638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69639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69640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69641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69642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17" y="323"/>
                      <a:ext cx="1231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9643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57" y="376"/>
                      <a:ext cx="865" cy="2071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69644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1428"/>
                    <a:ext cx="168" cy="246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9645" name="Freeform 13"/>
                  <p:cNvSpPr>
                    <a:spLocks/>
                  </p:cNvSpPr>
                  <p:nvPr/>
                </p:nvSpPr>
                <p:spPr bwMode="auto">
                  <a:xfrm>
                    <a:off x="2595" y="741"/>
                    <a:ext cx="266" cy="521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9646" name="Freeform 14"/>
                  <p:cNvSpPr>
                    <a:spLocks/>
                  </p:cNvSpPr>
                  <p:nvPr/>
                </p:nvSpPr>
                <p:spPr bwMode="auto">
                  <a:xfrm>
                    <a:off x="2672" y="1593"/>
                    <a:ext cx="392" cy="340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9647" name="Freeform 15"/>
                  <p:cNvSpPr>
                    <a:spLocks/>
                  </p:cNvSpPr>
                  <p:nvPr/>
                </p:nvSpPr>
                <p:spPr bwMode="auto">
                  <a:xfrm>
                    <a:off x="2412" y="1929"/>
                    <a:ext cx="151" cy="558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9648" name="Freeform 16"/>
                  <p:cNvSpPr>
                    <a:spLocks/>
                  </p:cNvSpPr>
                  <p:nvPr/>
                </p:nvSpPr>
                <p:spPr bwMode="auto">
                  <a:xfrm>
                    <a:off x="1907" y="1589"/>
                    <a:ext cx="392" cy="253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9649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0"/>
                    <a:ext cx="238" cy="386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pic>
              <p:nvPicPr>
                <p:cNvPr id="69650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51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52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53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54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55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56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57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grpSp>
            <p:nvGrpSpPr>
              <p:cNvPr id="69658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69659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60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61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62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63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64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65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66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67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68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69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70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71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72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73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74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75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76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9677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69678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679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680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681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682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683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684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685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686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>
                <a:latin typeface="Arial" charset="0"/>
              </a:endParaRPr>
            </a:p>
          </p:txBody>
        </p:sp>
        <p:sp>
          <p:nvSpPr>
            <p:cNvPr id="69687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688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kumimoji="1" lang="ru-RU">
                <a:latin typeface="Arial" charset="0"/>
              </a:endParaRPr>
            </a:p>
          </p:txBody>
        </p:sp>
      </p:grpSp>
      <p:sp>
        <p:nvSpPr>
          <p:cNvPr id="69689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9690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9691" name="Rectangle 5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9692" name="Rectangle 6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9693" name="Rectangle 6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B3F1F67-C77D-43BA-BCCE-C826C8F033C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DDC152-4BDB-4283-AC26-F66B1F2E30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52F049-4948-4399-8966-FF521FFED4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6C6F0E-37E5-4A68-A247-F6372451B5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76EE15-09DD-4B5D-BCDE-172D7E17EC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663DC-CC5D-4C2B-ABD2-46B80B7B9A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1FFA3D-3C30-4678-89C7-0A1C2565CA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6DA166-3827-4FB2-983F-474615E070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40C5F2-A84D-4BF9-809A-034BB55AE0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36151-C406-40EE-BDEB-D07C9FBF48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4BB632-4715-4475-8D9F-A6E3230959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27713" y="227013"/>
            <a:ext cx="1868487" cy="5868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9075" y="227013"/>
            <a:ext cx="5456238" cy="5868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DE8AE7-C14B-4A86-898D-1507516DF3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6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72707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72708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709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2710" name="Group 6"/>
            <p:cNvGrpSpPr>
              <a:grpSpLocks/>
            </p:cNvGrpSpPr>
            <p:nvPr/>
          </p:nvGrpSpPr>
          <p:grpSpPr bwMode="auto"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72711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72712" name="Group 8"/>
                <p:cNvGrpSpPr>
                  <a:grpSpLocks/>
                </p:cNvGrpSpPr>
                <p:nvPr/>
              </p:nvGrpSpPr>
              <p:grpSpPr bwMode="auto"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7271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4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271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2715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72716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72717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6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18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1" y="3150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19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72720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9"/>
                      <a:ext cx="1814" cy="34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21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3" y="2806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22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72723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7" y="1832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24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25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72726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27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7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28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72729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30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70" y="1582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31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72732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89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33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34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72735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36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7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37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72738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9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39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2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40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72741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4" cy="34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42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3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43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72744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45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7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46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72747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3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48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49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72750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9" y="1591"/>
                      <a:ext cx="154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51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2" y="1759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52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72753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54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6"/>
                      <a:ext cx="754" cy="34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55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72756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57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58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72759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60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899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61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72762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63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89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64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72765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66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67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72768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58"/>
                      <a:ext cx="1100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69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31"/>
                      <a:ext cx="591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70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72771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1" y="924"/>
                      <a:ext cx="106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72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4"/>
                      <a:ext cx="570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73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72774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75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76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72777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78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2" y="445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72779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5" y="949"/>
                    <a:ext cx="1027" cy="14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2780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72781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72782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83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11" y="181"/>
                      <a:ext cx="570" cy="2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84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72785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1" y="915"/>
                      <a:ext cx="1155" cy="27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86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30" y="261"/>
                      <a:ext cx="620" cy="42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87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72788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6" y="960"/>
                      <a:ext cx="954" cy="8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89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50" y="220"/>
                      <a:ext cx="512" cy="13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90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72791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10" y="2475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92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5" y="3512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93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72794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8"/>
                      <a:ext cx="159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95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96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72797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42" y="2695"/>
                      <a:ext cx="1711" cy="30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798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4" y="3898"/>
                      <a:ext cx="918" cy="47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799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72800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801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1" y="3436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802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72803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1"/>
                      <a:ext cx="1650" cy="29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804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5"/>
                      <a:ext cx="885" cy="46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805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72806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8" y="2661"/>
                      <a:ext cx="160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807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2" y="3747"/>
                      <a:ext cx="859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808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72809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4"/>
                      <a:ext cx="147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810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811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72812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0" y="2760"/>
                      <a:ext cx="1437" cy="1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813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72814" name="Group 110"/>
              <p:cNvGrpSpPr>
                <a:grpSpLocks/>
              </p:cNvGrpSpPr>
              <p:nvPr/>
            </p:nvGrpSpPr>
            <p:grpSpPr bwMode="auto"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72815" name="Group 111"/>
                <p:cNvGrpSpPr>
                  <a:grpSpLocks/>
                </p:cNvGrpSpPr>
                <p:nvPr/>
              </p:nvGrpSpPr>
              <p:grpSpPr bwMode="auto"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7281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6" y="456"/>
                    <a:ext cx="2567" cy="2046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281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8" y="1601"/>
                    <a:ext cx="2016" cy="2379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2818" name="Arc 114"/>
                  <p:cNvSpPr>
                    <a:spLocks/>
                  </p:cNvSpPr>
                  <p:nvPr/>
                </p:nvSpPr>
                <p:spPr bwMode="hidden">
                  <a:xfrm>
                    <a:off x="3029" y="1181"/>
                    <a:ext cx="1426" cy="2379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2819" name="Arc 115"/>
                  <p:cNvSpPr>
                    <a:spLocks/>
                  </p:cNvSpPr>
                  <p:nvPr/>
                </p:nvSpPr>
                <p:spPr bwMode="hidden">
                  <a:xfrm flipH="1">
                    <a:off x="74" y="813"/>
                    <a:ext cx="2540" cy="2379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2820" name="Arc 116"/>
                  <p:cNvSpPr>
                    <a:spLocks/>
                  </p:cNvSpPr>
                  <p:nvPr/>
                </p:nvSpPr>
                <p:spPr bwMode="hidden">
                  <a:xfrm flipH="1">
                    <a:off x="790" y="313"/>
                    <a:ext cx="1850" cy="2304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2821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4" cy="2304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282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800" y="438"/>
                    <a:ext cx="418" cy="1524"/>
                  </a:xfrm>
                  <a:custGeom>
                    <a:avLst/>
                    <a:gdLst/>
                    <a:ahLst/>
                    <a:cxnLst>
                      <a:cxn ang="0">
                        <a:pos x="0" y="64"/>
                      </a:cxn>
                      <a:cxn ang="0">
                        <a:pos x="240" y="16"/>
                      </a:cxn>
                      <a:cxn ang="0">
                        <a:pos x="96" y="160"/>
                      </a:cxn>
                      <a:cxn ang="0">
                        <a:pos x="336" y="160"/>
                      </a:cxn>
                      <a:cxn ang="0">
                        <a:pos x="192" y="304"/>
                      </a:cxn>
                      <a:cxn ang="0">
                        <a:pos x="384" y="352"/>
                      </a:cxn>
                      <a:cxn ang="0">
                        <a:pos x="288" y="448"/>
                      </a:cxn>
                      <a:cxn ang="0">
                        <a:pos x="480" y="496"/>
                      </a:cxn>
                      <a:cxn ang="0">
                        <a:pos x="384" y="592"/>
                      </a:cxn>
                      <a:cxn ang="0">
                        <a:pos x="528" y="640"/>
                      </a:cxn>
                      <a:cxn ang="0">
                        <a:pos x="480" y="736"/>
                      </a:cxn>
                      <a:cxn ang="0">
                        <a:pos x="576" y="832"/>
                      </a:cxn>
                      <a:cxn ang="0">
                        <a:pos x="576" y="928"/>
                      </a:cxn>
                      <a:cxn ang="0">
                        <a:pos x="672" y="1072"/>
                      </a:cxn>
                      <a:cxn ang="0">
                        <a:pos x="624" y="1216"/>
                      </a:cxn>
                      <a:cxn ang="0">
                        <a:pos x="720" y="1312"/>
                      </a:cxn>
                      <a:cxn ang="0">
                        <a:pos x="672" y="1456"/>
                      </a:cxn>
                      <a:cxn ang="0">
                        <a:pos x="720" y="1600"/>
                      </a:cxn>
                      <a:cxn ang="0">
                        <a:pos x="672" y="1696"/>
                      </a:cxn>
                      <a:cxn ang="0">
                        <a:pos x="768" y="1840"/>
                      </a:cxn>
                      <a:cxn ang="0">
                        <a:pos x="720" y="1984"/>
                      </a:cxn>
                      <a:cxn ang="0">
                        <a:pos x="768" y="2176"/>
                      </a:cxn>
                      <a:cxn ang="0">
                        <a:pos x="720" y="2224"/>
                      </a:cxn>
                      <a:cxn ang="0">
                        <a:pos x="768" y="2368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72823" name="Freeform 119"/>
                <p:cNvSpPr>
                  <a:spLocks/>
                </p:cNvSpPr>
                <p:nvPr/>
              </p:nvSpPr>
              <p:spPr bwMode="hidden">
                <a:xfrm rot="20253369">
                  <a:off x="3280" y="1529"/>
                  <a:ext cx="442" cy="837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240" y="16"/>
                    </a:cxn>
                    <a:cxn ang="0">
                      <a:pos x="96" y="160"/>
                    </a:cxn>
                    <a:cxn ang="0">
                      <a:pos x="336" y="160"/>
                    </a:cxn>
                    <a:cxn ang="0">
                      <a:pos x="192" y="304"/>
                    </a:cxn>
                    <a:cxn ang="0">
                      <a:pos x="384" y="352"/>
                    </a:cxn>
                    <a:cxn ang="0">
                      <a:pos x="288" y="448"/>
                    </a:cxn>
                    <a:cxn ang="0">
                      <a:pos x="480" y="496"/>
                    </a:cxn>
                    <a:cxn ang="0">
                      <a:pos x="384" y="592"/>
                    </a:cxn>
                    <a:cxn ang="0">
                      <a:pos x="528" y="640"/>
                    </a:cxn>
                    <a:cxn ang="0">
                      <a:pos x="480" y="736"/>
                    </a:cxn>
                    <a:cxn ang="0">
                      <a:pos x="576" y="832"/>
                    </a:cxn>
                    <a:cxn ang="0">
                      <a:pos x="576" y="928"/>
                    </a:cxn>
                    <a:cxn ang="0">
                      <a:pos x="672" y="1072"/>
                    </a:cxn>
                    <a:cxn ang="0">
                      <a:pos x="624" y="1216"/>
                    </a:cxn>
                    <a:cxn ang="0">
                      <a:pos x="720" y="1312"/>
                    </a:cxn>
                    <a:cxn ang="0">
                      <a:pos x="672" y="1456"/>
                    </a:cxn>
                    <a:cxn ang="0">
                      <a:pos x="720" y="1600"/>
                    </a:cxn>
                    <a:cxn ang="0">
                      <a:pos x="672" y="1696"/>
                    </a:cxn>
                    <a:cxn ang="0">
                      <a:pos x="768" y="1840"/>
                    </a:cxn>
                    <a:cxn ang="0">
                      <a:pos x="720" y="1984"/>
                    </a:cxn>
                    <a:cxn ang="0">
                      <a:pos x="768" y="2176"/>
                    </a:cxn>
                    <a:cxn ang="0">
                      <a:pos x="720" y="2224"/>
                    </a:cxn>
                    <a:cxn ang="0">
                      <a:pos x="768" y="2368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72824" name="Group 120"/>
            <p:cNvGrpSpPr>
              <a:grpSpLocks/>
            </p:cNvGrpSpPr>
            <p:nvPr/>
          </p:nvGrpSpPr>
          <p:grpSpPr bwMode="auto"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72825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26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27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28" name="Arc 124"/>
              <p:cNvSpPr>
                <a:spLocks/>
              </p:cNvSpPr>
              <p:nvPr/>
            </p:nvSpPr>
            <p:spPr bwMode="hidden">
              <a:xfrm flipH="1">
                <a:off x="210" y="1168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29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30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31" name="Freeform 127"/>
              <p:cNvSpPr>
                <a:spLocks/>
              </p:cNvSpPr>
              <p:nvPr/>
            </p:nvSpPr>
            <p:spPr bwMode="hidden">
              <a:xfrm>
                <a:off x="3301" y="2635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32" name="Freeform 128"/>
              <p:cNvSpPr>
                <a:spLocks/>
              </p:cNvSpPr>
              <p:nvPr/>
            </p:nvSpPr>
            <p:spPr bwMode="hidden">
              <a:xfrm rot="19660755" flipV="1">
                <a:off x="2546" y="2150"/>
                <a:ext cx="442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33" name="Freeform 129"/>
              <p:cNvSpPr>
                <a:spLocks/>
              </p:cNvSpPr>
              <p:nvPr/>
            </p:nvSpPr>
            <p:spPr bwMode="hidden">
              <a:xfrm flipH="1">
                <a:off x="489" y="2504"/>
                <a:ext cx="1085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34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35" name="Freeform 131"/>
              <p:cNvSpPr>
                <a:spLocks/>
              </p:cNvSpPr>
              <p:nvPr/>
            </p:nvSpPr>
            <p:spPr bwMode="hidden">
              <a:xfrm>
                <a:off x="4401" y="2280"/>
                <a:ext cx="1007" cy="1601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36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37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3" cy="143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38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2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72839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2840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2841" name="Rectangle 13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2842" name="Rectangle 13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2843" name="Rectangle 13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A9958D9-F7C3-4A0B-8030-EABC67C4A8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FF7F9A-6021-4760-AB24-43394F0726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D88D79-F521-49DC-B6F8-00B9815436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04C335-2937-4802-960D-7E984ADCC82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B380B6-2D0B-4F8B-B9A0-C110F51A422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40E55E-D5AE-4318-BBE1-FF65FD97BC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B761B4-18B9-4E7C-8E92-A75919E60F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69F574-E48B-416F-ABCE-DBA0BA1B23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EA551F-BC49-4DC3-A5CE-A48D8C5568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139616-78B0-46E2-A125-88DCFF2793E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5A57B1-9B90-49E1-A233-5F59CA9212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DE96DE-8499-4E7F-89C0-73070FE7299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ru-RU" altLang="en-US"/>
              <a:t>Образец заголовка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 altLang="en-US"/>
              <a:t>Образец подзаголовка</a:t>
            </a:r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831B034-CC1F-4233-BCF6-CBF07D2817D4}" type="slidenum">
              <a:rPr lang="ru-RU" altLang="en-US"/>
              <a:pPr/>
              <a:t>‹#›</a:t>
            </a:fld>
            <a:endParaRPr lang="ru-RU" altLang="en-US"/>
          </a:p>
        </p:txBody>
      </p:sp>
      <p:sp>
        <p:nvSpPr>
          <p:cNvPr id="77831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7832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1E620E-FCE0-4AA1-90A0-883C540B4D35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7D78A-EC68-442A-AB50-4C553F3ECCA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228430-A67A-40A8-94A8-5FCB91D3C475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69EDB3-0691-4FD7-B95D-B8AB6398B1D5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3ADF8B-60A3-4A04-9AE6-0D5BFAFA30FA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E84595-AF4A-4A57-A5C0-70D6F7C1D7E5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97A042-64FD-4E13-A2DD-31F055056495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EDB4AB-9EE4-48F5-BB50-9203F6669E76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5C1999-170C-44E0-B371-FC1313AD2669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A5AA0-4960-4FA6-B319-37160253ED71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9A0B87-8EAF-4BC2-84EB-63F495C30AB9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138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91139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91140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41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42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43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44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1145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146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114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114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1149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1150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1151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F63970A-11F5-485E-B341-3D526F1B74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2B97FD-A666-4628-911E-CCFD85B549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1D257C3-D363-4DBC-9A15-E6EAD4D6A6D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C7F91DB-029E-44B8-B3C3-0ECAF20C824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2A197B6-268E-459D-89EC-97CFDA9D69A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B7A5FCE-A8D8-4D70-AD4A-827EC6EDA19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613566F-1321-4B91-AF7C-1B37B2E5B8D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583D116-E187-4A5B-B27A-EEE8F786AEC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D634FA2-ABE0-4A2C-A383-72FDBEF2E69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DFFC626-D63A-4BA3-8A35-8DEE0A03186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C36FA5C-D6A6-4E95-9639-887694C08B1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2BB1A1-117B-4255-951F-5DE8C4D4C94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18" Type="http://schemas.openxmlformats.org/officeDocument/2006/relationships/image" Target="../media/image9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17" Type="http://schemas.openxmlformats.org/officeDocument/2006/relationships/image" Target="../media/image8.png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5.wmf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6147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48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6149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6150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1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2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3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4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5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6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7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8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6159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60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61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16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16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53FEF0B0-5AAF-4E70-AB57-F53A087A6411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234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95235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236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523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523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9524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9524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1A5DF961-3660-4214-AD1B-ED1FB480F531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6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690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14691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14692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693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ru-RU"/>
              </a:p>
            </p:txBody>
          </p:sp>
        </p:grpSp>
        <p:grpSp>
          <p:nvGrpSpPr>
            <p:cNvPr id="114694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14695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4696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1469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469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469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1470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1470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fld id="{E93AF54B-A300-4639-A6B9-34344CBD01A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1AF7DED-D97B-4E3A-B258-39F3242979CC}" type="slidenum">
              <a:rPr lang="ru-RU">
                <a:solidFill>
                  <a:srgbClr val="000000"/>
                </a:solidFill>
                <a:latin typeface="Arial" charset="0"/>
              </a:rPr>
              <a:pPr/>
              <a:t>‹#›</a:t>
            </a:fld>
            <a:endParaRPr lang="ru-RU">
              <a:solidFill>
                <a:srgbClr val="000000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ransition spd="med">
    <p:fade thruBlk="1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10243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4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5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6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7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48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9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0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1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2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3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4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5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6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7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8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9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0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1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2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3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64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5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6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7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8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9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0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1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2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3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4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5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6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7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8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279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10280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1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0282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4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85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86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A659BE94-5D3B-46CE-B583-BA7F7B8D0B4F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4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5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6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17411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2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3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4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5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6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7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8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9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0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1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2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3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4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5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426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27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7428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7429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7229606C-1FA8-409A-BA79-B264144D833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743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8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FA3F6604-6F7E-47F0-A056-7DBEAC76D5B7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4813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48132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48133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48134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48135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8136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813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813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813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fld id="{FED637AE-0479-4B22-AAE5-43A3EA84B14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8140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610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68611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>
                <a:latin typeface="Arial" charset="0"/>
              </a:endParaRPr>
            </a:p>
          </p:txBody>
        </p:sp>
        <p:sp>
          <p:nvSpPr>
            <p:cNvPr id="68612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>
                <a:latin typeface="Arial" charset="0"/>
              </a:endParaRPr>
            </a:p>
          </p:txBody>
        </p:sp>
        <p:sp>
          <p:nvSpPr>
            <p:cNvPr id="68613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>
                <a:latin typeface="Arial" charset="0"/>
              </a:endParaRPr>
            </a:p>
          </p:txBody>
        </p:sp>
        <p:grpSp>
          <p:nvGrpSpPr>
            <p:cNvPr id="68614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68615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68616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68617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68618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17" y="323"/>
                      <a:ext cx="1231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68619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57" y="376"/>
                      <a:ext cx="865" cy="2071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68620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1428"/>
                    <a:ext cx="168" cy="246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8621" name="Freeform 13"/>
                  <p:cNvSpPr>
                    <a:spLocks/>
                  </p:cNvSpPr>
                  <p:nvPr/>
                </p:nvSpPr>
                <p:spPr bwMode="auto">
                  <a:xfrm>
                    <a:off x="2595" y="741"/>
                    <a:ext cx="266" cy="521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8622" name="Freeform 14"/>
                  <p:cNvSpPr>
                    <a:spLocks/>
                  </p:cNvSpPr>
                  <p:nvPr/>
                </p:nvSpPr>
                <p:spPr bwMode="auto">
                  <a:xfrm>
                    <a:off x="2672" y="1593"/>
                    <a:ext cx="392" cy="340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8623" name="Freeform 15"/>
                  <p:cNvSpPr>
                    <a:spLocks/>
                  </p:cNvSpPr>
                  <p:nvPr/>
                </p:nvSpPr>
                <p:spPr bwMode="auto">
                  <a:xfrm>
                    <a:off x="2412" y="1929"/>
                    <a:ext cx="151" cy="558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8624" name="Freeform 16"/>
                  <p:cNvSpPr>
                    <a:spLocks/>
                  </p:cNvSpPr>
                  <p:nvPr/>
                </p:nvSpPr>
                <p:spPr bwMode="auto">
                  <a:xfrm>
                    <a:off x="1907" y="1589"/>
                    <a:ext cx="392" cy="253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68625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0"/>
                    <a:ext cx="238" cy="386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pic>
              <p:nvPicPr>
                <p:cNvPr id="68626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27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28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29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30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31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32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33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grpSp>
            <p:nvGrpSpPr>
              <p:cNvPr id="68634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68635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36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37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38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39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40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41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42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43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44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45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46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47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48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49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50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51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52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68653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</p:grpSp>
        <p:sp>
          <p:nvSpPr>
            <p:cNvPr id="68654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655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656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657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15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658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15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659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660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661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662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>
                <a:latin typeface="Arial" charset="0"/>
              </a:endParaRPr>
            </a:p>
          </p:txBody>
        </p:sp>
        <p:sp>
          <p:nvSpPr>
            <p:cNvPr id="68663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664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 algn="ctr"/>
              <a:endParaRPr kumimoji="1" lang="ru-RU">
                <a:latin typeface="Arial" charset="0"/>
              </a:endParaRPr>
            </a:p>
          </p:txBody>
        </p:sp>
      </p:grpSp>
      <p:sp>
        <p:nvSpPr>
          <p:cNvPr id="68665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8666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8667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8668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8669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fld id="{114A7E13-7EF8-4BF1-A7D8-42CB3FFC327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80000"/>
        <a:buBlip>
          <a:blip r:embed="rId17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82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71683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71684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685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1686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71687" name="Oval 7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688" name="Oval 8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1689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71690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691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71692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71693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71694" name="Oval 14"/>
                <p:cNvSpPr>
                  <a:spLocks noChangeArrowheads="1"/>
                </p:cNvSpPr>
                <p:nvPr/>
              </p:nvSpPr>
              <p:spPr bwMode="hidden">
                <a:xfrm>
                  <a:off x="1265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1695" name="Oval 15"/>
                <p:cNvSpPr>
                  <a:spLocks noChangeArrowheads="1"/>
                </p:cNvSpPr>
                <p:nvPr/>
              </p:nvSpPr>
              <p:spPr bwMode="hidden">
                <a:xfrm>
                  <a:off x="2380" y="1601"/>
                  <a:ext cx="579" cy="406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71696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71697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71698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65" y="2236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699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1" y="3150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00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71701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4" y="2019"/>
                    <a:ext cx="1814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02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3" y="2806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03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71704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7" y="1832"/>
                    <a:ext cx="1736" cy="30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05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2" y="2420"/>
                    <a:ext cx="932" cy="47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06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71707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24" y="1636"/>
                    <a:ext cx="1677" cy="33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08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95" y="2037"/>
                    <a:ext cx="901" cy="52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09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71710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8" y="1414"/>
                    <a:ext cx="154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11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2"/>
                    <a:ext cx="830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12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71713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3" y="1289"/>
                    <a:ext cx="1404" cy="21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14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9" y="1269"/>
                    <a:ext cx="754" cy="34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15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71716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8" y="1129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17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55" y="917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18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71719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6" y="2359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20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2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21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71722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814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23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5" y="2983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24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71725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09"/>
                    <a:ext cx="1736" cy="30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26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2" y="2597"/>
                    <a:ext cx="932" cy="47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27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71728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3"/>
                    <a:ext cx="1677" cy="33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29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4"/>
                    <a:ext cx="901" cy="52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30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71731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91"/>
                    <a:ext cx="154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32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2" y="1759"/>
                    <a:ext cx="830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33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71734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6"/>
                    <a:ext cx="1404" cy="21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35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46"/>
                    <a:ext cx="754" cy="34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36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71737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38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4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39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71740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3" y="1238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41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6" y="899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42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71743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81" y="438"/>
                    <a:ext cx="484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44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31"/>
                    <a:ext cx="260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45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71746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7" y="383"/>
                    <a:ext cx="491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47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4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48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71749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4" y="958"/>
                    <a:ext cx="1100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50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6" y="231"/>
                    <a:ext cx="591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51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71752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1" y="924"/>
                    <a:ext cx="1061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53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19" y="144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54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71755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22" y="1023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56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5" y="672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57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71758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3" y="947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59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2" y="445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71760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1761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0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grpSp>
              <p:nvGrpSpPr>
                <p:cNvPr id="71762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71763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61" y="938"/>
                    <a:ext cx="1062" cy="1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64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1" y="181"/>
                    <a:ext cx="570" cy="2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65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71766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1" y="915"/>
                    <a:ext cx="1155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67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0" y="261"/>
                    <a:ext cx="620" cy="42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68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71769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6" y="960"/>
                    <a:ext cx="954" cy="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70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0"/>
                    <a:ext cx="512" cy="1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71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71772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10" y="2475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73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5" y="3512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74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71775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7" y="2578"/>
                    <a:ext cx="159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76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2" y="3636"/>
                    <a:ext cx="856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77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71778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42" y="2695"/>
                    <a:ext cx="1711" cy="301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79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34" y="3898"/>
                    <a:ext cx="918" cy="47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80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71781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8" y="2423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82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1" y="3436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83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71784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41"/>
                    <a:ext cx="1650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85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615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86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71787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61"/>
                    <a:ext cx="1601" cy="2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88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2" y="3747"/>
                    <a:ext cx="85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89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71790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06" y="2714"/>
                    <a:ext cx="1471" cy="2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91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6" y="3732"/>
                    <a:ext cx="790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1792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71793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0" y="2760"/>
                    <a:ext cx="1437" cy="18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71794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49" y="3787"/>
                    <a:ext cx="771" cy="29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71795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1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796" name="Arc 116"/>
              <p:cNvSpPr>
                <a:spLocks/>
              </p:cNvSpPr>
              <p:nvPr/>
            </p:nvSpPr>
            <p:spPr bwMode="hidden">
              <a:xfrm flipH="1">
                <a:off x="3528" y="726"/>
                <a:ext cx="833" cy="903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797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798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7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799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32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00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01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02" name="Arc 122"/>
              <p:cNvSpPr>
                <a:spLocks/>
              </p:cNvSpPr>
              <p:nvPr/>
            </p:nvSpPr>
            <p:spPr bwMode="hidden">
              <a:xfrm>
                <a:off x="4268" y="585"/>
                <a:ext cx="394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03" name="Arc 123"/>
              <p:cNvSpPr>
                <a:spLocks/>
              </p:cNvSpPr>
              <p:nvPr/>
            </p:nvSpPr>
            <p:spPr bwMode="hidden">
              <a:xfrm>
                <a:off x="4303" y="463"/>
                <a:ext cx="55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04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05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3" cy="3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06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07" name="Arc 127"/>
              <p:cNvSpPr>
                <a:spLocks/>
              </p:cNvSpPr>
              <p:nvPr/>
            </p:nvSpPr>
            <p:spPr bwMode="hidden">
              <a:xfrm flipH="1">
                <a:off x="3425" y="123"/>
                <a:ext cx="725" cy="903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08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9" cy="904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09" name="Freeform 129"/>
              <p:cNvSpPr>
                <a:spLocks/>
              </p:cNvSpPr>
              <p:nvPr/>
            </p:nvSpPr>
            <p:spPr bwMode="hidden">
              <a:xfrm flipH="1">
                <a:off x="3307" y="982"/>
                <a:ext cx="425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10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11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12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13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5" cy="41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14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62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15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4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16" name="Freeform 136"/>
              <p:cNvSpPr>
                <a:spLocks/>
              </p:cNvSpPr>
              <p:nvPr/>
            </p:nvSpPr>
            <p:spPr bwMode="hidden">
              <a:xfrm rot="1346631" flipH="1">
                <a:off x="3783" y="590"/>
                <a:ext cx="173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71817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818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1819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71820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71821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6AC6CD49-039D-4910-9619-E788F91E0652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8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endParaRPr lang="ru-RU" altLang="en-US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endParaRPr lang="ru-RU" altLang="en-US"/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fld id="{F86A8E8B-48FA-482B-A653-1E23A1B455A9}" type="slidenum">
              <a:rPr lang="ru-RU" altLang="en-US"/>
              <a:pPr/>
              <a:t>‹#›</a:t>
            </a:fld>
            <a:endParaRPr lang="ru-RU" altLang="en-US"/>
          </a:p>
        </p:txBody>
      </p:sp>
      <p:sp>
        <p:nvSpPr>
          <p:cNvPr id="76807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6808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42285837-C539-4485-BCCC-E8792CE27131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90116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90117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9011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1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2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2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2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012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012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012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012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9012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2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1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9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9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0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search?text=&#1086;&#1090;&#1088;&#1099;&#1074;&#1086;&#1082;%20&#1080;&#1079;%20&#1087;&#1086;&#1101;&#1084;&#1099;%20&#1084;&#1077;&#1076;&#1085;&#1099;&#1081;%20&#1074;&#1089;&#1072;&#1076;&#1085;&#1080;&#1082;%20&#1074;&#1089;&#1090;&#1091;&#1087;&#1083;&#1077;&#1085;&#1080;&#1077;&amp;img_url=https%3A%2F%2Fupload.wikimedia.org%2Fwikipedia%2Fcommons%2Fe%2Fef%2FMednyiVsadnik-vstuplenie.jpg&amp;pos=18&amp;rpt=simage" TargetMode="External"/><Relationship Id="rId3" Type="http://schemas.openxmlformats.org/officeDocument/2006/relationships/hyperlink" Target="http://www.litra.ru/composition/get/coid/00033701184864159803" TargetMode="External"/><Relationship Id="rId7" Type="http://schemas.openxmlformats.org/officeDocument/2006/relationships/hyperlink" Target="http://gorenka.org/index.php/sunduchok/6363-yunosti-chestnoe-zertsalo" TargetMode="External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101.xml"/><Relationship Id="rId6" Type="http://schemas.openxmlformats.org/officeDocument/2006/relationships/hyperlink" Target="http://www.encyclopaedia-russia.ru/article.php?id=113" TargetMode="External"/><Relationship Id="rId5" Type="http://schemas.openxmlformats.org/officeDocument/2006/relationships/hyperlink" Target="https://yandex.ru/images/search?text=&#1087;&#1077;&#1090;&#1088;+1&amp;parent-reqid=1476562718385064-9053153922388468499298428-man1-3855" TargetMode="External"/><Relationship Id="rId4" Type="http://schemas.openxmlformats.org/officeDocument/2006/relationships/hyperlink" Target="https://ru.wikipedia.org/wiki/&#1055;&#1105;&#1090;&#1088;_I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0" y="0"/>
            <a:ext cx="9067800" cy="6799263"/>
            <a:chOff x="0" y="0"/>
            <a:chExt cx="5712" cy="4283"/>
          </a:xfrm>
        </p:grpSpPr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</a:blip>
            <a:srcRect/>
            <a:stretch>
              <a:fillRect/>
            </a:stretch>
          </p:blipFill>
          <p:spPr bwMode="auto">
            <a:xfrm>
              <a:off x="0" y="0"/>
              <a:ext cx="5711" cy="4283"/>
            </a:xfrm>
            <a:prstGeom prst="rect">
              <a:avLst/>
            </a:prstGeom>
            <a:noFill/>
            <a:ln w="76200" cmpd="tri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pic>
          <p:nvPicPr>
            <p:cNvPr id="4105" name="Picture 9" descr="ugol4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28" y="0"/>
              <a:ext cx="1584" cy="3072"/>
            </a:xfrm>
            <a:prstGeom prst="rect">
              <a:avLst/>
            </a:prstGeom>
            <a:noFill/>
          </p:spPr>
        </p:pic>
        <p:pic>
          <p:nvPicPr>
            <p:cNvPr id="4106" name="Picture 10" descr="ugol4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200"/>
              <a:ext cx="1680" cy="3072"/>
            </a:xfrm>
            <a:prstGeom prst="rect">
              <a:avLst/>
            </a:prstGeom>
            <a:noFill/>
          </p:spPr>
        </p:pic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3276600"/>
            <a:ext cx="7772400" cy="1470025"/>
          </a:xfrm>
        </p:spPr>
        <p:txBody>
          <a:bodyPr/>
          <a:lstStyle/>
          <a:p>
            <a:r>
              <a:rPr lang="ru-RU" sz="7200" dirty="0" smtClean="0">
                <a:latin typeface="Monotype Corsiva" pitchFamily="66" charset="0"/>
              </a:rPr>
              <a:t>Великий царь Пётр I и его преобразования</a:t>
            </a: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295400" y="228600"/>
            <a:ext cx="6781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</a:p>
          <a:p>
            <a:pPr algn="ctr"/>
            <a:r>
              <a:rPr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средняя общеобразовательная школа №60 г.Пензы</a:t>
            </a: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4648200" y="2438400"/>
            <a:ext cx="38544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Окружающий мир, 4 класс</a:t>
            </a: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4800600" y="5410200"/>
            <a:ext cx="4038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Моисеева Елена Евгеньевна, </a:t>
            </a:r>
          </a:p>
          <a:p>
            <a:r>
              <a:rPr lang="ru-RU" sz="24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МБОУСОШ № 60 г.Пензы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638800"/>
            <a:ext cx="8229600" cy="850900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Фрегат Святого апостола Петра</a:t>
            </a:r>
          </a:p>
        </p:txBody>
      </p:sp>
      <p:pic>
        <p:nvPicPr>
          <p:cNvPr id="29700" name="Picture 4" descr="фрегаты, трикол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685800"/>
            <a:ext cx="5791200" cy="4902125"/>
          </a:xfrm>
          <a:prstGeom prst="rect">
            <a:avLst/>
          </a:prstGeom>
          <a:noFill/>
          <a:ln w="57150" cmpd="thinThick">
            <a:solidFill>
              <a:srgbClr val="99663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638800"/>
            <a:ext cx="8229600" cy="9144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0000"/>
                </a:solidFill>
              </a:rPr>
              <a:t>Великое посольство</a:t>
            </a:r>
          </a:p>
        </p:txBody>
      </p:sp>
      <p:pic>
        <p:nvPicPr>
          <p:cNvPr id="30724" name="Picture 4" descr="Великое посольство по гравюре современника. Портрет Петра I в одежде голландского матроса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 bwMode="auto">
          <a:xfrm>
            <a:off x="381000" y="1066800"/>
            <a:ext cx="8229600" cy="4038600"/>
          </a:xfrm>
          <a:prstGeom prst="rect">
            <a:avLst/>
          </a:prstGeom>
          <a:noFill/>
          <a:ln w="57150" cmpd="thinThick">
            <a:solidFill>
              <a:srgbClr val="FF9933"/>
            </a:solidFill>
            <a:miter lim="800000"/>
            <a:headEnd/>
            <a:tailEnd/>
          </a:ln>
        </p:spPr>
      </p:pic>
      <p:pic>
        <p:nvPicPr>
          <p:cNvPr id="30725" name="Picture 5" descr="в Голланд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533400"/>
            <a:ext cx="3776663" cy="5105400"/>
          </a:xfrm>
          <a:prstGeom prst="rect">
            <a:avLst/>
          </a:prstGeom>
          <a:noFill/>
          <a:ln w="57150" cmpd="thinThick">
            <a:solidFill>
              <a:srgbClr val="333300"/>
            </a:solidFill>
            <a:miter lim="800000"/>
            <a:headEnd/>
            <a:tailEnd/>
          </a:ln>
        </p:spPr>
      </p:pic>
      <p:pic>
        <p:nvPicPr>
          <p:cNvPr id="30726" name="Picture 6" descr="у голландских мастеров"/>
          <p:cNvPicPr>
            <a:picLocks noChangeAspect="1" noChangeArrowheads="1"/>
          </p:cNvPicPr>
          <p:nvPr/>
        </p:nvPicPr>
        <p:blipFill>
          <a:blip r:embed="rId4" cstate="print">
            <a:lum bright="-6000"/>
          </a:blip>
          <a:srcRect/>
          <a:stretch>
            <a:fillRect/>
          </a:stretch>
        </p:blipFill>
        <p:spPr bwMode="auto">
          <a:xfrm>
            <a:off x="4876800" y="533400"/>
            <a:ext cx="3857625" cy="5105400"/>
          </a:xfrm>
          <a:prstGeom prst="rect">
            <a:avLst/>
          </a:prstGeom>
          <a:noFill/>
          <a:ln w="57150" cmpd="thinThick">
            <a:solidFill>
              <a:srgbClr val="333300"/>
            </a:solidFill>
            <a:miter lim="800000"/>
            <a:headEnd/>
            <a:tailEnd/>
          </a:ln>
        </p:spPr>
      </p:pic>
      <p:pic>
        <p:nvPicPr>
          <p:cNvPr id="30727" name="Picture 7" descr="с голландскими мастерам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457200"/>
            <a:ext cx="7162800" cy="5360988"/>
          </a:xfrm>
          <a:prstGeom prst="rect">
            <a:avLst/>
          </a:prstGeom>
          <a:noFill/>
          <a:ln w="57150" cmpd="thinThick">
            <a:solidFill>
              <a:srgbClr val="33333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decel="50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C:\Users\Elena\Desktop\hpNVnvQbGrorM0a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0513" y="495300"/>
            <a:ext cx="8562975" cy="58674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048000" y="228600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Реформы Петра 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28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5791200"/>
            <a:ext cx="5943600" cy="838200"/>
          </a:xfrm>
        </p:spPr>
        <p:txBody>
          <a:bodyPr/>
          <a:lstStyle/>
          <a:p>
            <a:r>
              <a:rPr lang="ru-RU" sz="32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Насильственное</a:t>
            </a:r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бритьё</a:t>
            </a:r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бород</a:t>
            </a:r>
          </a:p>
        </p:txBody>
      </p:sp>
      <p:sp>
        <p:nvSpPr>
          <p:cNvPr id="51204" name="AutoShape 4" descr="Почтовая бумага"/>
          <p:cNvSpPr>
            <a:spLocks noChangeArrowheads="1"/>
          </p:cNvSpPr>
          <p:nvPr/>
        </p:nvSpPr>
        <p:spPr bwMode="auto">
          <a:xfrm>
            <a:off x="0" y="457200"/>
            <a:ext cx="4419600" cy="5257800"/>
          </a:xfrm>
          <a:prstGeom prst="verticalScroll">
            <a:avLst>
              <a:gd name="adj" fmla="val 12500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254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just"/>
            <a:r>
              <a:rPr lang="ru-RU" sz="1000">
                <a:latin typeface="Comic Sans MS" pitchFamily="66" charset="0"/>
              </a:rPr>
              <a:t> </a:t>
            </a:r>
          </a:p>
          <a:p>
            <a:pPr algn="just"/>
            <a:endParaRPr lang="ru-RU" sz="1000">
              <a:latin typeface="Comic Sans MS" pitchFamily="66" charset="0"/>
            </a:endParaRPr>
          </a:p>
          <a:p>
            <a:pPr algn="just"/>
            <a:r>
              <a:rPr lang="ru-RU" sz="1000">
                <a:latin typeface="Comic Sans MS" pitchFamily="66" charset="0"/>
              </a:rPr>
              <a:t>  </a:t>
            </a:r>
          </a:p>
          <a:p>
            <a:pPr algn="just"/>
            <a:r>
              <a:rPr lang="ru-RU" sz="1600" b="1">
                <a:solidFill>
                  <a:srgbClr val="000000"/>
                </a:solidFill>
                <a:latin typeface="Comic Sans MS" pitchFamily="66" charset="0"/>
              </a:rPr>
              <a:t>На Москве и во всех городах царедворцам и</a:t>
            </a:r>
            <a:r>
              <a:rPr lang="ru-RU" sz="1600" b="1">
                <a:latin typeface="Comic Sans MS" pitchFamily="66" charset="0"/>
              </a:rPr>
              <a:t> </a:t>
            </a:r>
            <a:r>
              <a:rPr lang="ru-RU" sz="1600" b="1">
                <a:solidFill>
                  <a:srgbClr val="000000"/>
                </a:solidFill>
                <a:latin typeface="Comic Sans MS" pitchFamily="66" charset="0"/>
              </a:rPr>
              <a:t>дворовым, и городовым и приказным всяких служивым чинов людям и гостям и гостиной сотни и чёрных слобод посадским людям всем сказать: чтоб впредь с сего Его великого государя указа бороды и усы брили. А буде кто бороды и усы брить не похотят, а похотят ходить с бородою и с усами и с тех имать… по 60 рублей с человека…</a:t>
            </a:r>
          </a:p>
          <a:p>
            <a:pPr algn="r"/>
            <a:endParaRPr lang="ru-RU" sz="1600" b="1">
              <a:solidFill>
                <a:srgbClr val="000000"/>
              </a:solidFill>
              <a:latin typeface="Comic Sans MS" pitchFamily="66" charset="0"/>
            </a:endParaRPr>
          </a:p>
          <a:p>
            <a:pPr algn="r"/>
            <a:r>
              <a:rPr lang="ru-RU" sz="1600" b="1">
                <a:solidFill>
                  <a:srgbClr val="000000"/>
                </a:solidFill>
                <a:latin typeface="Comic Sans MS" pitchFamily="66" charset="0"/>
              </a:rPr>
              <a:t>Из Указа Петра </a:t>
            </a:r>
            <a:r>
              <a:rPr lang="en-US" sz="1600" b="1">
                <a:solidFill>
                  <a:srgbClr val="000000"/>
                </a:solidFill>
                <a:latin typeface="Comic Sans MS" pitchFamily="66" charset="0"/>
              </a:rPr>
              <a:t>I</a:t>
            </a:r>
            <a:r>
              <a:rPr lang="ru-RU" sz="1600" b="1">
                <a:solidFill>
                  <a:srgbClr val="000000"/>
                </a:solidFill>
                <a:latin typeface="Comic Sans MS" pitchFamily="66" charset="0"/>
              </a:rPr>
              <a:t> (1700г)</a:t>
            </a:r>
            <a:endParaRPr lang="ru-RU" sz="1600" b="1">
              <a:solidFill>
                <a:srgbClr val="000000"/>
              </a:solidFill>
            </a:endParaRPr>
          </a:p>
        </p:txBody>
      </p:sp>
      <p:pic>
        <p:nvPicPr>
          <p:cNvPr id="51205" name="Picture 5" descr="Насильственное бритье бород. Лубок XVIII века.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 bwMode="auto">
          <a:xfrm>
            <a:off x="4953000" y="1363404"/>
            <a:ext cx="3692525" cy="4351596"/>
          </a:xfrm>
          <a:prstGeom prst="rect">
            <a:avLst/>
          </a:prstGeom>
          <a:noFill/>
          <a:ln w="57150" cmpd="thinThick">
            <a:solidFill>
              <a:srgbClr val="996633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5000" y="304800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Реформы Петра 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28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4191000" y="5715000"/>
            <a:ext cx="4419600" cy="1143000"/>
          </a:xfrm>
        </p:spPr>
        <p:txBody>
          <a:bodyPr/>
          <a:lstStyle/>
          <a:p>
            <a:r>
              <a:rPr lang="ru-RU" sz="28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Пётр 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примеряет иноземное платье</a:t>
            </a:r>
          </a:p>
        </p:txBody>
      </p:sp>
      <p:sp>
        <p:nvSpPr>
          <p:cNvPr id="66564" name="AutoShape 4" descr="Почтовая бумага"/>
          <p:cNvSpPr>
            <a:spLocks noChangeArrowheads="1"/>
          </p:cNvSpPr>
          <p:nvPr/>
        </p:nvSpPr>
        <p:spPr bwMode="auto">
          <a:xfrm>
            <a:off x="0" y="457200"/>
            <a:ext cx="4267200" cy="6019800"/>
          </a:xfrm>
          <a:prstGeom prst="verticalScroll">
            <a:avLst>
              <a:gd name="adj" fmla="val 12500"/>
            </a:avLst>
          </a:prstGeom>
          <a:blipFill dpi="0" rotWithShape="1">
            <a:blip r:embed="rId2" cstate="print"/>
            <a:srcRect/>
            <a:tile tx="0" ty="0" sx="100000" sy="100000" flip="none" algn="tl"/>
          </a:blipFill>
          <a:ln w="254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just"/>
            <a:r>
              <a:rPr lang="ru-RU" sz="1000">
                <a:latin typeface="Comic Sans MS" pitchFamily="66" charset="0"/>
              </a:rPr>
              <a:t>   </a:t>
            </a:r>
          </a:p>
          <a:p>
            <a:pPr algn="just"/>
            <a:endParaRPr lang="ru-RU" sz="1000">
              <a:latin typeface="Comic Sans MS" pitchFamily="66" charset="0"/>
            </a:endParaRPr>
          </a:p>
          <a:p>
            <a:pPr algn="just"/>
            <a:r>
              <a:rPr lang="ru-RU" b="1">
                <a:solidFill>
                  <a:srgbClr val="000000"/>
                </a:solidFill>
                <a:latin typeface="Comic Sans MS" pitchFamily="66" charset="0"/>
              </a:rPr>
              <a:t>Боярам и окольничим, и думным, и ближним людем, и стольникам, и стряпчим, и дворяном московским, и дьяком и жильцом, и всех чинов служилым и приказным, и торговым людем боярским на Москве, и в городех носить платья венгерские, кафтаны…</a:t>
            </a:r>
          </a:p>
          <a:p>
            <a:pPr algn="just"/>
            <a:r>
              <a:rPr lang="ru-RU" b="1">
                <a:solidFill>
                  <a:srgbClr val="000000"/>
                </a:solidFill>
                <a:latin typeface="Comic Sans MS" pitchFamily="66" charset="0"/>
              </a:rPr>
              <a:t>    Старинное платье российское отменить…</a:t>
            </a:r>
          </a:p>
          <a:p>
            <a:pPr algn="r"/>
            <a:endParaRPr lang="ru-RU" b="1">
              <a:solidFill>
                <a:srgbClr val="000000"/>
              </a:solidFill>
              <a:latin typeface="Comic Sans MS" pitchFamily="66" charset="0"/>
            </a:endParaRPr>
          </a:p>
          <a:p>
            <a:pPr algn="r"/>
            <a:endParaRPr lang="ru-RU" b="1">
              <a:solidFill>
                <a:srgbClr val="000000"/>
              </a:solidFill>
              <a:latin typeface="Comic Sans MS" pitchFamily="66" charset="0"/>
            </a:endParaRPr>
          </a:p>
          <a:p>
            <a:pPr algn="r"/>
            <a:r>
              <a:rPr lang="ru-RU" b="1">
                <a:solidFill>
                  <a:srgbClr val="000000"/>
                </a:solidFill>
                <a:latin typeface="Comic Sans MS" pitchFamily="66" charset="0"/>
              </a:rPr>
              <a:t>Из Указа Петра </a:t>
            </a:r>
            <a:r>
              <a:rPr lang="en-US" b="1">
                <a:solidFill>
                  <a:srgbClr val="000000"/>
                </a:solidFill>
                <a:latin typeface="Comic Sans MS" pitchFamily="66" charset="0"/>
              </a:rPr>
              <a:t>I</a:t>
            </a:r>
            <a:r>
              <a:rPr lang="ru-RU" b="1">
                <a:solidFill>
                  <a:srgbClr val="000000"/>
                </a:solidFill>
                <a:latin typeface="Comic Sans MS" pitchFamily="66" charset="0"/>
              </a:rPr>
              <a:t> (1700г)</a:t>
            </a:r>
          </a:p>
          <a:p>
            <a:endParaRPr lang="ru-RU" b="1">
              <a:solidFill>
                <a:srgbClr val="000000"/>
              </a:solidFill>
            </a:endParaRPr>
          </a:p>
        </p:txBody>
      </p:sp>
      <p:pic>
        <p:nvPicPr>
          <p:cNvPr id="66565" name="Picture 5" descr="Пётр примеряет иноземное плать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0" y="1066800"/>
            <a:ext cx="4410075" cy="4572000"/>
          </a:xfrm>
          <a:prstGeom prst="rect">
            <a:avLst/>
          </a:prstGeom>
          <a:noFill/>
          <a:ln w="57150" cmpd="thinThick">
            <a:solidFill>
              <a:srgbClr val="996633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5000" y="304800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Реформы Петра 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28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20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5791200"/>
            <a:ext cx="6553200" cy="762000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Ассамблея Петра </a:t>
            </a:r>
            <a:r>
              <a:rPr lang="en-US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7588" name="Picture 4" descr="img891"/>
          <p:cNvPicPr>
            <a:picLocks noChangeAspect="1" noChangeArrowheads="1"/>
          </p:cNvPicPr>
          <p:nvPr/>
        </p:nvPicPr>
        <p:blipFill>
          <a:blip r:embed="rId2" cstate="print"/>
          <a:srcRect t="13632" r="10483" b="4671"/>
          <a:stretch>
            <a:fillRect/>
          </a:stretch>
        </p:blipFill>
        <p:spPr bwMode="auto">
          <a:xfrm>
            <a:off x="914400" y="762000"/>
            <a:ext cx="7239000" cy="4784725"/>
          </a:xfrm>
          <a:prstGeom prst="rect">
            <a:avLst/>
          </a:prstGeom>
          <a:noFill/>
          <a:ln w="57150" cmpd="thinThick">
            <a:solidFill>
              <a:srgbClr val="333300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91200" y="152400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Реформы Петра 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28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0" name="Picture 4" descr="img889"/>
          <p:cNvPicPr>
            <a:picLocks noChangeAspect="1" noChangeArrowheads="1"/>
          </p:cNvPicPr>
          <p:nvPr/>
        </p:nvPicPr>
        <p:blipFill>
          <a:blip r:embed="rId2" cstate="print"/>
          <a:srcRect r="19197"/>
          <a:stretch>
            <a:fillRect/>
          </a:stretch>
        </p:blipFill>
        <p:spPr bwMode="auto">
          <a:xfrm>
            <a:off x="2819400" y="914400"/>
            <a:ext cx="5717267" cy="5486400"/>
          </a:xfrm>
          <a:prstGeom prst="rect">
            <a:avLst/>
          </a:prstGeom>
          <a:noFill/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152400" y="4191000"/>
            <a:ext cx="2438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Новое летоисчисление от Рождества Христова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5000" y="228600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Реформы Петра 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28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715000"/>
            <a:ext cx="8229600" cy="682625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Юности честное </a:t>
            </a:r>
            <a:r>
              <a:rPr lang="ru-RU" sz="4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зерцало, </a:t>
            </a:r>
            <a:r>
              <a:rPr lang="ru-RU" sz="4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1717г.</a:t>
            </a:r>
          </a:p>
        </p:txBody>
      </p:sp>
      <p:pic>
        <p:nvPicPr>
          <p:cNvPr id="73732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066800"/>
            <a:ext cx="75438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15000" y="304800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Реформы Петра 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28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4600" y="228600"/>
            <a:ext cx="6324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Подберите к каждому правилу пословицу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7763" name="Rectangle 3"/>
          <p:cNvSpPr>
            <a:spLocks noChangeArrowheads="1"/>
          </p:cNvSpPr>
          <p:nvPr/>
        </p:nvSpPr>
        <p:spPr bwMode="auto">
          <a:xfrm>
            <a:off x="1447800" y="990600"/>
            <a:ext cx="678180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посеешь, то и пожнёшь.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Взглядом можно ранить, а словом убить.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Терпение и труд всё перетрут.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Делу – время, а потехе – час.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Прилежание – отец счастья, а безделье – мать всех пороков.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Когда я ем, то глух и нем.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Красивые речи приятно и слушать.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грамоте горазд, тому не пропасть.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Человека лень не кормит, а только здоровье портит.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сиди сложа руки, так не будет и скуки.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заслугам и награда.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Воду в реке весна разливает, цену человеку труд добавляет.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Слово не воробей, вылетит – не поймаешь.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 труда не вытащишь и рыбку из пруда.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Непоседа портит беседу.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791200"/>
            <a:ext cx="8229600" cy="682625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Первая русская газета «Ведомости»</a:t>
            </a:r>
          </a:p>
        </p:txBody>
      </p:sp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2" cstate="print">
            <a:lum bright="-12000" contrast="12000"/>
          </a:blip>
          <a:srcRect/>
          <a:stretch>
            <a:fillRect/>
          </a:stretch>
        </p:blipFill>
        <p:spPr bwMode="auto">
          <a:xfrm>
            <a:off x="1676400" y="914400"/>
            <a:ext cx="6324600" cy="4840288"/>
          </a:xfrm>
          <a:prstGeom prst="rect">
            <a:avLst/>
          </a:prstGeom>
          <a:noFill/>
          <a:ln w="57150" cmpd="thinThick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15000" y="152400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Реформы Петра 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28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514600" y="762000"/>
            <a:ext cx="640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О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какой известной исторической личности можно было бы сказать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так?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90600" y="2209800"/>
            <a:ext cx="73914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    «Любил он всё делать сам. Оттого с рук его не сходили мозоли. Чтобы всё успеть, с трёх часов утра был он уже занят делом. Он быстро осваивал любое ремесло: мастерил лодки, стулья, посуду, табакерки. За свою жизнь освоил 15 ремесленных специальностей. Но особенно привлекало его корабельное дело»</a:t>
            </a:r>
            <a:endParaRPr lang="ru-RU" sz="2800" b="1" i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867400"/>
            <a:ext cx="8229600" cy="758825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Россия на рубеже </a:t>
            </a:r>
            <a:r>
              <a:rPr lang="en-US" sz="40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XVII</a:t>
            </a:r>
            <a:r>
              <a:rPr lang="ru-RU" sz="40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40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ru-RU" sz="40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в</a:t>
            </a:r>
            <a:endParaRPr lang="ru-RU" sz="4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9876" name="Picture 4" descr="img895"/>
          <p:cNvPicPr>
            <a:picLocks noChangeAspect="1" noChangeArrowheads="1"/>
          </p:cNvPicPr>
          <p:nvPr/>
        </p:nvPicPr>
        <p:blipFill>
          <a:blip r:embed="rId2" cstate="print">
            <a:lum bright="-12000" contrast="18000"/>
          </a:blip>
          <a:srcRect l="7225" t="1735" b="35025"/>
          <a:stretch>
            <a:fillRect/>
          </a:stretch>
        </p:blipFill>
        <p:spPr bwMode="auto">
          <a:xfrm>
            <a:off x="685800" y="457200"/>
            <a:ext cx="7924800" cy="5346700"/>
          </a:xfrm>
          <a:prstGeom prst="rect">
            <a:avLst/>
          </a:prstGeom>
          <a:noFill/>
          <a:ln w="76200" cmpd="tri">
            <a:solidFill>
              <a:srgbClr val="00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914400" y="6096000"/>
            <a:ext cx="7467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Северная война, 1700 – 1721гг.</a:t>
            </a:r>
          </a:p>
        </p:txBody>
      </p:sp>
      <p:pic>
        <p:nvPicPr>
          <p:cNvPr id="97287" name="Picture 7" descr="захват шведских суд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838200"/>
            <a:ext cx="5181600" cy="4894644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7288" name="Picture 8" descr="полтавский бо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762000"/>
            <a:ext cx="6781800" cy="4850427"/>
          </a:xfrm>
          <a:prstGeom prst="rect">
            <a:avLst/>
          </a:prstGeom>
          <a:noFill/>
          <a:ln w="76200" cmpd="tri">
            <a:solidFill>
              <a:srgbClr val="003300"/>
            </a:solidFill>
            <a:miter lim="800000"/>
            <a:headEnd/>
            <a:tailEnd/>
          </a:ln>
        </p:spPr>
      </p:pic>
      <p:pic>
        <p:nvPicPr>
          <p:cNvPr id="97289" name="Picture 9" descr="полтавский бой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1295400"/>
            <a:ext cx="6705600" cy="3751394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7290" name="Picture 10" descr="полтав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762000"/>
            <a:ext cx="6845430" cy="4899025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97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97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3400" y="5867400"/>
            <a:ext cx="8229600" cy="990600"/>
          </a:xfrm>
        </p:spPr>
        <p:txBody>
          <a:bodyPr/>
          <a:lstStyle/>
          <a:p>
            <a:r>
              <a:rPr lang="ru-RU" sz="400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Петропавловская крепость</a:t>
            </a:r>
          </a:p>
        </p:txBody>
      </p:sp>
      <p:pic>
        <p:nvPicPr>
          <p:cNvPr id="80900" name="Picture 4" descr="img883"/>
          <p:cNvPicPr>
            <a:picLocks noChangeAspect="1" noChangeArrowheads="1"/>
          </p:cNvPicPr>
          <p:nvPr/>
        </p:nvPicPr>
        <p:blipFill>
          <a:blip r:embed="rId2" cstate="print"/>
          <a:srcRect l="11810" t="5388" r="36729" b="66678"/>
          <a:stretch>
            <a:fillRect/>
          </a:stretch>
        </p:blipFill>
        <p:spPr bwMode="auto">
          <a:xfrm>
            <a:off x="381000" y="2438400"/>
            <a:ext cx="4267200" cy="3170237"/>
          </a:xfrm>
          <a:prstGeom prst="rect">
            <a:avLst/>
          </a:prstGeom>
          <a:noFill/>
          <a:ln w="57150" cmpd="thinThick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80901" name="Picture 5" descr="RG52_9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838200"/>
            <a:ext cx="3506788" cy="4343400"/>
          </a:xfrm>
          <a:prstGeom prst="rect">
            <a:avLst/>
          </a:prstGeom>
          <a:noFill/>
          <a:ln w="57150" cmpd="thinThick">
            <a:solidFill>
              <a:srgbClr val="FFCC99"/>
            </a:solidFill>
            <a:miter lim="800000"/>
            <a:headEnd/>
            <a:tailEnd/>
          </a:ln>
        </p:spPr>
      </p:pic>
      <p:pic>
        <p:nvPicPr>
          <p:cNvPr id="80902" name="Picture 6" descr="rg53_2"/>
          <p:cNvPicPr>
            <a:picLocks noChangeAspect="1" noChangeArrowheads="1"/>
          </p:cNvPicPr>
          <p:nvPr/>
        </p:nvPicPr>
        <p:blipFill>
          <a:blip r:embed="rId4" cstate="print">
            <a:lum bright="-6000"/>
          </a:blip>
          <a:srcRect/>
          <a:stretch>
            <a:fillRect/>
          </a:stretch>
        </p:blipFill>
        <p:spPr bwMode="auto">
          <a:xfrm>
            <a:off x="4953000" y="762000"/>
            <a:ext cx="3706813" cy="4572000"/>
          </a:xfrm>
          <a:prstGeom prst="rect">
            <a:avLst/>
          </a:prstGeom>
          <a:noFill/>
          <a:ln w="57150" cmpd="thinThick">
            <a:solidFill>
              <a:srgbClr val="96969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2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5715000"/>
            <a:ext cx="8229600" cy="914400"/>
          </a:xfrm>
        </p:spPr>
        <p:txBody>
          <a:bodyPr/>
          <a:lstStyle/>
          <a:p>
            <a:r>
              <a:rPr lang="ru-RU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На берегах пустынных волн…</a:t>
            </a:r>
          </a:p>
        </p:txBody>
      </p:sp>
      <p:pic>
        <p:nvPicPr>
          <p:cNvPr id="92164" name="Picture 4" descr="img888"/>
          <p:cNvPicPr>
            <a:picLocks noChangeAspect="1" noChangeArrowheads="1"/>
          </p:cNvPicPr>
          <p:nvPr/>
        </p:nvPicPr>
        <p:blipFill>
          <a:blip r:embed="rId2" cstate="print"/>
          <a:srcRect l="7690" t="19540" r="7835" b="19467"/>
          <a:stretch>
            <a:fillRect/>
          </a:stretch>
        </p:blipFill>
        <p:spPr bwMode="auto">
          <a:xfrm>
            <a:off x="4419600" y="1295400"/>
            <a:ext cx="4191000" cy="4053928"/>
          </a:xfrm>
          <a:prstGeom prst="rect">
            <a:avLst/>
          </a:prstGeom>
          <a:noFill/>
          <a:ln w="57150" cmpd="thinThick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5122" name="Picture 2" descr="https://soulibre.ru/images/thumb/e/ef/MednyiVsadnik-vstuplenie.jpg/738px-MednyiVsadnik-vstupleni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04799"/>
            <a:ext cx="3505200" cy="5685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3400" y="5943600"/>
            <a:ext cx="8229600" cy="914400"/>
          </a:xfrm>
        </p:spPr>
        <p:txBody>
          <a:bodyPr/>
          <a:lstStyle/>
          <a:p>
            <a:r>
              <a:rPr lang="ru-RU" sz="360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Пётр </a:t>
            </a:r>
            <a:r>
              <a:rPr lang="en-US" sz="360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на строительстве Петербурга</a:t>
            </a:r>
          </a:p>
        </p:txBody>
      </p:sp>
      <p:pic>
        <p:nvPicPr>
          <p:cNvPr id="93188" name="Picture 4" descr="Пётр на строительстве Петербург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609600"/>
            <a:ext cx="7543800" cy="5327650"/>
          </a:xfrm>
          <a:prstGeom prst="rect">
            <a:avLst/>
          </a:prstGeom>
          <a:noFill/>
          <a:ln w="57150" cmpd="thinThick">
            <a:solidFill>
              <a:srgbClr val="00006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229600" cy="788987"/>
          </a:xfrm>
        </p:spPr>
        <p:txBody>
          <a:bodyPr/>
          <a:lstStyle/>
          <a:p>
            <a:pPr algn="r"/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Работа в творческих группах</a:t>
            </a:r>
            <a:endParaRPr lang="ru-RU" sz="3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30725"/>
          </a:xfrm>
        </p:spPr>
        <p:txBody>
          <a:bodyPr/>
          <a:lstStyle/>
          <a:p>
            <a:pPr marL="858837" lvl="1" indent="-514350" algn="just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 группа: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абота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картой: отметить на карте (с помощью учебника) территорию России к концу 17 века; территории, вошедшие в состав Российской империи в 18 веке; города, созданные Петром </a:t>
            </a:r>
            <a:r>
              <a:rPr lang="en-US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2800" b="1" dirty="0" smtClean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858837" lvl="1" indent="-514350" algn="just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группа: работа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 словарём: найти определение одежде, введённой Петром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показать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её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58837" lvl="1" indent="-514350" algn="just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 группа: разгадать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кроссворд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638800"/>
            <a:ext cx="8229600" cy="990600"/>
          </a:xfrm>
        </p:spPr>
        <p:txBody>
          <a:bodyPr/>
          <a:lstStyle/>
          <a:p>
            <a:r>
              <a:rPr lang="ru-RU" sz="40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Император Пётр Великий</a:t>
            </a:r>
            <a:br>
              <a:rPr lang="ru-RU" sz="40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1682 – 1725 гг.</a:t>
            </a:r>
          </a:p>
        </p:txBody>
      </p:sp>
      <p:pic>
        <p:nvPicPr>
          <p:cNvPr id="94213" name="Picture 5" descr="img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304800"/>
            <a:ext cx="3479800" cy="5181600"/>
          </a:xfrm>
          <a:prstGeom prst="rect">
            <a:avLst/>
          </a:prstGeom>
          <a:noFill/>
          <a:ln w="57150" cmpd="thinThick">
            <a:solidFill>
              <a:srgbClr val="33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20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0200"/>
            <a:ext cx="8229600" cy="2925762"/>
          </a:xfrm>
        </p:spPr>
        <p:txBody>
          <a:bodyPr/>
          <a:lstStyle/>
          <a:p>
            <a:r>
              <a:rPr lang="ru-RU" sz="4000" b="1" i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Составьте </a:t>
            </a:r>
            <a:r>
              <a:rPr lang="ru-RU" sz="4000" b="1" i="1" dirty="0" err="1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4000" b="1" i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на тему Петр1, Петр Великий, </a:t>
            </a:r>
            <a:r>
              <a:rPr lang="ru-RU" sz="4000" b="1" i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царь-преобразователь</a:t>
            </a:r>
            <a:endParaRPr lang="ru-RU" sz="4000" b="1" i="1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91440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Источники информации</a:t>
            </a:r>
            <a:endParaRPr lang="ru-RU" sz="4000" b="1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15000"/>
          </a:xfrm>
        </p:spPr>
        <p:txBody>
          <a:bodyPr/>
          <a:lstStyle/>
          <a:p>
            <a:pPr algn="just">
              <a:buBlip>
                <a:blip r:embed="rId2"/>
              </a:buBlip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3"/>
              </a:rPr>
              <a:t>www.litra.ru/composition/get/coid/00033701184864159803</a:t>
            </a:r>
            <a:endParaRPr lang="ru-RU" sz="240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>
              <a:buBlip>
                <a:blip r:embed="rId2"/>
              </a:buBlip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4"/>
              </a:rPr>
              <a:t>https://ru.wikipedia.org/wiki/</a:t>
            </a:r>
            <a:r>
              <a:rPr lang="ru-RU" sz="2400" dirty="0" err="1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4"/>
              </a:rPr>
              <a:t>Пётр_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4"/>
              </a:rPr>
              <a:t>I</a:t>
            </a:r>
            <a:endParaRPr lang="ru-RU" sz="240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>
              <a:buBlip>
                <a:blip r:embed="rId2"/>
              </a:buBlip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5"/>
              </a:rPr>
              <a:t>https://yandex.ru/images/search?text=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5"/>
              </a:rPr>
              <a:t>петр+1&amp;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5"/>
              </a:rPr>
              <a:t>parent-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5"/>
              </a:rPr>
              <a:t>reqid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5"/>
              </a:rPr>
              <a:t>=1476562718385064-9053153922388468499298428-man1-3855</a:t>
            </a:r>
            <a:endParaRPr lang="ru-RU" sz="240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>
              <a:buBlip>
                <a:blip r:embed="rId2"/>
              </a:buBlip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6"/>
              </a:rPr>
              <a:t>http://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6"/>
              </a:rPr>
              <a:t>www.encyclopaedia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6"/>
              </a:rPr>
              <a:t>-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6"/>
              </a:rPr>
              <a:t>russia.ru/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6"/>
              </a:rPr>
              <a:t>article.php?id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6"/>
              </a:rPr>
              <a:t>=113</a:t>
            </a:r>
            <a:endParaRPr lang="ru-RU" sz="240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>
              <a:buBlip>
                <a:blip r:embed="rId2"/>
              </a:buBlip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7"/>
              </a:rPr>
              <a:t>http://gorenka.org/index.php/sunduchok/6363-yunosti-chestnoe-zertsalo</a:t>
            </a:r>
            <a:endParaRPr lang="ru-RU" sz="2800" dirty="0" smtClean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just">
              <a:buBlip>
                <a:blip r:embed="rId2"/>
              </a:buBlip>
            </a:pPr>
            <a:r>
              <a:rPr lang="en-US" sz="24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8"/>
              </a:rPr>
              <a:t>https://yandex.ru/images/search?text=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8"/>
              </a:rPr>
              <a:t>отрывок%20из%20поэмы%20медный%20всадник%20вступление&amp;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8"/>
              </a:rPr>
              <a:t>img_url</a:t>
            </a:r>
            <a:r>
              <a:rPr lang="en-US" sz="24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8"/>
              </a:rPr>
              <a:t>=https%3A%2F%2Fupload.wikimedia.org%2Fwikipedia%2Fcommons%2Fe%2Fef%2FMednyiVsadnik-vstuplenie.jpg&amp;pos=18&amp;rpt=</a:t>
            </a:r>
            <a:r>
              <a:rPr lang="en-US" sz="2400" dirty="0" err="1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  <a:hlinkClick r:id="rId8"/>
              </a:rPr>
              <a:t>simage</a:t>
            </a:r>
            <a:endParaRPr lang="ru-RU" sz="2400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133600" y="5943600"/>
            <a:ext cx="5410200" cy="762000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Великий царь Пётр 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I</a:t>
            </a:r>
            <a:endParaRPr lang="ru-RU" sz="4000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7" name="Picture 5" descr="петр первый вели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1752600"/>
            <a:ext cx="3207837" cy="4191000"/>
          </a:xfrm>
          <a:prstGeom prst="rect">
            <a:avLst/>
          </a:prstGeom>
          <a:noFill/>
          <a:ln w="76200">
            <a:solidFill>
              <a:srgbClr val="000066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953000" y="304800"/>
            <a:ext cx="39624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То академик, то герой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/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то мореплаватель, то плотник, </a:t>
            </a:r>
            <a:endParaRPr lang="ru-RU" sz="2000" b="1" i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20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всеобъемлющей душой </a:t>
            </a:r>
            <a:endParaRPr lang="ru-RU" sz="2000" b="1" i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троне вечный был </a:t>
            </a:r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работник</a:t>
            </a:r>
          </a:p>
          <a:p>
            <a:pPr algn="r"/>
            <a:r>
              <a:rPr lang="ru-RU" sz="20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А.С.Пушкин</a:t>
            </a:r>
            <a:endParaRPr lang="ru-RU" sz="2000" b="1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5883275"/>
            <a:ext cx="7543800" cy="974725"/>
          </a:xfrm>
        </p:spPr>
        <p:txBody>
          <a:bodyPr/>
          <a:lstStyle/>
          <a:p>
            <a:r>
              <a:rPr lang="ru-RU" sz="40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Юный Пётр </a:t>
            </a:r>
            <a:r>
              <a:rPr lang="en-US" sz="40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I</a:t>
            </a:r>
            <a:endParaRPr lang="ru-RU" sz="4000" b="1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1" name="Picture 5" descr="юный Пёт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381000"/>
            <a:ext cx="3922713" cy="5410200"/>
          </a:xfrm>
          <a:prstGeom prst="rect">
            <a:avLst/>
          </a:prstGeom>
          <a:noFill/>
          <a:ln w="57150" cmpd="thinThick">
            <a:solidFill>
              <a:srgbClr val="99663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19800"/>
            <a:ext cx="8229600" cy="838200"/>
          </a:xfrm>
        </p:spPr>
        <p:txBody>
          <a:bodyPr/>
          <a:lstStyle/>
          <a:p>
            <a:r>
              <a:rPr lang="ru-RU" sz="40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Военная игра потешных войск</a:t>
            </a:r>
          </a:p>
        </p:txBody>
      </p:sp>
      <p:pic>
        <p:nvPicPr>
          <p:cNvPr id="12292" name="Picture 4" descr="img890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 l="12869" t="13135" r="10724" b="45818"/>
          <a:stretch>
            <a:fillRect/>
          </a:stretch>
        </p:blipFill>
        <p:spPr bwMode="auto">
          <a:xfrm>
            <a:off x="912813" y="457200"/>
            <a:ext cx="7469187" cy="5537200"/>
          </a:xfrm>
          <a:prstGeom prst="rect">
            <a:avLst/>
          </a:prstGeom>
          <a:noFill/>
          <a:ln w="57150" cmpd="thinThick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791200"/>
            <a:ext cx="8229600" cy="835025"/>
          </a:xfrm>
        </p:spPr>
        <p:txBody>
          <a:bodyPr/>
          <a:lstStyle/>
          <a:p>
            <a:r>
              <a:rPr lang="ru-RU" sz="40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Пётр </a:t>
            </a:r>
            <a:r>
              <a:rPr lang="en-US" sz="40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40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в Преображенском полку</a:t>
            </a:r>
          </a:p>
        </p:txBody>
      </p:sp>
      <p:pic>
        <p:nvPicPr>
          <p:cNvPr id="19460" name="Picture 4" descr="в Преображенском полку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 bwMode="auto">
          <a:xfrm>
            <a:off x="381000" y="609600"/>
            <a:ext cx="8382000" cy="5108575"/>
          </a:xfrm>
          <a:prstGeom prst="rect">
            <a:avLst/>
          </a:prstGeom>
          <a:noFill/>
          <a:ln w="57150" cmpd="thinThick">
            <a:solidFill>
              <a:srgbClr val="80808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 l="52003" r="516"/>
          <a:stretch>
            <a:fillRect/>
          </a:stretch>
        </p:blipFill>
        <p:spPr bwMode="auto">
          <a:xfrm>
            <a:off x="5257800" y="762000"/>
            <a:ext cx="3421063" cy="4724400"/>
          </a:xfrm>
          <a:prstGeom prst="rect">
            <a:avLst/>
          </a:prstGeom>
          <a:noFill/>
          <a:ln w="57150" cmpd="thinThick">
            <a:solidFill>
              <a:srgbClr val="339966"/>
            </a:solidFill>
            <a:miter lim="800000"/>
            <a:headEnd/>
            <a:tailEnd/>
          </a:ln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800600" y="5638800"/>
            <a:ext cx="4114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«Дедушка» русского флота – ботик Петра 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6" name="Picture 6" descr="на ботике по реке Москв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514600"/>
            <a:ext cx="4572000" cy="2984500"/>
          </a:xfrm>
          <a:prstGeom prst="rect">
            <a:avLst/>
          </a:prstGeom>
          <a:noFill/>
          <a:ln w="57150" cmpd="thickThin">
            <a:solidFill>
              <a:srgbClr val="660066"/>
            </a:solidFill>
            <a:miter lim="800000"/>
            <a:headEnd/>
            <a:tailEnd/>
          </a:ln>
        </p:spPr>
      </p:pic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381000" y="5638800"/>
            <a:ext cx="4572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Петр </a:t>
            </a:r>
            <a:r>
              <a:rPr lang="en-US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на ботике на реке Москве</a:t>
            </a:r>
          </a:p>
          <a:p>
            <a:pPr>
              <a:spcBef>
                <a:spcPct val="50000"/>
              </a:spcBef>
            </a:pPr>
            <a:endParaRPr lang="ru-RU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715000"/>
            <a:ext cx="8229600" cy="91440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Морским судам быть!</a:t>
            </a:r>
          </a:p>
        </p:txBody>
      </p:sp>
      <p:pic>
        <p:nvPicPr>
          <p:cNvPr id="25604" name="Picture 4" descr="Морским судам быть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 bwMode="auto">
          <a:xfrm>
            <a:off x="381000" y="381000"/>
            <a:ext cx="2378075" cy="5410200"/>
          </a:xfrm>
          <a:prstGeom prst="rect">
            <a:avLst/>
          </a:prstGeom>
          <a:noFill/>
          <a:ln w="57150" cmpd="thinThick">
            <a:solidFill>
              <a:srgbClr val="996633"/>
            </a:solidFill>
            <a:miter lim="800000"/>
            <a:headEnd/>
            <a:tailEnd/>
          </a:ln>
        </p:spPr>
      </p:pic>
      <p:pic>
        <p:nvPicPr>
          <p:cNvPr id="25605" name="Picture 5" descr="в Архангельск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1447800"/>
            <a:ext cx="5867400" cy="3724275"/>
          </a:xfrm>
          <a:prstGeom prst="rect">
            <a:avLst/>
          </a:prstGeom>
          <a:noFill/>
          <a:ln w="57150" cmpd="thinThick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25606" name="Picture 6" descr="корабли времён Петр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990600"/>
            <a:ext cx="5981700" cy="4819650"/>
          </a:xfrm>
          <a:prstGeom prst="rect">
            <a:avLst/>
          </a:prstGeom>
          <a:noFill/>
          <a:ln w="57150" cmpd="thinThick">
            <a:solidFill>
              <a:srgbClr val="99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943600"/>
            <a:ext cx="9144000" cy="698500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Россия в конце </a:t>
            </a:r>
            <a:r>
              <a:rPr lang="en-US" sz="32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XVII</a:t>
            </a: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– начале </a:t>
            </a:r>
            <a:r>
              <a:rPr lang="en-US" sz="32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веков</a:t>
            </a:r>
          </a:p>
        </p:txBody>
      </p:sp>
      <p:pic>
        <p:nvPicPr>
          <p:cNvPr id="26628" name="Picture 4" descr="img892"/>
          <p:cNvPicPr>
            <a:picLocks noChangeAspect="1" noChangeArrowheads="1"/>
          </p:cNvPicPr>
          <p:nvPr/>
        </p:nvPicPr>
        <p:blipFill>
          <a:blip r:embed="rId2" cstate="print">
            <a:lum bright="6000" contrast="6000"/>
          </a:blip>
          <a:srcRect l="33858" t="16060" r="15794" b="50653"/>
          <a:stretch>
            <a:fillRect/>
          </a:stretch>
        </p:blipFill>
        <p:spPr bwMode="auto">
          <a:xfrm>
            <a:off x="1752600" y="304800"/>
            <a:ext cx="5946775" cy="5376863"/>
          </a:xfrm>
          <a:prstGeom prst="rect">
            <a:avLst/>
          </a:prstGeom>
          <a:noFill/>
          <a:ln w="76200" cmpd="tri">
            <a:solidFill>
              <a:srgbClr val="008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theme/theme1.xml><?xml version="1.0" encoding="utf-8"?>
<a:theme xmlns:a="http://schemas.openxmlformats.org/drawingml/2006/main" name="Сумерки">
  <a:themeElements>
    <a:clrScheme name="Сумерки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Сумерки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умерки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Лучи">
  <a:themeElements>
    <a:clrScheme name="Лучи 2">
      <a:dk1>
        <a:srgbClr val="000080"/>
      </a:dk1>
      <a:lt1>
        <a:srgbClr val="FFFFFF"/>
      </a:lt1>
      <a:dk2>
        <a:srgbClr val="000099"/>
      </a:dk2>
      <a:lt2>
        <a:srgbClr val="FFFFFF"/>
      </a:lt2>
      <a:accent1>
        <a:srgbClr val="3366FF"/>
      </a:accent1>
      <a:accent2>
        <a:srgbClr val="7B46D0"/>
      </a:accent2>
      <a:accent3>
        <a:srgbClr val="AAAACA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Луч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учи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Кимоно">
  <a:themeElements>
    <a:clrScheme name="Кимоно 1">
      <a:dk1>
        <a:srgbClr val="2F1311"/>
      </a:dk1>
      <a:lt1>
        <a:srgbClr val="C16059"/>
      </a:lt1>
      <a:dk2>
        <a:srgbClr val="F7D47D"/>
      </a:dk2>
      <a:lt2>
        <a:srgbClr val="000000"/>
      </a:lt2>
      <a:accent1>
        <a:srgbClr val="D5B781"/>
      </a:accent1>
      <a:accent2>
        <a:srgbClr val="79AF7D"/>
      </a:accent2>
      <a:accent3>
        <a:srgbClr val="DDB6B5"/>
      </a:accent3>
      <a:accent4>
        <a:srgbClr val="270E0D"/>
      </a:accent4>
      <a:accent5>
        <a:srgbClr val="E7D8C1"/>
      </a:accent5>
      <a:accent6>
        <a:srgbClr val="6D9E71"/>
      </a:accent6>
      <a:hlink>
        <a:srgbClr val="F0B854"/>
      </a:hlink>
      <a:folHlink>
        <a:srgbClr val="DC893E"/>
      </a:folHlink>
    </a:clrScheme>
    <a:fontScheme name="Кимоно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имоно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Салют">
  <a:themeElements>
    <a:clrScheme name="Салют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Край">
  <a:themeElements>
    <a:clrScheme name="Край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Край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ай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Shimmer</Template>
  <TotalTime>342</TotalTime>
  <Words>630</Words>
  <Application>Microsoft Office PowerPoint</Application>
  <PresentationFormat>Экран (4:3)</PresentationFormat>
  <Paragraphs>83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28</vt:i4>
      </vt:variant>
    </vt:vector>
  </HeadingPairs>
  <TitlesOfParts>
    <vt:vector size="40" baseType="lpstr">
      <vt:lpstr>Сумерки</vt:lpstr>
      <vt:lpstr>Лучи</vt:lpstr>
      <vt:lpstr>Склон</vt:lpstr>
      <vt:lpstr>Океан</vt:lpstr>
      <vt:lpstr>Слои</vt:lpstr>
      <vt:lpstr>Кимоно</vt:lpstr>
      <vt:lpstr>Салют</vt:lpstr>
      <vt:lpstr>Край</vt:lpstr>
      <vt:lpstr>Течение</vt:lpstr>
      <vt:lpstr>Разрез</vt:lpstr>
      <vt:lpstr>Капсулы</vt:lpstr>
      <vt:lpstr>Оформление по умолчанию</vt:lpstr>
      <vt:lpstr>Великий царь Пётр I и его преобразования</vt:lpstr>
      <vt:lpstr>Слайд 2</vt:lpstr>
      <vt:lpstr>Великий царь Пётр I</vt:lpstr>
      <vt:lpstr>Юный Пётр I</vt:lpstr>
      <vt:lpstr>Военная игра потешных войск</vt:lpstr>
      <vt:lpstr>Пётр I в Преображенском полку</vt:lpstr>
      <vt:lpstr>Слайд 7</vt:lpstr>
      <vt:lpstr>Морским судам быть!</vt:lpstr>
      <vt:lpstr>Россия в конце XVII – начале XVIII веков</vt:lpstr>
      <vt:lpstr>Фрегат Святого апостола Петра</vt:lpstr>
      <vt:lpstr>Великое посольство</vt:lpstr>
      <vt:lpstr>Слайд 12</vt:lpstr>
      <vt:lpstr>Насильственное бритьё бород</vt:lpstr>
      <vt:lpstr>Пётр I примеряет иноземное платье</vt:lpstr>
      <vt:lpstr>Ассамблея Петра I</vt:lpstr>
      <vt:lpstr>Слайд 16</vt:lpstr>
      <vt:lpstr>Юности честное зерцало, 1717г.</vt:lpstr>
      <vt:lpstr>Слайд 18</vt:lpstr>
      <vt:lpstr>Первая русская газета «Ведомости»</vt:lpstr>
      <vt:lpstr>Россия на рубеже XVII – XVIII в</vt:lpstr>
      <vt:lpstr>Слайд 21</vt:lpstr>
      <vt:lpstr>Петропавловская крепость</vt:lpstr>
      <vt:lpstr>На берегах пустынных волн…</vt:lpstr>
      <vt:lpstr>Пётр I на строительстве Петербурга</vt:lpstr>
      <vt:lpstr>Работа в творческих группах</vt:lpstr>
      <vt:lpstr>Император Пётр Великий 1682 – 1725 гг.</vt:lpstr>
      <vt:lpstr>Составьте синквейн на тему Петр1, Петр Великий,  царь-преобразователь</vt:lpstr>
      <vt:lpstr>Источники информации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Elena</dc:creator>
  <cp:lastModifiedBy>Elena</cp:lastModifiedBy>
  <cp:revision>53</cp:revision>
  <cp:lastPrinted>1601-01-01T00:00:00Z</cp:lastPrinted>
  <dcterms:created xsi:type="dcterms:W3CDTF">1601-01-01T00:00:00Z</dcterms:created>
  <dcterms:modified xsi:type="dcterms:W3CDTF">2016-10-15T21:11:57Z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