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0"/>
  </p:notesMasterIdLst>
  <p:sldIdLst>
    <p:sldId id="263" r:id="rId2"/>
    <p:sldId id="259" r:id="rId3"/>
    <p:sldId id="256" r:id="rId4"/>
    <p:sldId id="257" r:id="rId5"/>
    <p:sldId id="258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707" autoAdjust="0"/>
  </p:normalViewPr>
  <p:slideViewPr>
    <p:cSldViewPr>
      <p:cViewPr varScale="1">
        <p:scale>
          <a:sx n="47" d="100"/>
          <a:sy n="47" d="100"/>
        </p:scale>
        <p:origin x="-117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79ADA2-4A19-4108-9FDA-DEA9FEB3A6BF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8D102-D4C7-4E1F-90BE-6624D86E14C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8D102-D4C7-4E1F-90BE-6624D86E14C7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ADA8B9B-DDCF-48D0-B7AF-991731393072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063CBE-7E7B-4C00-84D2-0BBCDF922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DA8B9B-DDCF-48D0-B7AF-991731393072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063CBE-7E7B-4C00-84D2-0BBCDF922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DA8B9B-DDCF-48D0-B7AF-991731393072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063CBE-7E7B-4C00-84D2-0BBCDF922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DA8B9B-DDCF-48D0-B7AF-991731393072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063CBE-7E7B-4C00-84D2-0BBCDF9227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DA8B9B-DDCF-48D0-B7AF-991731393072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063CBE-7E7B-4C00-84D2-0BBCDF9227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DA8B9B-DDCF-48D0-B7AF-991731393072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063CBE-7E7B-4C00-84D2-0BBCDF9227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DA8B9B-DDCF-48D0-B7AF-991731393072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063CBE-7E7B-4C00-84D2-0BBCDF922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DA8B9B-DDCF-48D0-B7AF-991731393072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063CBE-7E7B-4C00-84D2-0BBCDF9227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DA8B9B-DDCF-48D0-B7AF-991731393072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063CBE-7E7B-4C00-84D2-0BBCDF922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ADA8B9B-DDCF-48D0-B7AF-991731393072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0063CBE-7E7B-4C00-84D2-0BBCDF922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ADA8B9B-DDCF-48D0-B7AF-991731393072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063CBE-7E7B-4C00-84D2-0BBCDF9227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ADA8B9B-DDCF-48D0-B7AF-991731393072}" type="datetimeFigureOut">
              <a:rPr lang="ru-RU" smtClean="0"/>
              <a:pPr/>
              <a:t>18.10.2016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063CBE-7E7B-4C00-84D2-0BBCDF922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2428891"/>
          </a:xfrm>
        </p:spPr>
        <p:txBody>
          <a:bodyPr>
            <a:normAutofit fontScale="90000"/>
          </a:bodyPr>
          <a:lstStyle/>
          <a:p>
            <a:r>
              <a:rPr lang="ru-RU" sz="6600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MS Mincho" pitchFamily="49" charset="-128"/>
              </a:rPr>
              <a:t>«Вся </a:t>
            </a:r>
            <a:r>
              <a:rPr lang="ru-RU" sz="6600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MS Mincho" pitchFamily="49" charset="-128"/>
              </a:rPr>
              <a:t>Россия просится в </a:t>
            </a:r>
            <a:r>
              <a:rPr lang="ru-RU" sz="6600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MS Mincho" pitchFamily="49" charset="-128"/>
              </a:rPr>
              <a:t>песню…Мелодия».4 класс</a:t>
            </a:r>
            <a:endParaRPr lang="ru-RU" sz="6600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  <a:ea typeface="MS Mincho" pitchFamily="49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57356" y="2928934"/>
            <a:ext cx="7286644" cy="1882377"/>
          </a:xfrm>
        </p:spPr>
        <p:txBody>
          <a:bodyPr>
            <a:normAutofit fontScale="85000" lnSpcReduction="10000"/>
          </a:bodyPr>
          <a:lstStyle/>
          <a:p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у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читель музыки Абрамова Наталья Александровна</a:t>
            </a:r>
          </a:p>
          <a:p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МБОУ СОШ № 10 </a:t>
            </a:r>
            <a:r>
              <a:rPr lang="ru-RU" sz="4400" dirty="0" err="1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им.А.К.Астрахова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6" name="Picture 3" descr="C:\Documents and Settings\Admin\Рабочий стол\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5214958"/>
            <a:ext cx="1643042" cy="16430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2428891"/>
          </a:xfrm>
        </p:spPr>
        <p:txBody>
          <a:bodyPr>
            <a:normAutofit/>
          </a:bodyPr>
          <a:lstStyle/>
          <a:p>
            <a:endParaRPr lang="ru-RU" sz="6600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  <a:ea typeface="MS Mincho" pitchFamily="49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data2.lact.ru/f1/s/20/303/image/1655/145/medium_Flag_i_Gerb_Rossii_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2428891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ea typeface="MS Mincho" pitchFamily="49" charset="-128"/>
              </a:rPr>
              <a:t>Вся Россия просится в песню…Мелодия</a:t>
            </a:r>
            <a:endParaRPr lang="ru-RU" sz="6600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  <a:ea typeface="MS Mincho" pitchFamily="49" charset="-128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3" descr="C:\Documents and Settings\Admin\Рабочий стол\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3" y="2500313"/>
            <a:ext cx="4357687" cy="43576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5400" dirty="0" smtClean="0">
                <a:solidFill>
                  <a:srgbClr val="002060"/>
                </a:solidFill>
                <a:latin typeface="Monotype Corsiva" pitchFamily="66" charset="0"/>
              </a:rPr>
              <a:t>ПЕСНЯ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sz="6000" dirty="0" smtClean="0">
                <a:solidFill>
                  <a:srgbClr val="002060"/>
                </a:solidFill>
                <a:latin typeface="Monotype Corsiva" pitchFamily="66" charset="0"/>
              </a:rPr>
              <a:t>                                           ?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                             </a:t>
            </a:r>
          </a:p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  <a:latin typeface="Monotype Corsiva" pitchFamily="66" charset="0"/>
              </a:rPr>
              <a:t>АККОМПАНЕМЕНТ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                                     </a:t>
            </a:r>
            <a:r>
              <a:rPr lang="ru-RU" sz="4800" dirty="0" smtClean="0">
                <a:solidFill>
                  <a:srgbClr val="002060"/>
                </a:solidFill>
                <a:latin typeface="Monotype Corsiva" pitchFamily="66" charset="0"/>
              </a:rPr>
              <a:t>КУПЛЕТ</a:t>
            </a:r>
            <a:endParaRPr lang="ru-RU" sz="48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dirty="0" smtClean="0">
                <a:latin typeface="Monotype Corsiva" pitchFamily="66" charset="0"/>
              </a:rPr>
              <a:t>ПЕСНЯ</a:t>
            </a:r>
            <a:r>
              <a:rPr lang="en-US" sz="3600" dirty="0" smtClean="0">
                <a:latin typeface="Monotype Corsiva" pitchFamily="66" charset="0"/>
              </a:rPr>
              <a:t>-</a:t>
            </a:r>
            <a:r>
              <a:rPr lang="ru-RU" sz="3600" dirty="0" smtClean="0">
                <a:latin typeface="Monotype Corsiva" pitchFamily="66" charset="0"/>
              </a:rPr>
              <a:t>жанр вокальной музыки</a:t>
            </a:r>
          </a:p>
          <a:p>
            <a:pPr>
              <a:buNone/>
            </a:pPr>
            <a:endParaRPr lang="ru-RU" sz="3600" dirty="0"/>
          </a:p>
          <a:p>
            <a:pPr>
              <a:buNone/>
            </a:pPr>
            <a:endParaRPr lang="ru-RU" sz="3600" dirty="0" smtClean="0"/>
          </a:p>
          <a:p>
            <a:pPr>
              <a:buNone/>
            </a:pPr>
            <a:r>
              <a:rPr lang="ru-RU" sz="3600" dirty="0" err="1" smtClean="0">
                <a:latin typeface="Monotype Corsiva" pitchFamily="66" charset="0"/>
              </a:rPr>
              <a:t>АККОМПАНЕМЕНТ-музыкальное</a:t>
            </a:r>
            <a:r>
              <a:rPr lang="ru-RU" sz="3600" dirty="0" smtClean="0">
                <a:latin typeface="Monotype Corsiva" pitchFamily="66" charset="0"/>
              </a:rPr>
              <a:t> сопровождение</a:t>
            </a:r>
          </a:p>
          <a:p>
            <a:pPr>
              <a:buNone/>
            </a:pPr>
            <a:endParaRPr lang="ru-RU" sz="3600" dirty="0"/>
          </a:p>
          <a:p>
            <a:pPr>
              <a:buNone/>
            </a:pPr>
            <a:endParaRPr lang="ru-RU" sz="3600" dirty="0" smtClean="0"/>
          </a:p>
          <a:p>
            <a:pPr>
              <a:buNone/>
            </a:pPr>
            <a:r>
              <a:rPr lang="ru-RU" sz="3600" dirty="0" err="1" smtClean="0">
                <a:latin typeface="Monotype Corsiva" pitchFamily="66" charset="0"/>
              </a:rPr>
              <a:t>КУПЛЕТ-муз.повторение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500562" cy="1000108"/>
          </a:xfrm>
        </p:spPr>
        <p:txBody>
          <a:bodyPr>
            <a:noAutofit/>
          </a:bodyPr>
          <a:lstStyle/>
          <a:p>
            <a:r>
              <a:rPr lang="ru-RU" sz="7200" dirty="0" smtClean="0">
                <a:latin typeface="Monotype Corsiva" pitchFamily="66" charset="0"/>
              </a:rPr>
              <a:t>Вокализ</a:t>
            </a:r>
            <a:endParaRPr lang="ru-RU" sz="7200" dirty="0">
              <a:latin typeface="Monotype Corsiva" pitchFamily="66" charset="0"/>
            </a:endParaRPr>
          </a:p>
        </p:txBody>
      </p:sp>
      <p:pic>
        <p:nvPicPr>
          <p:cNvPr id="17410" name="Picture 2" descr="http://classica.at.ua/Rachmaninov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0"/>
            <a:ext cx="4643438" cy="6858000"/>
          </a:xfrm>
          <a:prstGeom prst="rect">
            <a:avLst/>
          </a:prstGeom>
          <a:noFill/>
        </p:spPr>
      </p:pic>
      <p:pic>
        <p:nvPicPr>
          <p:cNvPr id="17412" name="Picture 4" descr="http://www.krasfun.ru/images/2012/7/31ab1_0_8cc51_cf3bff9d_or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4500562" cy="5857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>
                <a:latin typeface="Monotype Corsiva" pitchFamily="66" charset="0"/>
              </a:rPr>
              <a:t>Найдите в учебнике понятие Вокализа?</a:t>
            </a:r>
          </a:p>
          <a:p>
            <a:pPr>
              <a:buNone/>
            </a:pPr>
            <a:r>
              <a:rPr lang="ru-RU" sz="5400" dirty="0" smtClean="0">
                <a:latin typeface="Monotype Corsiva" pitchFamily="66" charset="0"/>
              </a:rPr>
              <a:t>Запишите в тетрадь</a:t>
            </a:r>
          </a:p>
          <a:p>
            <a:pPr>
              <a:buNone/>
            </a:pPr>
            <a:r>
              <a:rPr lang="ru-RU" sz="5400" dirty="0" smtClean="0">
                <a:latin typeface="Monotype Corsiva" pitchFamily="66" charset="0"/>
              </a:rPr>
              <a:t>Чем отличается вокализ от песни?</a:t>
            </a:r>
            <a:endParaRPr lang="ru-RU" sz="5400" dirty="0">
              <a:latin typeface="Monotype Corsiva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57752" y="5786454"/>
            <a:ext cx="3829048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Мелодия</a:t>
            </a:r>
            <a:endParaRPr lang="ru-RU" dirty="0"/>
          </a:p>
        </p:txBody>
      </p:sp>
      <p:pic>
        <p:nvPicPr>
          <p:cNvPr id="18434" name="Picture 2" descr="C:\Documents and Settings\Admin\Рабочий стол\2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388658" y="0"/>
            <a:ext cx="4755342" cy="5857892"/>
          </a:xfrm>
          <a:prstGeom prst="rect">
            <a:avLst/>
          </a:prstGeom>
          <a:noFill/>
        </p:spPr>
      </p:pic>
      <p:pic>
        <p:nvPicPr>
          <p:cNvPr id="18435" name="Picture 3" descr="C:\Documents and Settings\Admin\Рабочий стол\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786314" cy="5857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</TotalTime>
  <Words>56</Words>
  <Application>Microsoft Office PowerPoint</Application>
  <PresentationFormat>Экран (4:3)</PresentationFormat>
  <Paragraphs>25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«Вся Россия просится в песню…Мелодия».4 класс</vt:lpstr>
      <vt:lpstr>Слайд 2</vt:lpstr>
      <vt:lpstr>Вся Россия просится в песню…Мелодия</vt:lpstr>
      <vt:lpstr>Слайд 4</vt:lpstr>
      <vt:lpstr>Слайд 5</vt:lpstr>
      <vt:lpstr>Вокализ</vt:lpstr>
      <vt:lpstr>Слайд 7</vt:lpstr>
      <vt:lpstr> Мелодия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Вся Россия просится в песню…Мелодия</dc:title>
  <dc:creator>Admin</dc:creator>
  <cp:lastModifiedBy>1</cp:lastModifiedBy>
  <cp:revision>4</cp:revision>
  <dcterms:created xsi:type="dcterms:W3CDTF">2016-09-04T14:06:50Z</dcterms:created>
  <dcterms:modified xsi:type="dcterms:W3CDTF">2016-10-18T17:53:16Z</dcterms:modified>
</cp:coreProperties>
</file>