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136794"/>
              <a:satOff val="-2150"/>
              <a:lumOff val="15693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chemeClr val="accent3">
              <a:alpha val="35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8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2387600" y="6045200"/>
            <a:ext cx="19621500" cy="889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635000" y="9448800"/>
            <a:ext cx="23114000" cy="20066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635000" y="115189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13169900" y="952500"/>
            <a:ext cx="95250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1651000" y="66929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4500"/>
            </a:lvl1pPr>
            <a:lvl2pPr marL="1117600" indent="-558800">
              <a:spcBef>
                <a:spcPts val="4500"/>
              </a:spcBef>
              <a:defRPr sz="4500"/>
            </a:lvl2pPr>
            <a:lvl3pPr marL="1676400" indent="-558800">
              <a:spcBef>
                <a:spcPts val="4500"/>
              </a:spcBef>
              <a:defRPr sz="4500"/>
            </a:lvl3pPr>
            <a:lvl4pPr marL="2235200" indent="-558800">
              <a:spcBef>
                <a:spcPts val="4500"/>
              </a:spcBef>
              <a:defRPr sz="4500"/>
            </a:lvl4pPr>
            <a:lvl5pPr marL="2794000" indent="-558800">
              <a:spcBef>
                <a:spcPts val="4500"/>
              </a:spcBef>
              <a:defRPr sz="45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1689100" y="1778000"/>
            <a:ext cx="21005800" cy="101727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15760700" y="68707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15760700" y="952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idx="15"/>
          </p:nvPr>
        </p:nvSpPr>
        <p:spPr>
          <a:xfrm>
            <a:off x="1206500" y="9525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11959031" y="13081000"/>
            <a:ext cx="453238" cy="469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e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e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e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e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jpe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e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jpeg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jpeg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eg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jpeg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jpeg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jpeg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jpeg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Long Live The Queen_  (MAIN)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Shape 15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7" name="Long Live The Queen_2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0" name="Shape 16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1" name="Long Live The Queen_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4" name="Shape 16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5" name="Long Live The Queen_3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8" name="Shape 16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9" name="Long Live The Queen_3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Shape 17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3" name="Long Live The Queen_3c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6" name="Shape 17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7" name="Long Live The Queen_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0" name="Shape 18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1" name="Long Live The Queen_4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4" name="Shape 18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5" name="Long Live The Queen_4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Shape 18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Long Live The Queen_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Shape 19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3" name="Long Live The Queen_5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Long Live The Queen_ How To Pla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6" name="Shape 19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7" name="Long Live The Queen_5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0" name="Shape 20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1" name="Long Live The Queen_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4" name="Shape 20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5" name="Long Live The Queen_6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Shape 20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9" name="Long Live The Queen_6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2" name="Shape 21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3" name="Long Live The Queen_7 (Tie Breaker)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6" name="Shape 21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7" name="Long Live The Queen_7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0" name="Shape 2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1" name="Long Live The Queen_7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4" name="Shape 2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5" name="Long Live The Queen _BLANK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Long Live The Queen_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Long Live The Queen_1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Long Live The Queen_1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Long Live The Queen_1c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Long Live The Queen_1d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Long Live The Queen_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Shape 1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Long Live The Queen_2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