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2" r:id="rId7"/>
    <p:sldId id="261" r:id="rId8"/>
    <p:sldId id="260"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2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D10594-F3FA-4418-A1E4-F4D5ACFF006A}"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1759530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10594-F3FA-4418-A1E4-F4D5ACFF006A}"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399268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10594-F3FA-4418-A1E4-F4D5ACFF006A}"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332899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D10594-F3FA-4418-A1E4-F4D5ACFF006A}"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2879640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D10594-F3FA-4418-A1E4-F4D5ACFF006A}" type="datetimeFigureOut">
              <a:rPr lang="en-US" smtClean="0"/>
              <a:t>5/31/2014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223509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D10594-F3FA-4418-A1E4-F4D5ACFF006A}"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2406818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D10594-F3FA-4418-A1E4-F4D5ACFF006A}" type="datetimeFigureOut">
              <a:rPr lang="en-US" smtClean="0"/>
              <a:t>5/31/2014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322734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D10594-F3FA-4418-A1E4-F4D5ACFF006A}" type="datetimeFigureOut">
              <a:rPr lang="en-US" smtClean="0"/>
              <a:t>5/31/2014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111329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D10594-F3FA-4418-A1E4-F4D5ACFF006A}" type="datetimeFigureOut">
              <a:rPr lang="en-US" smtClean="0"/>
              <a:t>5/31/2014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202638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10594-F3FA-4418-A1E4-F4D5ACFF006A}"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251476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D10594-F3FA-4418-A1E4-F4D5ACFF006A}" type="datetimeFigureOut">
              <a:rPr lang="en-US" smtClean="0"/>
              <a:t>5/31/2014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990C-8CE1-40F5-9B8B-A6E2434A1395}" type="slidenum">
              <a:rPr lang="en-US" smtClean="0"/>
              <a:t>‹#›</a:t>
            </a:fld>
            <a:endParaRPr lang="en-US"/>
          </a:p>
        </p:txBody>
      </p:sp>
    </p:spTree>
    <p:extLst>
      <p:ext uri="{BB962C8B-B14F-4D97-AF65-F5344CB8AC3E}">
        <p14:creationId xmlns:p14="http://schemas.microsoft.com/office/powerpoint/2010/main" val="3725552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D10594-F3FA-4418-A1E4-F4D5ACFF006A}" type="datetimeFigureOut">
              <a:rPr lang="en-US" smtClean="0"/>
              <a:t>5/31/2014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13990C-8CE1-40F5-9B8B-A6E2434A1395}" type="slidenum">
              <a:rPr lang="en-US" smtClean="0"/>
              <a:t>‹#›</a:t>
            </a:fld>
            <a:endParaRPr lang="en-US"/>
          </a:p>
        </p:txBody>
      </p:sp>
    </p:spTree>
    <p:extLst>
      <p:ext uri="{BB962C8B-B14F-4D97-AF65-F5344CB8AC3E}">
        <p14:creationId xmlns:p14="http://schemas.microsoft.com/office/powerpoint/2010/main" val="3434545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635896" y="764704"/>
            <a:ext cx="2268252" cy="633852"/>
          </a:xfrm>
          <a:effectLst>
            <a:outerShdw blurRad="50800" dist="38100" dir="5400000" algn="t" rotWithShape="0">
              <a:prstClr val="black">
                <a:alpha val="40000"/>
              </a:prstClr>
            </a:outerShdw>
          </a:effectLst>
        </p:spPr>
        <p:txBody>
          <a:bodyPr>
            <a:noAutofit/>
          </a:bodyPr>
          <a:lstStyle/>
          <a:p>
            <a:r>
              <a:rPr lang="en-US" sz="4000" dirty="0" smtClean="0">
                <a:latin typeface="+mn-lt"/>
              </a:rPr>
              <a:t>Unit 7</a:t>
            </a:r>
            <a:endParaRPr lang="en-US" sz="4000" dirty="0">
              <a:latin typeface="+mn-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815" y="1340768"/>
            <a:ext cx="3992370" cy="3333629"/>
          </a:xfrm>
          <a:prstGeom prst="rect">
            <a:avLst/>
          </a:prstGeom>
          <a:effectLst>
            <a:softEdge rad="317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00000">
            <a:off x="6568185" y="1769332"/>
            <a:ext cx="1847850" cy="2476500"/>
          </a:xfrm>
          <a:prstGeom prst="rect">
            <a:avLst/>
          </a:prstGeom>
          <a:effectLst>
            <a:softEdge rad="317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120" y="2987737"/>
            <a:ext cx="2093218" cy="2093218"/>
          </a:xfrm>
          <a:prstGeom prst="rect">
            <a:avLst/>
          </a:prstGeom>
          <a:effectLst>
            <a:softEdge rad="127000"/>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0622">
            <a:off x="467643" y="543729"/>
            <a:ext cx="2114550" cy="2162175"/>
          </a:xfrm>
          <a:prstGeom prst="rect">
            <a:avLst/>
          </a:prstGeom>
          <a:effectLst>
            <a:softEdge rad="317500"/>
          </a:effectLst>
        </p:spPr>
      </p:pic>
      <p:sp>
        <p:nvSpPr>
          <p:cNvPr id="3" name="Subtitle 2"/>
          <p:cNvSpPr>
            <a:spLocks noGrp="1"/>
          </p:cNvSpPr>
          <p:nvPr>
            <p:ph type="subTitle" idx="1"/>
          </p:nvPr>
        </p:nvSpPr>
        <p:spPr>
          <a:xfrm>
            <a:off x="1619672" y="5015663"/>
            <a:ext cx="6400800" cy="717593"/>
          </a:xfrm>
          <a:effectLst/>
        </p:spPr>
        <p:txBody>
          <a:bodyPr/>
          <a:lstStyle/>
          <a:p>
            <a:pPr algn="l"/>
            <a:r>
              <a:rPr lang="en-US" dirty="0" smtClean="0">
                <a:solidFill>
                  <a:schemeClr val="tx1"/>
                </a:solidFill>
                <a:effectLst>
                  <a:outerShdw blurRad="38100" dist="38100" dir="2700000" algn="tl">
                    <a:srgbClr val="000000">
                      <a:alpha val="43137"/>
                    </a:srgbClr>
                  </a:outerShdw>
                </a:effectLst>
              </a:rPr>
              <a:t>Describing People, Places, and Things</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978038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5"/>
                                        </p:tgtEl>
                                        <p:attrNameLst>
                                          <p:attrName>r</p:attrName>
                                        </p:attrNameLst>
                                      </p:cBhvr>
                                    </p:animRot>
                                    <p:animRot by="-240000">
                                      <p:cBhvr>
                                        <p:cTn id="15" dur="200" fill="hold">
                                          <p:stCondLst>
                                            <p:cond delay="200"/>
                                          </p:stCondLst>
                                        </p:cTn>
                                        <p:tgtEl>
                                          <p:spTgt spid="5"/>
                                        </p:tgtEl>
                                        <p:attrNameLst>
                                          <p:attrName>r</p:attrName>
                                        </p:attrNameLst>
                                      </p:cBhvr>
                                    </p:animRot>
                                    <p:animRot by="240000">
                                      <p:cBhvr>
                                        <p:cTn id="16" dur="200" fill="hold">
                                          <p:stCondLst>
                                            <p:cond delay="400"/>
                                          </p:stCondLst>
                                        </p:cTn>
                                        <p:tgtEl>
                                          <p:spTgt spid="5"/>
                                        </p:tgtEl>
                                        <p:attrNameLst>
                                          <p:attrName>r</p:attrName>
                                        </p:attrNameLst>
                                      </p:cBhvr>
                                    </p:animRot>
                                    <p:animRot by="-240000">
                                      <p:cBhvr>
                                        <p:cTn id="17" dur="200" fill="hold">
                                          <p:stCondLst>
                                            <p:cond delay="600"/>
                                          </p:stCondLst>
                                        </p:cTn>
                                        <p:tgtEl>
                                          <p:spTgt spid="5"/>
                                        </p:tgtEl>
                                        <p:attrNameLst>
                                          <p:attrName>r</p:attrName>
                                        </p:attrNameLst>
                                      </p:cBhvr>
                                    </p:animRot>
                                    <p:animRot by="120000">
                                      <p:cBhvr>
                                        <p:cTn id="18" dur="200" fill="hold">
                                          <p:stCondLst>
                                            <p:cond delay="8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nodeType="clickEffect">
                                  <p:stCondLst>
                                    <p:cond delay="0"/>
                                  </p:stCondLst>
                                  <p:childTnLst>
                                    <p:animRot by="120000">
                                      <p:cBhvr>
                                        <p:cTn id="22" dur="100" fill="hold">
                                          <p:stCondLst>
                                            <p:cond delay="0"/>
                                          </p:stCondLst>
                                        </p:cTn>
                                        <p:tgtEl>
                                          <p:spTgt spid="7"/>
                                        </p:tgtEl>
                                        <p:attrNameLst>
                                          <p:attrName>r</p:attrName>
                                        </p:attrNameLst>
                                      </p:cBhvr>
                                    </p:animRot>
                                    <p:animRot by="-240000">
                                      <p:cBhvr>
                                        <p:cTn id="23" dur="200" fill="hold">
                                          <p:stCondLst>
                                            <p:cond delay="200"/>
                                          </p:stCondLst>
                                        </p:cTn>
                                        <p:tgtEl>
                                          <p:spTgt spid="7"/>
                                        </p:tgtEl>
                                        <p:attrNameLst>
                                          <p:attrName>r</p:attrName>
                                        </p:attrNameLst>
                                      </p:cBhvr>
                                    </p:animRot>
                                    <p:animRot by="240000">
                                      <p:cBhvr>
                                        <p:cTn id="24" dur="200" fill="hold">
                                          <p:stCondLst>
                                            <p:cond delay="400"/>
                                          </p:stCondLst>
                                        </p:cTn>
                                        <p:tgtEl>
                                          <p:spTgt spid="7"/>
                                        </p:tgtEl>
                                        <p:attrNameLst>
                                          <p:attrName>r</p:attrName>
                                        </p:attrNameLst>
                                      </p:cBhvr>
                                    </p:animRot>
                                    <p:animRot by="-240000">
                                      <p:cBhvr>
                                        <p:cTn id="25" dur="200" fill="hold">
                                          <p:stCondLst>
                                            <p:cond delay="600"/>
                                          </p:stCondLst>
                                        </p:cTn>
                                        <p:tgtEl>
                                          <p:spTgt spid="7"/>
                                        </p:tgtEl>
                                        <p:attrNameLst>
                                          <p:attrName>r</p:attrName>
                                        </p:attrNameLst>
                                      </p:cBhvr>
                                    </p:animRot>
                                    <p:animRot by="120000">
                                      <p:cBhvr>
                                        <p:cTn id="26" dur="200" fill="hold">
                                          <p:stCondLst>
                                            <p:cond delay="800"/>
                                          </p:stCondLst>
                                        </p:cTn>
                                        <p:tgtEl>
                                          <p:spTgt spid="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32" presetClass="emph" presetSubtype="0" fill="hold" nodeType="click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1000"/>
                                        <p:tgtEl>
                                          <p:spTgt spid="2"/>
                                        </p:tgtEl>
                                      </p:cBhvr>
                                    </p:animEffect>
                                    <p:anim calcmode="lin" valueType="num">
                                      <p:cBhvr>
                                        <p:cTn id="40" dur="1000" fill="hold"/>
                                        <p:tgtEl>
                                          <p:spTgt spid="2"/>
                                        </p:tgtEl>
                                        <p:attrNameLst>
                                          <p:attrName>ppt_x</p:attrName>
                                        </p:attrNameLst>
                                      </p:cBhvr>
                                      <p:tavLst>
                                        <p:tav tm="0">
                                          <p:val>
                                            <p:strVal val="#ppt_x"/>
                                          </p:val>
                                        </p:tav>
                                        <p:tav tm="100000">
                                          <p:val>
                                            <p:strVal val="#ppt_x"/>
                                          </p:val>
                                        </p:tav>
                                      </p:tavLst>
                                    </p:anim>
                                    <p:anim calcmode="lin" valueType="num">
                                      <p:cBhvr>
                                        <p:cTn id="4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0" end="0"/>
                                            </p:txEl>
                                          </p:spTgt>
                                        </p:tgtEl>
                                        <p:attrNameLst>
                                          <p:attrName>style.visibility</p:attrName>
                                        </p:attrNameLst>
                                      </p:cBhvr>
                                      <p:to>
                                        <p:strVal val="visible"/>
                                      </p:to>
                                    </p:set>
                                    <p:animEffect transition="in" filter="fade">
                                      <p:cBhvr>
                                        <p:cTn id="46" dur="1000"/>
                                        <p:tgtEl>
                                          <p:spTgt spid="3">
                                            <p:txEl>
                                              <p:pRg st="0" end="0"/>
                                            </p:txEl>
                                          </p:spTgt>
                                        </p:tgtEl>
                                      </p:cBhvr>
                                    </p:animEffect>
                                    <p:anim calcmode="lin" valueType="num">
                                      <p:cBhvr>
                                        <p:cTn id="4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p:spPr>
      </p:pic>
      <p:sp>
        <p:nvSpPr>
          <p:cNvPr id="10" name="TextBox 9"/>
          <p:cNvSpPr txBox="1"/>
          <p:nvPr/>
        </p:nvSpPr>
        <p:spPr>
          <a:xfrm>
            <a:off x="3131840" y="0"/>
            <a:ext cx="5616624" cy="1077218"/>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3200" dirty="0" smtClean="0"/>
              <a:t>After this chapter, students are expected to be able to:</a:t>
            </a:r>
            <a:endParaRPr lang="en-US" sz="32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7292" y="4053463"/>
            <a:ext cx="2759124" cy="2630365"/>
          </a:xfrm>
          <a:prstGeom prst="rect">
            <a:avLst/>
          </a:prstGeom>
        </p:spPr>
      </p:pic>
      <p:sp>
        <p:nvSpPr>
          <p:cNvPr id="11" name="TextBox 10"/>
          <p:cNvSpPr txBox="1"/>
          <p:nvPr/>
        </p:nvSpPr>
        <p:spPr>
          <a:xfrm>
            <a:off x="2915816" y="1628800"/>
            <a:ext cx="6120680" cy="3046988"/>
          </a:xfrm>
          <a:prstGeom prst="rect">
            <a:avLst/>
          </a:prstGeom>
          <a:noFill/>
          <a:effectLst>
            <a:outerShdw blurRad="50800" dist="38100" dir="5400000" algn="t" rotWithShape="0">
              <a:prstClr val="black">
                <a:alpha val="40000"/>
              </a:prstClr>
            </a:outerShdw>
          </a:effectLst>
        </p:spPr>
        <p:txBody>
          <a:bodyPr wrap="square" rtlCol="0">
            <a:spAutoFit/>
          </a:bodyPr>
          <a:lstStyle/>
          <a:p>
            <a:pPr marL="457200" indent="-457200">
              <a:buFontTx/>
              <a:buChar char="-"/>
            </a:pPr>
            <a:r>
              <a:rPr lang="en-US" sz="3200" dirty="0" smtClean="0"/>
              <a:t>Notice other people’s physical appearance,</a:t>
            </a:r>
          </a:p>
          <a:p>
            <a:pPr marL="457200" indent="-457200">
              <a:buFontTx/>
              <a:buChar char="-"/>
            </a:pPr>
            <a:r>
              <a:rPr lang="en-US" sz="3200" dirty="0" smtClean="0"/>
              <a:t>Describe their physical details (facial details and body posture),</a:t>
            </a:r>
          </a:p>
          <a:p>
            <a:pPr marL="457200" indent="-457200">
              <a:buFontTx/>
              <a:buChar char="-"/>
            </a:pPr>
            <a:r>
              <a:rPr lang="en-US" sz="3200" dirty="0" smtClean="0"/>
              <a:t>Describe the country they were coming from.</a:t>
            </a:r>
            <a:endParaRPr lang="en-US" dirty="0" smtClean="0"/>
          </a:p>
        </p:txBody>
      </p:sp>
    </p:spTree>
    <p:extLst>
      <p:ext uri="{BB962C8B-B14F-4D97-AF65-F5344CB8AC3E}">
        <p14:creationId xmlns:p14="http://schemas.microsoft.com/office/powerpoint/2010/main" val="251289311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ppt_x"/>
                                          </p:val>
                                        </p:tav>
                                        <p:tav tm="100000">
                                          <p:val>
                                            <p:strVal val="#ppt_x"/>
                                          </p:val>
                                        </p:tav>
                                      </p:tavLst>
                                    </p:anim>
                                    <p:anim calcmode="lin" valueType="num">
                                      <p:cBhvr additive="base">
                                        <p:cTn id="15"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2000"/>
                                        <p:tgtEl>
                                          <p:spTgt spid="13"/>
                                        </p:tgtEl>
                                      </p:cBhvr>
                                    </p:animEffect>
                                    <p:anim calcmode="lin" valueType="num">
                                      <p:cBhvr>
                                        <p:cTn id="21" dur="2000" fill="hold"/>
                                        <p:tgtEl>
                                          <p:spTgt spid="13"/>
                                        </p:tgtEl>
                                        <p:attrNameLst>
                                          <p:attrName>ppt_w</p:attrName>
                                        </p:attrNameLst>
                                      </p:cBhvr>
                                      <p:tavLst>
                                        <p:tav tm="0" fmla="#ppt_w*sin(2.5*pi*$)">
                                          <p:val>
                                            <p:fltVal val="0"/>
                                          </p:val>
                                        </p:tav>
                                        <p:tav tm="100000">
                                          <p:val>
                                            <p:fltVal val="1"/>
                                          </p:val>
                                        </p:tav>
                                      </p:tavLst>
                                    </p:anim>
                                    <p:anim calcmode="lin" valueType="num">
                                      <p:cBhvr>
                                        <p:cTn id="22"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196752"/>
            <a:ext cx="4140084" cy="2760919"/>
          </a:xfrm>
          <a:prstGeom prst="rect">
            <a:avLst/>
          </a:prstGeom>
          <a:effectLst>
            <a:softEdge rad="63500"/>
          </a:effectLst>
        </p:spPr>
      </p:pic>
      <p:sp>
        <p:nvSpPr>
          <p:cNvPr id="3" name="Content Placeholder 2"/>
          <p:cNvSpPr>
            <a:spLocks noGrp="1"/>
          </p:cNvSpPr>
          <p:nvPr>
            <p:ph idx="1"/>
          </p:nvPr>
        </p:nvSpPr>
        <p:spPr>
          <a:xfrm>
            <a:off x="3059832" y="3933056"/>
            <a:ext cx="6084168" cy="2924944"/>
          </a:xfrm>
          <a:effectLst/>
        </p:spPr>
        <p:txBody>
          <a:bodyPr>
            <a:noAutofit/>
          </a:bodyPr>
          <a:lstStyle/>
          <a:p>
            <a:pPr marL="0" indent="0" algn="just">
              <a:buNone/>
            </a:pPr>
            <a:r>
              <a:rPr lang="en-US" sz="2800" dirty="0" smtClean="0"/>
              <a:t>Skill needed to distinguish, respect, and  acknowledge other people from other country, race, and belief is a very important one to possess. Such skill will make you a nice, friendly, and tolerant person with an attitude liked by many.  </a:t>
            </a:r>
            <a:endParaRPr lang="en-US" sz="2800" dirty="0"/>
          </a:p>
        </p:txBody>
      </p:sp>
      <p:sp>
        <p:nvSpPr>
          <p:cNvPr id="2" name="Title 1"/>
          <p:cNvSpPr>
            <a:spLocks noGrp="1"/>
          </p:cNvSpPr>
          <p:nvPr>
            <p:ph type="title"/>
          </p:nvPr>
        </p:nvSpPr>
        <p:spPr>
          <a:xfrm>
            <a:off x="3059832" y="17347"/>
            <a:ext cx="3240360" cy="720080"/>
          </a:xfrm>
          <a:effectLst>
            <a:outerShdw blurRad="50800" dist="38100" dir="5400000" algn="t" rotWithShape="0">
              <a:prstClr val="black">
                <a:alpha val="40000"/>
              </a:prstClr>
            </a:outerShdw>
          </a:effectLst>
        </p:spPr>
        <p:txBody>
          <a:bodyPr>
            <a:normAutofit/>
          </a:bodyPr>
          <a:lstStyle/>
          <a:p>
            <a:r>
              <a:rPr lang="en-US" sz="3200" dirty="0" smtClean="0">
                <a:latin typeface="+mn-lt"/>
              </a:rPr>
              <a:t>- Is it important?</a:t>
            </a:r>
            <a:endParaRPr lang="en-US" sz="3200" dirty="0">
              <a:latin typeface="+mn-lt"/>
            </a:endParaRPr>
          </a:p>
        </p:txBody>
      </p:sp>
      <p:sp>
        <p:nvSpPr>
          <p:cNvPr id="6" name="TextBox 5"/>
          <p:cNvSpPr txBox="1"/>
          <p:nvPr/>
        </p:nvSpPr>
        <p:spPr>
          <a:xfrm>
            <a:off x="3203848" y="660075"/>
            <a:ext cx="2304256" cy="584775"/>
          </a:xfrm>
          <a:prstGeom prst="rect">
            <a:avLst/>
          </a:prstGeom>
          <a:noFill/>
        </p:spPr>
        <p:txBody>
          <a:bodyPr wrap="square" rtlCol="0">
            <a:spAutoFit/>
          </a:bodyPr>
          <a:lstStyle/>
          <a:p>
            <a:r>
              <a:rPr lang="en-US" sz="3200" dirty="0"/>
              <a:t>- Extremely.</a:t>
            </a:r>
          </a:p>
        </p:txBody>
      </p:sp>
    </p:spTree>
    <p:extLst>
      <p:ext uri="{BB962C8B-B14F-4D97-AF65-F5344CB8AC3E}">
        <p14:creationId xmlns:p14="http://schemas.microsoft.com/office/powerpoint/2010/main" val="3597969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1" dur="1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down)">
                                      <p:cBhvr>
                                        <p:cTn id="26" dur="580">
                                          <p:stCondLst>
                                            <p:cond delay="0"/>
                                          </p:stCondLst>
                                        </p:cTn>
                                        <p:tgtEl>
                                          <p:spTgt spid="5"/>
                                        </p:tgtEl>
                                      </p:cBhvr>
                                    </p:animEffect>
                                    <p:anim calcmode="lin" valueType="num">
                                      <p:cBhvr>
                                        <p:cTn id="27"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2" dur="26">
                                          <p:stCondLst>
                                            <p:cond delay="650"/>
                                          </p:stCondLst>
                                        </p:cTn>
                                        <p:tgtEl>
                                          <p:spTgt spid="5"/>
                                        </p:tgtEl>
                                      </p:cBhvr>
                                      <p:to x="100000" y="60000"/>
                                    </p:animScale>
                                    <p:animScale>
                                      <p:cBhvr>
                                        <p:cTn id="33" dur="166" decel="50000">
                                          <p:stCondLst>
                                            <p:cond delay="676"/>
                                          </p:stCondLst>
                                        </p:cTn>
                                        <p:tgtEl>
                                          <p:spTgt spid="5"/>
                                        </p:tgtEl>
                                      </p:cBhvr>
                                      <p:to x="100000" y="100000"/>
                                    </p:animScale>
                                    <p:animScale>
                                      <p:cBhvr>
                                        <p:cTn id="34" dur="26">
                                          <p:stCondLst>
                                            <p:cond delay="1312"/>
                                          </p:stCondLst>
                                        </p:cTn>
                                        <p:tgtEl>
                                          <p:spTgt spid="5"/>
                                        </p:tgtEl>
                                      </p:cBhvr>
                                      <p:to x="100000" y="80000"/>
                                    </p:animScale>
                                    <p:animScale>
                                      <p:cBhvr>
                                        <p:cTn id="35" dur="166" decel="50000">
                                          <p:stCondLst>
                                            <p:cond delay="1338"/>
                                          </p:stCondLst>
                                        </p:cTn>
                                        <p:tgtEl>
                                          <p:spTgt spid="5"/>
                                        </p:tgtEl>
                                      </p:cBhvr>
                                      <p:to x="100000" y="100000"/>
                                    </p:animScale>
                                    <p:animScale>
                                      <p:cBhvr>
                                        <p:cTn id="36" dur="26">
                                          <p:stCondLst>
                                            <p:cond delay="1642"/>
                                          </p:stCondLst>
                                        </p:cTn>
                                        <p:tgtEl>
                                          <p:spTgt spid="5"/>
                                        </p:tgtEl>
                                      </p:cBhvr>
                                      <p:to x="100000" y="90000"/>
                                    </p:animScale>
                                    <p:animScale>
                                      <p:cBhvr>
                                        <p:cTn id="37" dur="166" decel="50000">
                                          <p:stCondLst>
                                            <p:cond delay="1668"/>
                                          </p:stCondLst>
                                        </p:cTn>
                                        <p:tgtEl>
                                          <p:spTgt spid="5"/>
                                        </p:tgtEl>
                                      </p:cBhvr>
                                      <p:to x="100000" y="100000"/>
                                    </p:animScale>
                                    <p:animScale>
                                      <p:cBhvr>
                                        <p:cTn id="38" dur="26">
                                          <p:stCondLst>
                                            <p:cond delay="1808"/>
                                          </p:stCondLst>
                                        </p:cTn>
                                        <p:tgtEl>
                                          <p:spTgt spid="5"/>
                                        </p:tgtEl>
                                      </p:cBhvr>
                                      <p:to x="100000" y="95000"/>
                                    </p:animScale>
                                    <p:animScale>
                                      <p:cBhvr>
                                        <p:cTn id="39"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itle 1"/>
          <p:cNvSpPr>
            <a:spLocks noGrp="1"/>
          </p:cNvSpPr>
          <p:nvPr>
            <p:ph type="title"/>
          </p:nvPr>
        </p:nvSpPr>
        <p:spPr>
          <a:xfrm>
            <a:off x="2627784" y="28420"/>
            <a:ext cx="6048672" cy="3184556"/>
          </a:xfrm>
          <a:effectLst/>
        </p:spPr>
        <p:txBody>
          <a:bodyPr>
            <a:normAutofit fontScale="90000"/>
          </a:bodyPr>
          <a:lstStyle/>
          <a:p>
            <a:pPr algn="just"/>
            <a:r>
              <a:rPr lang="en-US" sz="2500" dirty="0" smtClean="0">
                <a:latin typeface="+mn-lt"/>
              </a:rPr>
              <a:t>	This world comprises from many different races of people, from many countries, from many geographical contours, conditions, and climates. Those diversities also affects the physical appearance of people, their habit, their custom, and their culture. In this chapter, you will learn to recognize them and, when you are capable of doing so, also to describe them back.</a:t>
            </a:r>
            <a:endParaRPr lang="en-US" sz="2500" dirty="0">
              <a:latin typeface="+mn-lt"/>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340" y="3112926"/>
            <a:ext cx="2648689" cy="2147238"/>
          </a:xfrm>
          <a:prstGeom prst="rect">
            <a:avLst/>
          </a:prstGeom>
          <a:effectLst>
            <a:softEdge rad="31750"/>
          </a:effec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700000">
            <a:off x="7263412" y="3079843"/>
            <a:ext cx="1545851" cy="2161514"/>
          </a:xfrm>
          <a:prstGeom prst="rect">
            <a:avLst/>
          </a:prstGeom>
          <a:effectLst>
            <a:softEdge rad="63500"/>
          </a:effectLst>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00000">
            <a:off x="4946128" y="5272392"/>
            <a:ext cx="1479111" cy="1585608"/>
          </a:xfrm>
          <a:prstGeom prst="rect">
            <a:avLst/>
          </a:prstGeom>
          <a:effectLst>
            <a:softEdge rad="63500"/>
          </a:effectLst>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00000">
            <a:off x="2843807" y="3100698"/>
            <a:ext cx="1517533" cy="2171694"/>
          </a:xfrm>
          <a:prstGeom prst="rect">
            <a:avLst/>
          </a:prstGeom>
          <a:effectLst>
            <a:softEdge rad="63500"/>
          </a:effectLst>
        </p:spPr>
      </p:pic>
    </p:spTree>
    <p:extLst>
      <p:ext uri="{BB962C8B-B14F-4D97-AF65-F5344CB8AC3E}">
        <p14:creationId xmlns:p14="http://schemas.microsoft.com/office/powerpoint/2010/main" val="18947764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5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5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500"/>
                                  </p:stCondLst>
                                  <p:childTnLst>
                                    <p:set>
                                      <p:cBhvr>
                                        <p:cTn id="27" dur="1" fill="hold">
                                          <p:stCondLst>
                                            <p:cond delay="0"/>
                                          </p:stCondLst>
                                        </p:cTn>
                                        <p:tgtEl>
                                          <p:spTgt spid="14"/>
                                        </p:tgtEl>
                                        <p:attrNameLst>
                                          <p:attrName>style.visibility</p:attrName>
                                        </p:attrNameLst>
                                      </p:cBhvr>
                                      <p:to>
                                        <p:strVal val="visible"/>
                                      </p:to>
                                    </p:set>
                                    <p:anim calcmode="lin" valueType="num">
                                      <p:cBhvr>
                                        <p:cTn id="28" dur="1000" fill="hold"/>
                                        <p:tgtEl>
                                          <p:spTgt spid="14"/>
                                        </p:tgtEl>
                                        <p:attrNameLst>
                                          <p:attrName>ppt_w</p:attrName>
                                        </p:attrNameLst>
                                      </p:cBhvr>
                                      <p:tavLst>
                                        <p:tav tm="0">
                                          <p:val>
                                            <p:fltVal val="0"/>
                                          </p:val>
                                        </p:tav>
                                        <p:tav tm="100000">
                                          <p:val>
                                            <p:strVal val="#ppt_w"/>
                                          </p:val>
                                        </p:tav>
                                      </p:tavLst>
                                    </p:anim>
                                    <p:anim calcmode="lin" valueType="num">
                                      <p:cBhvr>
                                        <p:cTn id="29" dur="1000" fill="hold"/>
                                        <p:tgtEl>
                                          <p:spTgt spid="14"/>
                                        </p:tgtEl>
                                        <p:attrNameLst>
                                          <p:attrName>ppt_h</p:attrName>
                                        </p:attrNameLst>
                                      </p:cBhvr>
                                      <p:tavLst>
                                        <p:tav tm="0">
                                          <p:val>
                                            <p:fltVal val="0"/>
                                          </p:val>
                                        </p:tav>
                                        <p:tav tm="100000">
                                          <p:val>
                                            <p:strVal val="#ppt_h"/>
                                          </p:val>
                                        </p:tav>
                                      </p:tavLst>
                                    </p:anim>
                                    <p:animEffect transition="in" filter="fade">
                                      <p:cBhvr>
                                        <p:cTn id="30" dur="10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50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687" y="2618297"/>
            <a:ext cx="1781313" cy="2108998"/>
          </a:xfrm>
          <a:prstGeom prst="rect">
            <a:avLst/>
          </a:prstGeom>
          <a:effectLst>
            <a:softEdge rad="12700"/>
          </a:effectLst>
        </p:spPr>
      </p:pic>
      <p:sp>
        <p:nvSpPr>
          <p:cNvPr id="2" name="Title 1"/>
          <p:cNvSpPr>
            <a:spLocks noGrp="1"/>
          </p:cNvSpPr>
          <p:nvPr>
            <p:ph type="title"/>
          </p:nvPr>
        </p:nvSpPr>
        <p:spPr>
          <a:xfrm>
            <a:off x="2508920" y="1"/>
            <a:ext cx="6635080" cy="1282154"/>
          </a:xfrm>
          <a:effectLst/>
        </p:spPr>
        <p:txBody>
          <a:bodyPr>
            <a:noAutofit/>
          </a:bodyPr>
          <a:lstStyle/>
          <a:p>
            <a:pPr algn="just"/>
            <a:r>
              <a:rPr lang="en-US" sz="2400" dirty="0" smtClean="0">
                <a:latin typeface="+mn-lt"/>
              </a:rPr>
              <a:t>Although not all, but the following are general physical appearance characteristics of some races throughout the world.  </a:t>
            </a:r>
            <a:endParaRPr lang="en-US" sz="2400" dirty="0">
              <a:latin typeface="+mn-lt"/>
            </a:endParaRPr>
          </a:p>
        </p:txBody>
      </p:sp>
      <p:sp>
        <p:nvSpPr>
          <p:cNvPr id="5" name="Oval 4"/>
          <p:cNvSpPr/>
          <p:nvPr/>
        </p:nvSpPr>
        <p:spPr>
          <a:xfrm>
            <a:off x="4688250" y="1412776"/>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706010" y="1588150"/>
            <a:ext cx="1728192" cy="400110"/>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en-US" sz="2000" b="1" dirty="0" smtClean="0"/>
              <a:t>Asian</a:t>
            </a:r>
            <a:endParaRPr lang="en-US" sz="2000" b="1"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063" y="4442531"/>
            <a:ext cx="2160240" cy="1812803"/>
          </a:xfrm>
          <a:prstGeom prst="rect">
            <a:avLst/>
          </a:prstGeom>
          <a:effectLst>
            <a:softEdge rad="63500"/>
          </a:effectLst>
        </p:spPr>
      </p:pic>
      <p:sp>
        <p:nvSpPr>
          <p:cNvPr id="11" name="Oval 10"/>
          <p:cNvSpPr/>
          <p:nvPr/>
        </p:nvSpPr>
        <p:spPr>
          <a:xfrm>
            <a:off x="6383260" y="1918671"/>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05155" y="2094045"/>
            <a:ext cx="1484402" cy="369332"/>
          </a:xfrm>
          <a:prstGeom prst="rect">
            <a:avLst/>
          </a:prstGeom>
          <a:noFill/>
        </p:spPr>
        <p:txBody>
          <a:bodyPr wrap="square" rtlCol="0">
            <a:spAutoFit/>
          </a:bodyPr>
          <a:lstStyle/>
          <a:p>
            <a:pPr algn="ctr"/>
            <a:r>
              <a:rPr lang="en-US" dirty="0" smtClean="0"/>
              <a:t>Slanted eyes</a:t>
            </a:r>
            <a:endParaRPr lang="en-US" dirty="0"/>
          </a:p>
        </p:txBody>
      </p:sp>
      <p:sp>
        <p:nvSpPr>
          <p:cNvPr id="14" name="Oval 13"/>
          <p:cNvSpPr/>
          <p:nvPr/>
        </p:nvSpPr>
        <p:spPr>
          <a:xfrm>
            <a:off x="3677389" y="5337359"/>
            <a:ext cx="202172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059424" y="3581860"/>
            <a:ext cx="1949714"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045386" y="5924425"/>
            <a:ext cx="2162220"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341317" y="4471662"/>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930991" y="2830392"/>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715219" y="5512733"/>
            <a:ext cx="1946062" cy="369332"/>
          </a:xfrm>
          <a:prstGeom prst="rect">
            <a:avLst/>
          </a:prstGeom>
          <a:noFill/>
        </p:spPr>
        <p:txBody>
          <a:bodyPr wrap="square" rtlCol="0">
            <a:spAutoFit/>
          </a:bodyPr>
          <a:lstStyle/>
          <a:p>
            <a:r>
              <a:rPr lang="en-US" dirty="0" smtClean="0"/>
              <a:t>Small cheek bones</a:t>
            </a:r>
            <a:endParaRPr lang="en-US" dirty="0"/>
          </a:p>
        </p:txBody>
      </p:sp>
      <p:sp>
        <p:nvSpPr>
          <p:cNvPr id="20" name="TextBox 19"/>
          <p:cNvSpPr txBox="1"/>
          <p:nvPr/>
        </p:nvSpPr>
        <p:spPr>
          <a:xfrm>
            <a:off x="2045386" y="6070668"/>
            <a:ext cx="2162220" cy="369332"/>
          </a:xfrm>
          <a:prstGeom prst="rect">
            <a:avLst/>
          </a:prstGeom>
          <a:noFill/>
        </p:spPr>
        <p:txBody>
          <a:bodyPr wrap="square" rtlCol="0">
            <a:spAutoFit/>
          </a:bodyPr>
          <a:lstStyle/>
          <a:p>
            <a:pPr algn="ctr"/>
            <a:r>
              <a:rPr lang="en-US" dirty="0" smtClean="0"/>
              <a:t>Small and round jaw</a:t>
            </a:r>
            <a:endParaRPr lang="en-US" dirty="0"/>
          </a:p>
        </p:txBody>
      </p:sp>
      <p:sp>
        <p:nvSpPr>
          <p:cNvPr id="21" name="TextBox 20"/>
          <p:cNvSpPr txBox="1"/>
          <p:nvPr/>
        </p:nvSpPr>
        <p:spPr>
          <a:xfrm>
            <a:off x="5080165" y="3763153"/>
            <a:ext cx="1908232" cy="369332"/>
          </a:xfrm>
          <a:prstGeom prst="rect">
            <a:avLst/>
          </a:prstGeom>
          <a:noFill/>
        </p:spPr>
        <p:txBody>
          <a:bodyPr wrap="square" rtlCol="0">
            <a:spAutoFit/>
          </a:bodyPr>
          <a:lstStyle/>
          <a:p>
            <a:pPr algn="ctr"/>
            <a:r>
              <a:rPr lang="en-US" dirty="0" smtClean="0"/>
              <a:t>Small and thin lips</a:t>
            </a:r>
            <a:endParaRPr lang="en-US" dirty="0"/>
          </a:p>
        </p:txBody>
      </p:sp>
      <p:sp>
        <p:nvSpPr>
          <p:cNvPr id="22" name="TextBox 21"/>
          <p:cNvSpPr txBox="1"/>
          <p:nvPr/>
        </p:nvSpPr>
        <p:spPr>
          <a:xfrm>
            <a:off x="6069509" y="2993676"/>
            <a:ext cx="1442006" cy="369332"/>
          </a:xfrm>
          <a:prstGeom prst="rect">
            <a:avLst/>
          </a:prstGeom>
          <a:noFill/>
        </p:spPr>
        <p:txBody>
          <a:bodyPr wrap="square" rtlCol="0">
            <a:spAutoFit/>
          </a:bodyPr>
          <a:lstStyle/>
          <a:p>
            <a:pPr algn="ctr"/>
            <a:r>
              <a:rPr lang="en-US" dirty="0" smtClean="0"/>
              <a:t>White skin</a:t>
            </a:r>
            <a:endParaRPr lang="en-US" dirty="0"/>
          </a:p>
        </p:txBody>
      </p:sp>
      <p:sp>
        <p:nvSpPr>
          <p:cNvPr id="23" name="TextBox 22"/>
          <p:cNvSpPr txBox="1"/>
          <p:nvPr/>
        </p:nvSpPr>
        <p:spPr>
          <a:xfrm>
            <a:off x="4450252" y="4647036"/>
            <a:ext cx="1510322" cy="369332"/>
          </a:xfrm>
          <a:prstGeom prst="rect">
            <a:avLst/>
          </a:prstGeom>
          <a:noFill/>
        </p:spPr>
        <p:txBody>
          <a:bodyPr wrap="square" rtlCol="0">
            <a:spAutoFit/>
          </a:bodyPr>
          <a:lstStyle/>
          <a:p>
            <a:pPr algn="ctr"/>
            <a:r>
              <a:rPr lang="en-US" dirty="0" smtClean="0"/>
              <a:t>Shorter nose</a:t>
            </a:r>
            <a:endParaRPr lang="en-US" dirty="0"/>
          </a:p>
        </p:txBody>
      </p:sp>
      <p:cxnSp>
        <p:nvCxnSpPr>
          <p:cNvPr id="59" name="Straight Connector 58"/>
          <p:cNvCxnSpPr>
            <a:stCxn id="16" idx="0"/>
          </p:cNvCxnSpPr>
          <p:nvPr/>
        </p:nvCxnSpPr>
        <p:spPr>
          <a:xfrm flipV="1">
            <a:off x="3126496" y="4581129"/>
            <a:ext cx="588723" cy="13432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20" idx="3"/>
          </p:cNvCxnSpPr>
          <p:nvPr/>
        </p:nvCxnSpPr>
        <p:spPr>
          <a:xfrm flipV="1">
            <a:off x="4207606" y="6070668"/>
            <a:ext cx="3451577"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4" idx="6"/>
          </p:cNvCxnSpPr>
          <p:nvPr/>
        </p:nvCxnSpPr>
        <p:spPr>
          <a:xfrm flipV="1">
            <a:off x="5699111" y="5512733"/>
            <a:ext cx="1609193" cy="18466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14" idx="2"/>
          </p:cNvCxnSpPr>
          <p:nvPr/>
        </p:nvCxnSpPr>
        <p:spPr>
          <a:xfrm flipH="1" flipV="1">
            <a:off x="3275856" y="3947819"/>
            <a:ext cx="401533" cy="1749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17" idx="6"/>
          </p:cNvCxnSpPr>
          <p:nvPr/>
        </p:nvCxnSpPr>
        <p:spPr>
          <a:xfrm>
            <a:off x="6069509" y="4831702"/>
            <a:ext cx="1589674" cy="6810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17" idx="2"/>
          </p:cNvCxnSpPr>
          <p:nvPr/>
        </p:nvCxnSpPr>
        <p:spPr>
          <a:xfrm flipH="1" flipV="1">
            <a:off x="3715219" y="3947819"/>
            <a:ext cx="626098" cy="883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5" idx="5"/>
          </p:cNvCxnSpPr>
          <p:nvPr/>
        </p:nvCxnSpPr>
        <p:spPr>
          <a:xfrm>
            <a:off x="6723609" y="4196487"/>
            <a:ext cx="935574" cy="168557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15" idx="2"/>
          </p:cNvCxnSpPr>
          <p:nvPr/>
        </p:nvCxnSpPr>
        <p:spPr>
          <a:xfrm flipH="1">
            <a:off x="3715219" y="3941900"/>
            <a:ext cx="1344205" cy="36004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18" idx="4"/>
          </p:cNvCxnSpPr>
          <p:nvPr/>
        </p:nvCxnSpPr>
        <p:spPr>
          <a:xfrm>
            <a:off x="6795087" y="3550472"/>
            <a:ext cx="801249" cy="13186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18" idx="2"/>
          </p:cNvCxnSpPr>
          <p:nvPr/>
        </p:nvCxnSpPr>
        <p:spPr>
          <a:xfrm flipH="1">
            <a:off x="3715219" y="3190432"/>
            <a:ext cx="2215772" cy="172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1" idx="2"/>
          </p:cNvCxnSpPr>
          <p:nvPr/>
        </p:nvCxnSpPr>
        <p:spPr>
          <a:xfrm flipH="1">
            <a:off x="4028268" y="2278711"/>
            <a:ext cx="2354992" cy="1394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11" idx="6"/>
          </p:cNvCxnSpPr>
          <p:nvPr/>
        </p:nvCxnSpPr>
        <p:spPr>
          <a:xfrm flipH="1">
            <a:off x="8028384" y="2278711"/>
            <a:ext cx="83068" cy="297406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0816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75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725">
                                          <p:stCondLst>
                                            <p:cond delay="0"/>
                                          </p:stCondLst>
                                        </p:cTn>
                                        <p:tgtEl>
                                          <p:spTgt spid="11"/>
                                        </p:tgtEl>
                                      </p:cBhvr>
                                    </p:animEffect>
                                    <p:anim calcmode="lin" valueType="num">
                                      <p:cBhvr>
                                        <p:cTn id="39" dur="2278"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830"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830" tmFilter="0, 0; 0.125,0.2665; 0.25,0.4; 0.375,0.465; 0.5,0.5;  0.625,0.535; 0.75,0.6; 0.875,0.7335; 1,1">
                                          <p:stCondLst>
                                            <p:cond delay="830"/>
                                          </p:stCondLst>
                                        </p:cTn>
                                        <p:tgtEl>
                                          <p:spTgt spid="11"/>
                                        </p:tgtEl>
                                        <p:attrNameLst>
                                          <p:attrName>ppt_y</p:attrName>
                                        </p:attrNameLst>
                                      </p:cBhvr>
                                      <p:tavLst>
                                        <p:tav tm="0" fmla="#ppt_y-sin(pi*$)/9">
                                          <p:val>
                                            <p:fltVal val="0"/>
                                          </p:val>
                                        </p:tav>
                                        <p:tav tm="100000">
                                          <p:val>
                                            <p:fltVal val="1"/>
                                          </p:val>
                                        </p:tav>
                                      </p:tavLst>
                                    </p:anim>
                                    <p:anim calcmode="lin" valueType="num">
                                      <p:cBhvr>
                                        <p:cTn id="42" dur="415" tmFilter="0, 0; 0.125,0.2665; 0.25,0.4; 0.375,0.465; 0.5,0.5;  0.625,0.535; 0.75,0.6; 0.875,0.7335; 1,1">
                                          <p:stCondLst>
                                            <p:cond delay="1655"/>
                                          </p:stCondLst>
                                        </p:cTn>
                                        <p:tgtEl>
                                          <p:spTgt spid="11"/>
                                        </p:tgtEl>
                                        <p:attrNameLst>
                                          <p:attrName>ppt_y</p:attrName>
                                        </p:attrNameLst>
                                      </p:cBhvr>
                                      <p:tavLst>
                                        <p:tav tm="0" fmla="#ppt_y-sin(pi*$)/27">
                                          <p:val>
                                            <p:fltVal val="0"/>
                                          </p:val>
                                        </p:tav>
                                        <p:tav tm="100000">
                                          <p:val>
                                            <p:fltVal val="1"/>
                                          </p:val>
                                        </p:tav>
                                      </p:tavLst>
                                    </p:anim>
                                    <p:anim calcmode="lin" valueType="num">
                                      <p:cBhvr>
                                        <p:cTn id="43" dur="205" tmFilter="0, 0; 0.125,0.2665; 0.25,0.4; 0.375,0.465; 0.5,0.5;  0.625,0.535; 0.75,0.6; 0.875,0.7335; 1,1">
                                          <p:stCondLst>
                                            <p:cond delay="2070"/>
                                          </p:stCondLst>
                                        </p:cTn>
                                        <p:tgtEl>
                                          <p:spTgt spid="11"/>
                                        </p:tgtEl>
                                        <p:attrNameLst>
                                          <p:attrName>ppt_y</p:attrName>
                                        </p:attrNameLst>
                                      </p:cBhvr>
                                      <p:tavLst>
                                        <p:tav tm="0" fmla="#ppt_y-sin(pi*$)/81">
                                          <p:val>
                                            <p:fltVal val="0"/>
                                          </p:val>
                                        </p:tav>
                                        <p:tav tm="100000">
                                          <p:val>
                                            <p:fltVal val="1"/>
                                          </p:val>
                                        </p:tav>
                                      </p:tavLst>
                                    </p:anim>
                                    <p:animScale>
                                      <p:cBhvr>
                                        <p:cTn id="44" dur="33">
                                          <p:stCondLst>
                                            <p:cond delay="812"/>
                                          </p:stCondLst>
                                        </p:cTn>
                                        <p:tgtEl>
                                          <p:spTgt spid="11"/>
                                        </p:tgtEl>
                                      </p:cBhvr>
                                      <p:to x="100000" y="60000"/>
                                    </p:animScale>
                                    <p:animScale>
                                      <p:cBhvr>
                                        <p:cTn id="45" dur="207" decel="50000">
                                          <p:stCondLst>
                                            <p:cond delay="845"/>
                                          </p:stCondLst>
                                        </p:cTn>
                                        <p:tgtEl>
                                          <p:spTgt spid="11"/>
                                        </p:tgtEl>
                                      </p:cBhvr>
                                      <p:to x="100000" y="100000"/>
                                    </p:animScale>
                                    <p:animScale>
                                      <p:cBhvr>
                                        <p:cTn id="46" dur="33">
                                          <p:stCondLst>
                                            <p:cond delay="1640"/>
                                          </p:stCondLst>
                                        </p:cTn>
                                        <p:tgtEl>
                                          <p:spTgt spid="11"/>
                                        </p:tgtEl>
                                      </p:cBhvr>
                                      <p:to x="100000" y="80000"/>
                                    </p:animScale>
                                    <p:animScale>
                                      <p:cBhvr>
                                        <p:cTn id="47" dur="207" decel="50000">
                                          <p:stCondLst>
                                            <p:cond delay="1673"/>
                                          </p:stCondLst>
                                        </p:cTn>
                                        <p:tgtEl>
                                          <p:spTgt spid="11"/>
                                        </p:tgtEl>
                                      </p:cBhvr>
                                      <p:to x="100000" y="100000"/>
                                    </p:animScale>
                                    <p:animScale>
                                      <p:cBhvr>
                                        <p:cTn id="48" dur="33">
                                          <p:stCondLst>
                                            <p:cond delay="2052"/>
                                          </p:stCondLst>
                                        </p:cTn>
                                        <p:tgtEl>
                                          <p:spTgt spid="11"/>
                                        </p:tgtEl>
                                      </p:cBhvr>
                                      <p:to x="100000" y="90000"/>
                                    </p:animScale>
                                    <p:animScale>
                                      <p:cBhvr>
                                        <p:cTn id="49" dur="207" decel="50000">
                                          <p:stCondLst>
                                            <p:cond delay="2085"/>
                                          </p:stCondLst>
                                        </p:cTn>
                                        <p:tgtEl>
                                          <p:spTgt spid="11"/>
                                        </p:tgtEl>
                                      </p:cBhvr>
                                      <p:to x="100000" y="100000"/>
                                    </p:animScale>
                                    <p:animScale>
                                      <p:cBhvr>
                                        <p:cTn id="50" dur="33">
                                          <p:stCondLst>
                                            <p:cond delay="2260"/>
                                          </p:stCondLst>
                                        </p:cTn>
                                        <p:tgtEl>
                                          <p:spTgt spid="11"/>
                                        </p:tgtEl>
                                      </p:cBhvr>
                                      <p:to x="100000" y="95000"/>
                                    </p:animScale>
                                    <p:animScale>
                                      <p:cBhvr>
                                        <p:cTn id="51" dur="207" decel="50000">
                                          <p:stCondLst>
                                            <p:cond delay="2293"/>
                                          </p:stCondLst>
                                        </p:cTn>
                                        <p:tgtEl>
                                          <p:spTgt spid="11"/>
                                        </p:tgtEl>
                                      </p:cBhvr>
                                      <p:to x="100000" y="100000"/>
                                    </p:animScale>
                                  </p:childTnLst>
                                </p:cTn>
                              </p:par>
                              <p:par>
                                <p:cTn id="52" presetID="26" presetClass="entr" presetSubtype="0" fill="hold" grpId="0" nodeType="withEffect">
                                  <p:stCondLst>
                                    <p:cond delay="75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725">
                                          <p:stCondLst>
                                            <p:cond delay="0"/>
                                          </p:stCondLst>
                                        </p:cTn>
                                        <p:tgtEl>
                                          <p:spTgt spid="13"/>
                                        </p:tgtEl>
                                      </p:cBhvr>
                                    </p:animEffect>
                                    <p:anim calcmode="lin" valueType="num">
                                      <p:cBhvr>
                                        <p:cTn id="55" dur="2278"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830"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830" tmFilter="0, 0; 0.125,0.2665; 0.25,0.4; 0.375,0.465; 0.5,0.5;  0.625,0.535; 0.75,0.6; 0.875,0.7335; 1,1">
                                          <p:stCondLst>
                                            <p:cond delay="830"/>
                                          </p:stCondLst>
                                        </p:cTn>
                                        <p:tgtEl>
                                          <p:spTgt spid="13"/>
                                        </p:tgtEl>
                                        <p:attrNameLst>
                                          <p:attrName>ppt_y</p:attrName>
                                        </p:attrNameLst>
                                      </p:cBhvr>
                                      <p:tavLst>
                                        <p:tav tm="0" fmla="#ppt_y-sin(pi*$)/9">
                                          <p:val>
                                            <p:fltVal val="0"/>
                                          </p:val>
                                        </p:tav>
                                        <p:tav tm="100000">
                                          <p:val>
                                            <p:fltVal val="1"/>
                                          </p:val>
                                        </p:tav>
                                      </p:tavLst>
                                    </p:anim>
                                    <p:anim calcmode="lin" valueType="num">
                                      <p:cBhvr>
                                        <p:cTn id="58" dur="415" tmFilter="0, 0; 0.125,0.2665; 0.25,0.4; 0.375,0.465; 0.5,0.5;  0.625,0.535; 0.75,0.6; 0.875,0.7335; 1,1">
                                          <p:stCondLst>
                                            <p:cond delay="1655"/>
                                          </p:stCondLst>
                                        </p:cTn>
                                        <p:tgtEl>
                                          <p:spTgt spid="13"/>
                                        </p:tgtEl>
                                        <p:attrNameLst>
                                          <p:attrName>ppt_y</p:attrName>
                                        </p:attrNameLst>
                                      </p:cBhvr>
                                      <p:tavLst>
                                        <p:tav tm="0" fmla="#ppt_y-sin(pi*$)/27">
                                          <p:val>
                                            <p:fltVal val="0"/>
                                          </p:val>
                                        </p:tav>
                                        <p:tav tm="100000">
                                          <p:val>
                                            <p:fltVal val="1"/>
                                          </p:val>
                                        </p:tav>
                                      </p:tavLst>
                                    </p:anim>
                                    <p:anim calcmode="lin" valueType="num">
                                      <p:cBhvr>
                                        <p:cTn id="59" dur="205" tmFilter="0, 0; 0.125,0.2665; 0.25,0.4; 0.375,0.465; 0.5,0.5;  0.625,0.535; 0.75,0.6; 0.875,0.7335; 1,1">
                                          <p:stCondLst>
                                            <p:cond delay="2070"/>
                                          </p:stCondLst>
                                        </p:cTn>
                                        <p:tgtEl>
                                          <p:spTgt spid="13"/>
                                        </p:tgtEl>
                                        <p:attrNameLst>
                                          <p:attrName>ppt_y</p:attrName>
                                        </p:attrNameLst>
                                      </p:cBhvr>
                                      <p:tavLst>
                                        <p:tav tm="0" fmla="#ppt_y-sin(pi*$)/81">
                                          <p:val>
                                            <p:fltVal val="0"/>
                                          </p:val>
                                        </p:tav>
                                        <p:tav tm="100000">
                                          <p:val>
                                            <p:fltVal val="1"/>
                                          </p:val>
                                        </p:tav>
                                      </p:tavLst>
                                    </p:anim>
                                    <p:animScale>
                                      <p:cBhvr>
                                        <p:cTn id="60" dur="33">
                                          <p:stCondLst>
                                            <p:cond delay="812"/>
                                          </p:stCondLst>
                                        </p:cTn>
                                        <p:tgtEl>
                                          <p:spTgt spid="13"/>
                                        </p:tgtEl>
                                      </p:cBhvr>
                                      <p:to x="100000" y="60000"/>
                                    </p:animScale>
                                    <p:animScale>
                                      <p:cBhvr>
                                        <p:cTn id="61" dur="207" decel="50000">
                                          <p:stCondLst>
                                            <p:cond delay="845"/>
                                          </p:stCondLst>
                                        </p:cTn>
                                        <p:tgtEl>
                                          <p:spTgt spid="13"/>
                                        </p:tgtEl>
                                      </p:cBhvr>
                                      <p:to x="100000" y="100000"/>
                                    </p:animScale>
                                    <p:animScale>
                                      <p:cBhvr>
                                        <p:cTn id="62" dur="33">
                                          <p:stCondLst>
                                            <p:cond delay="1640"/>
                                          </p:stCondLst>
                                        </p:cTn>
                                        <p:tgtEl>
                                          <p:spTgt spid="13"/>
                                        </p:tgtEl>
                                      </p:cBhvr>
                                      <p:to x="100000" y="80000"/>
                                    </p:animScale>
                                    <p:animScale>
                                      <p:cBhvr>
                                        <p:cTn id="63" dur="207" decel="50000">
                                          <p:stCondLst>
                                            <p:cond delay="1673"/>
                                          </p:stCondLst>
                                        </p:cTn>
                                        <p:tgtEl>
                                          <p:spTgt spid="13"/>
                                        </p:tgtEl>
                                      </p:cBhvr>
                                      <p:to x="100000" y="100000"/>
                                    </p:animScale>
                                    <p:animScale>
                                      <p:cBhvr>
                                        <p:cTn id="64" dur="33">
                                          <p:stCondLst>
                                            <p:cond delay="2052"/>
                                          </p:stCondLst>
                                        </p:cTn>
                                        <p:tgtEl>
                                          <p:spTgt spid="13"/>
                                        </p:tgtEl>
                                      </p:cBhvr>
                                      <p:to x="100000" y="90000"/>
                                    </p:animScale>
                                    <p:animScale>
                                      <p:cBhvr>
                                        <p:cTn id="65" dur="207" decel="50000">
                                          <p:stCondLst>
                                            <p:cond delay="2085"/>
                                          </p:stCondLst>
                                        </p:cTn>
                                        <p:tgtEl>
                                          <p:spTgt spid="13"/>
                                        </p:tgtEl>
                                      </p:cBhvr>
                                      <p:to x="100000" y="100000"/>
                                    </p:animScale>
                                    <p:animScale>
                                      <p:cBhvr>
                                        <p:cTn id="66" dur="33">
                                          <p:stCondLst>
                                            <p:cond delay="2260"/>
                                          </p:stCondLst>
                                        </p:cTn>
                                        <p:tgtEl>
                                          <p:spTgt spid="13"/>
                                        </p:tgtEl>
                                      </p:cBhvr>
                                      <p:to x="100000" y="95000"/>
                                    </p:animScale>
                                    <p:animScale>
                                      <p:cBhvr>
                                        <p:cTn id="67" dur="207" decel="50000">
                                          <p:stCondLst>
                                            <p:cond delay="2293"/>
                                          </p:stCondLst>
                                        </p:cTn>
                                        <p:tgtEl>
                                          <p:spTgt spid="13"/>
                                        </p:tgtEl>
                                      </p:cBhvr>
                                      <p:to x="100000" y="100000"/>
                                    </p:animScale>
                                  </p:childTnLst>
                                </p:cTn>
                              </p:par>
                              <p:par>
                                <p:cTn id="68" presetID="26" presetClass="entr" presetSubtype="0" fill="hold" grpId="0" nodeType="withEffect">
                                  <p:stCondLst>
                                    <p:cond delay="750"/>
                                  </p:stCondLst>
                                  <p:childTnLst>
                                    <p:set>
                                      <p:cBhvr>
                                        <p:cTn id="69" dur="1" fill="hold">
                                          <p:stCondLst>
                                            <p:cond delay="0"/>
                                          </p:stCondLst>
                                        </p:cTn>
                                        <p:tgtEl>
                                          <p:spTgt spid="14"/>
                                        </p:tgtEl>
                                        <p:attrNameLst>
                                          <p:attrName>style.visibility</p:attrName>
                                        </p:attrNameLst>
                                      </p:cBhvr>
                                      <p:to>
                                        <p:strVal val="visible"/>
                                      </p:to>
                                    </p:set>
                                    <p:animEffect transition="in" filter="wipe(down)">
                                      <p:cBhvr>
                                        <p:cTn id="70" dur="725">
                                          <p:stCondLst>
                                            <p:cond delay="0"/>
                                          </p:stCondLst>
                                        </p:cTn>
                                        <p:tgtEl>
                                          <p:spTgt spid="14"/>
                                        </p:tgtEl>
                                      </p:cBhvr>
                                    </p:animEffect>
                                    <p:anim calcmode="lin" valueType="num">
                                      <p:cBhvr>
                                        <p:cTn id="71" dur="2278"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2" dur="830"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3" dur="830" tmFilter="0, 0; 0.125,0.2665; 0.25,0.4; 0.375,0.465; 0.5,0.5;  0.625,0.535; 0.75,0.6; 0.875,0.7335; 1,1">
                                          <p:stCondLst>
                                            <p:cond delay="830"/>
                                          </p:stCondLst>
                                        </p:cTn>
                                        <p:tgtEl>
                                          <p:spTgt spid="14"/>
                                        </p:tgtEl>
                                        <p:attrNameLst>
                                          <p:attrName>ppt_y</p:attrName>
                                        </p:attrNameLst>
                                      </p:cBhvr>
                                      <p:tavLst>
                                        <p:tav tm="0" fmla="#ppt_y-sin(pi*$)/9">
                                          <p:val>
                                            <p:fltVal val="0"/>
                                          </p:val>
                                        </p:tav>
                                        <p:tav tm="100000">
                                          <p:val>
                                            <p:fltVal val="1"/>
                                          </p:val>
                                        </p:tav>
                                      </p:tavLst>
                                    </p:anim>
                                    <p:anim calcmode="lin" valueType="num">
                                      <p:cBhvr>
                                        <p:cTn id="74" dur="415" tmFilter="0, 0; 0.125,0.2665; 0.25,0.4; 0.375,0.465; 0.5,0.5;  0.625,0.535; 0.75,0.6; 0.875,0.7335; 1,1">
                                          <p:stCondLst>
                                            <p:cond delay="1655"/>
                                          </p:stCondLst>
                                        </p:cTn>
                                        <p:tgtEl>
                                          <p:spTgt spid="14"/>
                                        </p:tgtEl>
                                        <p:attrNameLst>
                                          <p:attrName>ppt_y</p:attrName>
                                        </p:attrNameLst>
                                      </p:cBhvr>
                                      <p:tavLst>
                                        <p:tav tm="0" fmla="#ppt_y-sin(pi*$)/27">
                                          <p:val>
                                            <p:fltVal val="0"/>
                                          </p:val>
                                        </p:tav>
                                        <p:tav tm="100000">
                                          <p:val>
                                            <p:fltVal val="1"/>
                                          </p:val>
                                        </p:tav>
                                      </p:tavLst>
                                    </p:anim>
                                    <p:anim calcmode="lin" valueType="num">
                                      <p:cBhvr>
                                        <p:cTn id="75" dur="205" tmFilter="0, 0; 0.125,0.2665; 0.25,0.4; 0.375,0.465; 0.5,0.5;  0.625,0.535; 0.75,0.6; 0.875,0.7335; 1,1">
                                          <p:stCondLst>
                                            <p:cond delay="2070"/>
                                          </p:stCondLst>
                                        </p:cTn>
                                        <p:tgtEl>
                                          <p:spTgt spid="14"/>
                                        </p:tgtEl>
                                        <p:attrNameLst>
                                          <p:attrName>ppt_y</p:attrName>
                                        </p:attrNameLst>
                                      </p:cBhvr>
                                      <p:tavLst>
                                        <p:tav tm="0" fmla="#ppt_y-sin(pi*$)/81">
                                          <p:val>
                                            <p:fltVal val="0"/>
                                          </p:val>
                                        </p:tav>
                                        <p:tav tm="100000">
                                          <p:val>
                                            <p:fltVal val="1"/>
                                          </p:val>
                                        </p:tav>
                                      </p:tavLst>
                                    </p:anim>
                                    <p:animScale>
                                      <p:cBhvr>
                                        <p:cTn id="76" dur="33">
                                          <p:stCondLst>
                                            <p:cond delay="812"/>
                                          </p:stCondLst>
                                        </p:cTn>
                                        <p:tgtEl>
                                          <p:spTgt spid="14"/>
                                        </p:tgtEl>
                                      </p:cBhvr>
                                      <p:to x="100000" y="60000"/>
                                    </p:animScale>
                                    <p:animScale>
                                      <p:cBhvr>
                                        <p:cTn id="77" dur="207" decel="50000">
                                          <p:stCondLst>
                                            <p:cond delay="845"/>
                                          </p:stCondLst>
                                        </p:cTn>
                                        <p:tgtEl>
                                          <p:spTgt spid="14"/>
                                        </p:tgtEl>
                                      </p:cBhvr>
                                      <p:to x="100000" y="100000"/>
                                    </p:animScale>
                                    <p:animScale>
                                      <p:cBhvr>
                                        <p:cTn id="78" dur="33">
                                          <p:stCondLst>
                                            <p:cond delay="1640"/>
                                          </p:stCondLst>
                                        </p:cTn>
                                        <p:tgtEl>
                                          <p:spTgt spid="14"/>
                                        </p:tgtEl>
                                      </p:cBhvr>
                                      <p:to x="100000" y="80000"/>
                                    </p:animScale>
                                    <p:animScale>
                                      <p:cBhvr>
                                        <p:cTn id="79" dur="207" decel="50000">
                                          <p:stCondLst>
                                            <p:cond delay="1673"/>
                                          </p:stCondLst>
                                        </p:cTn>
                                        <p:tgtEl>
                                          <p:spTgt spid="14"/>
                                        </p:tgtEl>
                                      </p:cBhvr>
                                      <p:to x="100000" y="100000"/>
                                    </p:animScale>
                                    <p:animScale>
                                      <p:cBhvr>
                                        <p:cTn id="80" dur="33">
                                          <p:stCondLst>
                                            <p:cond delay="2052"/>
                                          </p:stCondLst>
                                        </p:cTn>
                                        <p:tgtEl>
                                          <p:spTgt spid="14"/>
                                        </p:tgtEl>
                                      </p:cBhvr>
                                      <p:to x="100000" y="90000"/>
                                    </p:animScale>
                                    <p:animScale>
                                      <p:cBhvr>
                                        <p:cTn id="81" dur="207" decel="50000">
                                          <p:stCondLst>
                                            <p:cond delay="2085"/>
                                          </p:stCondLst>
                                        </p:cTn>
                                        <p:tgtEl>
                                          <p:spTgt spid="14"/>
                                        </p:tgtEl>
                                      </p:cBhvr>
                                      <p:to x="100000" y="100000"/>
                                    </p:animScale>
                                    <p:animScale>
                                      <p:cBhvr>
                                        <p:cTn id="82" dur="33">
                                          <p:stCondLst>
                                            <p:cond delay="2260"/>
                                          </p:stCondLst>
                                        </p:cTn>
                                        <p:tgtEl>
                                          <p:spTgt spid="14"/>
                                        </p:tgtEl>
                                      </p:cBhvr>
                                      <p:to x="100000" y="95000"/>
                                    </p:animScale>
                                    <p:animScale>
                                      <p:cBhvr>
                                        <p:cTn id="83" dur="207" decel="50000">
                                          <p:stCondLst>
                                            <p:cond delay="2293"/>
                                          </p:stCondLst>
                                        </p:cTn>
                                        <p:tgtEl>
                                          <p:spTgt spid="14"/>
                                        </p:tgtEl>
                                      </p:cBhvr>
                                      <p:to x="100000" y="100000"/>
                                    </p:animScale>
                                  </p:childTnLst>
                                </p:cTn>
                              </p:par>
                              <p:par>
                                <p:cTn id="84" presetID="26" presetClass="entr" presetSubtype="0" fill="hold" grpId="0" nodeType="withEffect">
                                  <p:stCondLst>
                                    <p:cond delay="750"/>
                                  </p:stCondLst>
                                  <p:childTnLst>
                                    <p:set>
                                      <p:cBhvr>
                                        <p:cTn id="85" dur="1" fill="hold">
                                          <p:stCondLst>
                                            <p:cond delay="0"/>
                                          </p:stCondLst>
                                        </p:cTn>
                                        <p:tgtEl>
                                          <p:spTgt spid="15"/>
                                        </p:tgtEl>
                                        <p:attrNameLst>
                                          <p:attrName>style.visibility</p:attrName>
                                        </p:attrNameLst>
                                      </p:cBhvr>
                                      <p:to>
                                        <p:strVal val="visible"/>
                                      </p:to>
                                    </p:set>
                                    <p:animEffect transition="in" filter="wipe(down)">
                                      <p:cBhvr>
                                        <p:cTn id="86" dur="725">
                                          <p:stCondLst>
                                            <p:cond delay="0"/>
                                          </p:stCondLst>
                                        </p:cTn>
                                        <p:tgtEl>
                                          <p:spTgt spid="15"/>
                                        </p:tgtEl>
                                      </p:cBhvr>
                                    </p:animEffect>
                                    <p:anim calcmode="lin" valueType="num">
                                      <p:cBhvr>
                                        <p:cTn id="87" dur="2278"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88" dur="83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89" dur="830" tmFilter="0, 0; 0.125,0.2665; 0.25,0.4; 0.375,0.465; 0.5,0.5;  0.625,0.535; 0.75,0.6; 0.875,0.7335; 1,1">
                                          <p:stCondLst>
                                            <p:cond delay="830"/>
                                          </p:stCondLst>
                                        </p:cTn>
                                        <p:tgtEl>
                                          <p:spTgt spid="15"/>
                                        </p:tgtEl>
                                        <p:attrNameLst>
                                          <p:attrName>ppt_y</p:attrName>
                                        </p:attrNameLst>
                                      </p:cBhvr>
                                      <p:tavLst>
                                        <p:tav tm="0" fmla="#ppt_y-sin(pi*$)/9">
                                          <p:val>
                                            <p:fltVal val="0"/>
                                          </p:val>
                                        </p:tav>
                                        <p:tav tm="100000">
                                          <p:val>
                                            <p:fltVal val="1"/>
                                          </p:val>
                                        </p:tav>
                                      </p:tavLst>
                                    </p:anim>
                                    <p:anim calcmode="lin" valueType="num">
                                      <p:cBhvr>
                                        <p:cTn id="90" dur="415" tmFilter="0, 0; 0.125,0.2665; 0.25,0.4; 0.375,0.465; 0.5,0.5;  0.625,0.535; 0.75,0.6; 0.875,0.7335; 1,1">
                                          <p:stCondLst>
                                            <p:cond delay="1655"/>
                                          </p:stCondLst>
                                        </p:cTn>
                                        <p:tgtEl>
                                          <p:spTgt spid="15"/>
                                        </p:tgtEl>
                                        <p:attrNameLst>
                                          <p:attrName>ppt_y</p:attrName>
                                        </p:attrNameLst>
                                      </p:cBhvr>
                                      <p:tavLst>
                                        <p:tav tm="0" fmla="#ppt_y-sin(pi*$)/27">
                                          <p:val>
                                            <p:fltVal val="0"/>
                                          </p:val>
                                        </p:tav>
                                        <p:tav tm="100000">
                                          <p:val>
                                            <p:fltVal val="1"/>
                                          </p:val>
                                        </p:tav>
                                      </p:tavLst>
                                    </p:anim>
                                    <p:anim calcmode="lin" valueType="num">
                                      <p:cBhvr>
                                        <p:cTn id="91" dur="205" tmFilter="0, 0; 0.125,0.2665; 0.25,0.4; 0.375,0.465; 0.5,0.5;  0.625,0.535; 0.75,0.6; 0.875,0.7335; 1,1">
                                          <p:stCondLst>
                                            <p:cond delay="2070"/>
                                          </p:stCondLst>
                                        </p:cTn>
                                        <p:tgtEl>
                                          <p:spTgt spid="15"/>
                                        </p:tgtEl>
                                        <p:attrNameLst>
                                          <p:attrName>ppt_y</p:attrName>
                                        </p:attrNameLst>
                                      </p:cBhvr>
                                      <p:tavLst>
                                        <p:tav tm="0" fmla="#ppt_y-sin(pi*$)/81">
                                          <p:val>
                                            <p:fltVal val="0"/>
                                          </p:val>
                                        </p:tav>
                                        <p:tav tm="100000">
                                          <p:val>
                                            <p:fltVal val="1"/>
                                          </p:val>
                                        </p:tav>
                                      </p:tavLst>
                                    </p:anim>
                                    <p:animScale>
                                      <p:cBhvr>
                                        <p:cTn id="92" dur="33">
                                          <p:stCondLst>
                                            <p:cond delay="812"/>
                                          </p:stCondLst>
                                        </p:cTn>
                                        <p:tgtEl>
                                          <p:spTgt spid="15"/>
                                        </p:tgtEl>
                                      </p:cBhvr>
                                      <p:to x="100000" y="60000"/>
                                    </p:animScale>
                                    <p:animScale>
                                      <p:cBhvr>
                                        <p:cTn id="93" dur="207" decel="50000">
                                          <p:stCondLst>
                                            <p:cond delay="845"/>
                                          </p:stCondLst>
                                        </p:cTn>
                                        <p:tgtEl>
                                          <p:spTgt spid="15"/>
                                        </p:tgtEl>
                                      </p:cBhvr>
                                      <p:to x="100000" y="100000"/>
                                    </p:animScale>
                                    <p:animScale>
                                      <p:cBhvr>
                                        <p:cTn id="94" dur="33">
                                          <p:stCondLst>
                                            <p:cond delay="1640"/>
                                          </p:stCondLst>
                                        </p:cTn>
                                        <p:tgtEl>
                                          <p:spTgt spid="15"/>
                                        </p:tgtEl>
                                      </p:cBhvr>
                                      <p:to x="100000" y="80000"/>
                                    </p:animScale>
                                    <p:animScale>
                                      <p:cBhvr>
                                        <p:cTn id="95" dur="207" decel="50000">
                                          <p:stCondLst>
                                            <p:cond delay="1673"/>
                                          </p:stCondLst>
                                        </p:cTn>
                                        <p:tgtEl>
                                          <p:spTgt spid="15"/>
                                        </p:tgtEl>
                                      </p:cBhvr>
                                      <p:to x="100000" y="100000"/>
                                    </p:animScale>
                                    <p:animScale>
                                      <p:cBhvr>
                                        <p:cTn id="96" dur="33">
                                          <p:stCondLst>
                                            <p:cond delay="2052"/>
                                          </p:stCondLst>
                                        </p:cTn>
                                        <p:tgtEl>
                                          <p:spTgt spid="15"/>
                                        </p:tgtEl>
                                      </p:cBhvr>
                                      <p:to x="100000" y="90000"/>
                                    </p:animScale>
                                    <p:animScale>
                                      <p:cBhvr>
                                        <p:cTn id="97" dur="207" decel="50000">
                                          <p:stCondLst>
                                            <p:cond delay="2085"/>
                                          </p:stCondLst>
                                        </p:cTn>
                                        <p:tgtEl>
                                          <p:spTgt spid="15"/>
                                        </p:tgtEl>
                                      </p:cBhvr>
                                      <p:to x="100000" y="100000"/>
                                    </p:animScale>
                                    <p:animScale>
                                      <p:cBhvr>
                                        <p:cTn id="98" dur="33">
                                          <p:stCondLst>
                                            <p:cond delay="2260"/>
                                          </p:stCondLst>
                                        </p:cTn>
                                        <p:tgtEl>
                                          <p:spTgt spid="15"/>
                                        </p:tgtEl>
                                      </p:cBhvr>
                                      <p:to x="100000" y="95000"/>
                                    </p:animScale>
                                    <p:animScale>
                                      <p:cBhvr>
                                        <p:cTn id="99" dur="207" decel="50000">
                                          <p:stCondLst>
                                            <p:cond delay="2293"/>
                                          </p:stCondLst>
                                        </p:cTn>
                                        <p:tgtEl>
                                          <p:spTgt spid="15"/>
                                        </p:tgtEl>
                                      </p:cBhvr>
                                      <p:to x="100000" y="100000"/>
                                    </p:animScale>
                                  </p:childTnLst>
                                </p:cTn>
                              </p:par>
                              <p:par>
                                <p:cTn id="100" presetID="26" presetClass="entr" presetSubtype="0" fill="hold" grpId="0" nodeType="withEffect">
                                  <p:stCondLst>
                                    <p:cond delay="750"/>
                                  </p:stCondLst>
                                  <p:childTnLst>
                                    <p:set>
                                      <p:cBhvr>
                                        <p:cTn id="101" dur="1" fill="hold">
                                          <p:stCondLst>
                                            <p:cond delay="0"/>
                                          </p:stCondLst>
                                        </p:cTn>
                                        <p:tgtEl>
                                          <p:spTgt spid="16"/>
                                        </p:tgtEl>
                                        <p:attrNameLst>
                                          <p:attrName>style.visibility</p:attrName>
                                        </p:attrNameLst>
                                      </p:cBhvr>
                                      <p:to>
                                        <p:strVal val="visible"/>
                                      </p:to>
                                    </p:set>
                                    <p:animEffect transition="in" filter="wipe(down)">
                                      <p:cBhvr>
                                        <p:cTn id="102" dur="725">
                                          <p:stCondLst>
                                            <p:cond delay="0"/>
                                          </p:stCondLst>
                                        </p:cTn>
                                        <p:tgtEl>
                                          <p:spTgt spid="16"/>
                                        </p:tgtEl>
                                      </p:cBhvr>
                                    </p:animEffect>
                                    <p:anim calcmode="lin" valueType="num">
                                      <p:cBhvr>
                                        <p:cTn id="103" dur="2278"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04" dur="83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5" dur="830" tmFilter="0, 0; 0.125,0.2665; 0.25,0.4; 0.375,0.465; 0.5,0.5;  0.625,0.535; 0.75,0.6; 0.875,0.7335; 1,1">
                                          <p:stCondLst>
                                            <p:cond delay="830"/>
                                          </p:stCondLst>
                                        </p:cTn>
                                        <p:tgtEl>
                                          <p:spTgt spid="16"/>
                                        </p:tgtEl>
                                        <p:attrNameLst>
                                          <p:attrName>ppt_y</p:attrName>
                                        </p:attrNameLst>
                                      </p:cBhvr>
                                      <p:tavLst>
                                        <p:tav tm="0" fmla="#ppt_y-sin(pi*$)/9">
                                          <p:val>
                                            <p:fltVal val="0"/>
                                          </p:val>
                                        </p:tav>
                                        <p:tav tm="100000">
                                          <p:val>
                                            <p:fltVal val="1"/>
                                          </p:val>
                                        </p:tav>
                                      </p:tavLst>
                                    </p:anim>
                                    <p:anim calcmode="lin" valueType="num">
                                      <p:cBhvr>
                                        <p:cTn id="106" dur="415" tmFilter="0, 0; 0.125,0.2665; 0.25,0.4; 0.375,0.465; 0.5,0.5;  0.625,0.535; 0.75,0.6; 0.875,0.7335; 1,1">
                                          <p:stCondLst>
                                            <p:cond delay="1655"/>
                                          </p:stCondLst>
                                        </p:cTn>
                                        <p:tgtEl>
                                          <p:spTgt spid="16"/>
                                        </p:tgtEl>
                                        <p:attrNameLst>
                                          <p:attrName>ppt_y</p:attrName>
                                        </p:attrNameLst>
                                      </p:cBhvr>
                                      <p:tavLst>
                                        <p:tav tm="0" fmla="#ppt_y-sin(pi*$)/27">
                                          <p:val>
                                            <p:fltVal val="0"/>
                                          </p:val>
                                        </p:tav>
                                        <p:tav tm="100000">
                                          <p:val>
                                            <p:fltVal val="1"/>
                                          </p:val>
                                        </p:tav>
                                      </p:tavLst>
                                    </p:anim>
                                    <p:anim calcmode="lin" valueType="num">
                                      <p:cBhvr>
                                        <p:cTn id="107" dur="205" tmFilter="0, 0; 0.125,0.2665; 0.25,0.4; 0.375,0.465; 0.5,0.5;  0.625,0.535; 0.75,0.6; 0.875,0.7335; 1,1">
                                          <p:stCondLst>
                                            <p:cond delay="2070"/>
                                          </p:stCondLst>
                                        </p:cTn>
                                        <p:tgtEl>
                                          <p:spTgt spid="16"/>
                                        </p:tgtEl>
                                        <p:attrNameLst>
                                          <p:attrName>ppt_y</p:attrName>
                                        </p:attrNameLst>
                                      </p:cBhvr>
                                      <p:tavLst>
                                        <p:tav tm="0" fmla="#ppt_y-sin(pi*$)/81">
                                          <p:val>
                                            <p:fltVal val="0"/>
                                          </p:val>
                                        </p:tav>
                                        <p:tav tm="100000">
                                          <p:val>
                                            <p:fltVal val="1"/>
                                          </p:val>
                                        </p:tav>
                                      </p:tavLst>
                                    </p:anim>
                                    <p:animScale>
                                      <p:cBhvr>
                                        <p:cTn id="108" dur="33">
                                          <p:stCondLst>
                                            <p:cond delay="812"/>
                                          </p:stCondLst>
                                        </p:cTn>
                                        <p:tgtEl>
                                          <p:spTgt spid="16"/>
                                        </p:tgtEl>
                                      </p:cBhvr>
                                      <p:to x="100000" y="60000"/>
                                    </p:animScale>
                                    <p:animScale>
                                      <p:cBhvr>
                                        <p:cTn id="109" dur="207" decel="50000">
                                          <p:stCondLst>
                                            <p:cond delay="845"/>
                                          </p:stCondLst>
                                        </p:cTn>
                                        <p:tgtEl>
                                          <p:spTgt spid="16"/>
                                        </p:tgtEl>
                                      </p:cBhvr>
                                      <p:to x="100000" y="100000"/>
                                    </p:animScale>
                                    <p:animScale>
                                      <p:cBhvr>
                                        <p:cTn id="110" dur="33">
                                          <p:stCondLst>
                                            <p:cond delay="1640"/>
                                          </p:stCondLst>
                                        </p:cTn>
                                        <p:tgtEl>
                                          <p:spTgt spid="16"/>
                                        </p:tgtEl>
                                      </p:cBhvr>
                                      <p:to x="100000" y="80000"/>
                                    </p:animScale>
                                    <p:animScale>
                                      <p:cBhvr>
                                        <p:cTn id="111" dur="207" decel="50000">
                                          <p:stCondLst>
                                            <p:cond delay="1673"/>
                                          </p:stCondLst>
                                        </p:cTn>
                                        <p:tgtEl>
                                          <p:spTgt spid="16"/>
                                        </p:tgtEl>
                                      </p:cBhvr>
                                      <p:to x="100000" y="100000"/>
                                    </p:animScale>
                                    <p:animScale>
                                      <p:cBhvr>
                                        <p:cTn id="112" dur="33">
                                          <p:stCondLst>
                                            <p:cond delay="2052"/>
                                          </p:stCondLst>
                                        </p:cTn>
                                        <p:tgtEl>
                                          <p:spTgt spid="16"/>
                                        </p:tgtEl>
                                      </p:cBhvr>
                                      <p:to x="100000" y="90000"/>
                                    </p:animScale>
                                    <p:animScale>
                                      <p:cBhvr>
                                        <p:cTn id="113" dur="207" decel="50000">
                                          <p:stCondLst>
                                            <p:cond delay="2085"/>
                                          </p:stCondLst>
                                        </p:cTn>
                                        <p:tgtEl>
                                          <p:spTgt spid="16"/>
                                        </p:tgtEl>
                                      </p:cBhvr>
                                      <p:to x="100000" y="100000"/>
                                    </p:animScale>
                                    <p:animScale>
                                      <p:cBhvr>
                                        <p:cTn id="114" dur="33">
                                          <p:stCondLst>
                                            <p:cond delay="2260"/>
                                          </p:stCondLst>
                                        </p:cTn>
                                        <p:tgtEl>
                                          <p:spTgt spid="16"/>
                                        </p:tgtEl>
                                      </p:cBhvr>
                                      <p:to x="100000" y="95000"/>
                                    </p:animScale>
                                    <p:animScale>
                                      <p:cBhvr>
                                        <p:cTn id="115" dur="207" decel="50000">
                                          <p:stCondLst>
                                            <p:cond delay="2293"/>
                                          </p:stCondLst>
                                        </p:cTn>
                                        <p:tgtEl>
                                          <p:spTgt spid="16"/>
                                        </p:tgtEl>
                                      </p:cBhvr>
                                      <p:to x="100000" y="100000"/>
                                    </p:animScale>
                                  </p:childTnLst>
                                </p:cTn>
                              </p:par>
                              <p:par>
                                <p:cTn id="116" presetID="26" presetClass="entr" presetSubtype="0" fill="hold" grpId="0" nodeType="withEffect">
                                  <p:stCondLst>
                                    <p:cond delay="750"/>
                                  </p:stCondLst>
                                  <p:childTnLst>
                                    <p:set>
                                      <p:cBhvr>
                                        <p:cTn id="117" dur="1" fill="hold">
                                          <p:stCondLst>
                                            <p:cond delay="0"/>
                                          </p:stCondLst>
                                        </p:cTn>
                                        <p:tgtEl>
                                          <p:spTgt spid="17"/>
                                        </p:tgtEl>
                                        <p:attrNameLst>
                                          <p:attrName>style.visibility</p:attrName>
                                        </p:attrNameLst>
                                      </p:cBhvr>
                                      <p:to>
                                        <p:strVal val="visible"/>
                                      </p:to>
                                    </p:set>
                                    <p:animEffect transition="in" filter="wipe(down)">
                                      <p:cBhvr>
                                        <p:cTn id="118" dur="725">
                                          <p:stCondLst>
                                            <p:cond delay="0"/>
                                          </p:stCondLst>
                                        </p:cTn>
                                        <p:tgtEl>
                                          <p:spTgt spid="17"/>
                                        </p:tgtEl>
                                      </p:cBhvr>
                                    </p:animEffect>
                                    <p:anim calcmode="lin" valueType="num">
                                      <p:cBhvr>
                                        <p:cTn id="119" dur="227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0" dur="830"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1" dur="830" tmFilter="0, 0; 0.125,0.2665; 0.25,0.4; 0.375,0.465; 0.5,0.5;  0.625,0.535; 0.75,0.6; 0.875,0.7335; 1,1">
                                          <p:stCondLst>
                                            <p:cond delay="830"/>
                                          </p:stCondLst>
                                        </p:cTn>
                                        <p:tgtEl>
                                          <p:spTgt spid="17"/>
                                        </p:tgtEl>
                                        <p:attrNameLst>
                                          <p:attrName>ppt_y</p:attrName>
                                        </p:attrNameLst>
                                      </p:cBhvr>
                                      <p:tavLst>
                                        <p:tav tm="0" fmla="#ppt_y-sin(pi*$)/9">
                                          <p:val>
                                            <p:fltVal val="0"/>
                                          </p:val>
                                        </p:tav>
                                        <p:tav tm="100000">
                                          <p:val>
                                            <p:fltVal val="1"/>
                                          </p:val>
                                        </p:tav>
                                      </p:tavLst>
                                    </p:anim>
                                    <p:anim calcmode="lin" valueType="num">
                                      <p:cBhvr>
                                        <p:cTn id="122" dur="415" tmFilter="0, 0; 0.125,0.2665; 0.25,0.4; 0.375,0.465; 0.5,0.5;  0.625,0.535; 0.75,0.6; 0.875,0.7335; 1,1">
                                          <p:stCondLst>
                                            <p:cond delay="1655"/>
                                          </p:stCondLst>
                                        </p:cTn>
                                        <p:tgtEl>
                                          <p:spTgt spid="17"/>
                                        </p:tgtEl>
                                        <p:attrNameLst>
                                          <p:attrName>ppt_y</p:attrName>
                                        </p:attrNameLst>
                                      </p:cBhvr>
                                      <p:tavLst>
                                        <p:tav tm="0" fmla="#ppt_y-sin(pi*$)/27">
                                          <p:val>
                                            <p:fltVal val="0"/>
                                          </p:val>
                                        </p:tav>
                                        <p:tav tm="100000">
                                          <p:val>
                                            <p:fltVal val="1"/>
                                          </p:val>
                                        </p:tav>
                                      </p:tavLst>
                                    </p:anim>
                                    <p:anim calcmode="lin" valueType="num">
                                      <p:cBhvr>
                                        <p:cTn id="123" dur="205" tmFilter="0, 0; 0.125,0.2665; 0.25,0.4; 0.375,0.465; 0.5,0.5;  0.625,0.535; 0.75,0.6; 0.875,0.7335; 1,1">
                                          <p:stCondLst>
                                            <p:cond delay="2070"/>
                                          </p:stCondLst>
                                        </p:cTn>
                                        <p:tgtEl>
                                          <p:spTgt spid="17"/>
                                        </p:tgtEl>
                                        <p:attrNameLst>
                                          <p:attrName>ppt_y</p:attrName>
                                        </p:attrNameLst>
                                      </p:cBhvr>
                                      <p:tavLst>
                                        <p:tav tm="0" fmla="#ppt_y-sin(pi*$)/81">
                                          <p:val>
                                            <p:fltVal val="0"/>
                                          </p:val>
                                        </p:tav>
                                        <p:tav tm="100000">
                                          <p:val>
                                            <p:fltVal val="1"/>
                                          </p:val>
                                        </p:tav>
                                      </p:tavLst>
                                    </p:anim>
                                    <p:animScale>
                                      <p:cBhvr>
                                        <p:cTn id="124" dur="33">
                                          <p:stCondLst>
                                            <p:cond delay="812"/>
                                          </p:stCondLst>
                                        </p:cTn>
                                        <p:tgtEl>
                                          <p:spTgt spid="17"/>
                                        </p:tgtEl>
                                      </p:cBhvr>
                                      <p:to x="100000" y="60000"/>
                                    </p:animScale>
                                    <p:animScale>
                                      <p:cBhvr>
                                        <p:cTn id="125" dur="207" decel="50000">
                                          <p:stCondLst>
                                            <p:cond delay="845"/>
                                          </p:stCondLst>
                                        </p:cTn>
                                        <p:tgtEl>
                                          <p:spTgt spid="17"/>
                                        </p:tgtEl>
                                      </p:cBhvr>
                                      <p:to x="100000" y="100000"/>
                                    </p:animScale>
                                    <p:animScale>
                                      <p:cBhvr>
                                        <p:cTn id="126" dur="33">
                                          <p:stCondLst>
                                            <p:cond delay="1640"/>
                                          </p:stCondLst>
                                        </p:cTn>
                                        <p:tgtEl>
                                          <p:spTgt spid="17"/>
                                        </p:tgtEl>
                                      </p:cBhvr>
                                      <p:to x="100000" y="80000"/>
                                    </p:animScale>
                                    <p:animScale>
                                      <p:cBhvr>
                                        <p:cTn id="127" dur="207" decel="50000">
                                          <p:stCondLst>
                                            <p:cond delay="1673"/>
                                          </p:stCondLst>
                                        </p:cTn>
                                        <p:tgtEl>
                                          <p:spTgt spid="17"/>
                                        </p:tgtEl>
                                      </p:cBhvr>
                                      <p:to x="100000" y="100000"/>
                                    </p:animScale>
                                    <p:animScale>
                                      <p:cBhvr>
                                        <p:cTn id="128" dur="33">
                                          <p:stCondLst>
                                            <p:cond delay="2052"/>
                                          </p:stCondLst>
                                        </p:cTn>
                                        <p:tgtEl>
                                          <p:spTgt spid="17"/>
                                        </p:tgtEl>
                                      </p:cBhvr>
                                      <p:to x="100000" y="90000"/>
                                    </p:animScale>
                                    <p:animScale>
                                      <p:cBhvr>
                                        <p:cTn id="129" dur="207" decel="50000">
                                          <p:stCondLst>
                                            <p:cond delay="2085"/>
                                          </p:stCondLst>
                                        </p:cTn>
                                        <p:tgtEl>
                                          <p:spTgt spid="17"/>
                                        </p:tgtEl>
                                      </p:cBhvr>
                                      <p:to x="100000" y="100000"/>
                                    </p:animScale>
                                    <p:animScale>
                                      <p:cBhvr>
                                        <p:cTn id="130" dur="33">
                                          <p:stCondLst>
                                            <p:cond delay="2260"/>
                                          </p:stCondLst>
                                        </p:cTn>
                                        <p:tgtEl>
                                          <p:spTgt spid="17"/>
                                        </p:tgtEl>
                                      </p:cBhvr>
                                      <p:to x="100000" y="95000"/>
                                    </p:animScale>
                                    <p:animScale>
                                      <p:cBhvr>
                                        <p:cTn id="131" dur="207" decel="50000">
                                          <p:stCondLst>
                                            <p:cond delay="2293"/>
                                          </p:stCondLst>
                                        </p:cTn>
                                        <p:tgtEl>
                                          <p:spTgt spid="17"/>
                                        </p:tgtEl>
                                      </p:cBhvr>
                                      <p:to x="100000" y="100000"/>
                                    </p:animScale>
                                  </p:childTnLst>
                                </p:cTn>
                              </p:par>
                              <p:par>
                                <p:cTn id="132" presetID="26" presetClass="entr" presetSubtype="0" fill="hold" grpId="0" nodeType="withEffect">
                                  <p:stCondLst>
                                    <p:cond delay="750"/>
                                  </p:stCondLst>
                                  <p:childTnLst>
                                    <p:set>
                                      <p:cBhvr>
                                        <p:cTn id="133" dur="1" fill="hold">
                                          <p:stCondLst>
                                            <p:cond delay="0"/>
                                          </p:stCondLst>
                                        </p:cTn>
                                        <p:tgtEl>
                                          <p:spTgt spid="18"/>
                                        </p:tgtEl>
                                        <p:attrNameLst>
                                          <p:attrName>style.visibility</p:attrName>
                                        </p:attrNameLst>
                                      </p:cBhvr>
                                      <p:to>
                                        <p:strVal val="visible"/>
                                      </p:to>
                                    </p:set>
                                    <p:animEffect transition="in" filter="wipe(down)">
                                      <p:cBhvr>
                                        <p:cTn id="134" dur="725">
                                          <p:stCondLst>
                                            <p:cond delay="0"/>
                                          </p:stCondLst>
                                        </p:cTn>
                                        <p:tgtEl>
                                          <p:spTgt spid="18"/>
                                        </p:tgtEl>
                                      </p:cBhvr>
                                    </p:animEffect>
                                    <p:anim calcmode="lin" valueType="num">
                                      <p:cBhvr>
                                        <p:cTn id="135" dur="2278"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36" dur="830"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37" dur="830" tmFilter="0, 0; 0.125,0.2665; 0.25,0.4; 0.375,0.465; 0.5,0.5;  0.625,0.535; 0.75,0.6; 0.875,0.7335; 1,1">
                                          <p:stCondLst>
                                            <p:cond delay="830"/>
                                          </p:stCondLst>
                                        </p:cTn>
                                        <p:tgtEl>
                                          <p:spTgt spid="18"/>
                                        </p:tgtEl>
                                        <p:attrNameLst>
                                          <p:attrName>ppt_y</p:attrName>
                                        </p:attrNameLst>
                                      </p:cBhvr>
                                      <p:tavLst>
                                        <p:tav tm="0" fmla="#ppt_y-sin(pi*$)/9">
                                          <p:val>
                                            <p:fltVal val="0"/>
                                          </p:val>
                                        </p:tav>
                                        <p:tav tm="100000">
                                          <p:val>
                                            <p:fltVal val="1"/>
                                          </p:val>
                                        </p:tav>
                                      </p:tavLst>
                                    </p:anim>
                                    <p:anim calcmode="lin" valueType="num">
                                      <p:cBhvr>
                                        <p:cTn id="138" dur="415" tmFilter="0, 0; 0.125,0.2665; 0.25,0.4; 0.375,0.465; 0.5,0.5;  0.625,0.535; 0.75,0.6; 0.875,0.7335; 1,1">
                                          <p:stCondLst>
                                            <p:cond delay="1655"/>
                                          </p:stCondLst>
                                        </p:cTn>
                                        <p:tgtEl>
                                          <p:spTgt spid="18"/>
                                        </p:tgtEl>
                                        <p:attrNameLst>
                                          <p:attrName>ppt_y</p:attrName>
                                        </p:attrNameLst>
                                      </p:cBhvr>
                                      <p:tavLst>
                                        <p:tav tm="0" fmla="#ppt_y-sin(pi*$)/27">
                                          <p:val>
                                            <p:fltVal val="0"/>
                                          </p:val>
                                        </p:tav>
                                        <p:tav tm="100000">
                                          <p:val>
                                            <p:fltVal val="1"/>
                                          </p:val>
                                        </p:tav>
                                      </p:tavLst>
                                    </p:anim>
                                    <p:anim calcmode="lin" valueType="num">
                                      <p:cBhvr>
                                        <p:cTn id="139" dur="205" tmFilter="0, 0; 0.125,0.2665; 0.25,0.4; 0.375,0.465; 0.5,0.5;  0.625,0.535; 0.75,0.6; 0.875,0.7335; 1,1">
                                          <p:stCondLst>
                                            <p:cond delay="2070"/>
                                          </p:stCondLst>
                                        </p:cTn>
                                        <p:tgtEl>
                                          <p:spTgt spid="18"/>
                                        </p:tgtEl>
                                        <p:attrNameLst>
                                          <p:attrName>ppt_y</p:attrName>
                                        </p:attrNameLst>
                                      </p:cBhvr>
                                      <p:tavLst>
                                        <p:tav tm="0" fmla="#ppt_y-sin(pi*$)/81">
                                          <p:val>
                                            <p:fltVal val="0"/>
                                          </p:val>
                                        </p:tav>
                                        <p:tav tm="100000">
                                          <p:val>
                                            <p:fltVal val="1"/>
                                          </p:val>
                                        </p:tav>
                                      </p:tavLst>
                                    </p:anim>
                                    <p:animScale>
                                      <p:cBhvr>
                                        <p:cTn id="140" dur="33">
                                          <p:stCondLst>
                                            <p:cond delay="812"/>
                                          </p:stCondLst>
                                        </p:cTn>
                                        <p:tgtEl>
                                          <p:spTgt spid="18"/>
                                        </p:tgtEl>
                                      </p:cBhvr>
                                      <p:to x="100000" y="60000"/>
                                    </p:animScale>
                                    <p:animScale>
                                      <p:cBhvr>
                                        <p:cTn id="141" dur="207" decel="50000">
                                          <p:stCondLst>
                                            <p:cond delay="845"/>
                                          </p:stCondLst>
                                        </p:cTn>
                                        <p:tgtEl>
                                          <p:spTgt spid="18"/>
                                        </p:tgtEl>
                                      </p:cBhvr>
                                      <p:to x="100000" y="100000"/>
                                    </p:animScale>
                                    <p:animScale>
                                      <p:cBhvr>
                                        <p:cTn id="142" dur="33">
                                          <p:stCondLst>
                                            <p:cond delay="1640"/>
                                          </p:stCondLst>
                                        </p:cTn>
                                        <p:tgtEl>
                                          <p:spTgt spid="18"/>
                                        </p:tgtEl>
                                      </p:cBhvr>
                                      <p:to x="100000" y="80000"/>
                                    </p:animScale>
                                    <p:animScale>
                                      <p:cBhvr>
                                        <p:cTn id="143" dur="207" decel="50000">
                                          <p:stCondLst>
                                            <p:cond delay="1673"/>
                                          </p:stCondLst>
                                        </p:cTn>
                                        <p:tgtEl>
                                          <p:spTgt spid="18"/>
                                        </p:tgtEl>
                                      </p:cBhvr>
                                      <p:to x="100000" y="100000"/>
                                    </p:animScale>
                                    <p:animScale>
                                      <p:cBhvr>
                                        <p:cTn id="144" dur="33">
                                          <p:stCondLst>
                                            <p:cond delay="2052"/>
                                          </p:stCondLst>
                                        </p:cTn>
                                        <p:tgtEl>
                                          <p:spTgt spid="18"/>
                                        </p:tgtEl>
                                      </p:cBhvr>
                                      <p:to x="100000" y="90000"/>
                                    </p:animScale>
                                    <p:animScale>
                                      <p:cBhvr>
                                        <p:cTn id="145" dur="207" decel="50000">
                                          <p:stCondLst>
                                            <p:cond delay="2085"/>
                                          </p:stCondLst>
                                        </p:cTn>
                                        <p:tgtEl>
                                          <p:spTgt spid="18"/>
                                        </p:tgtEl>
                                      </p:cBhvr>
                                      <p:to x="100000" y="100000"/>
                                    </p:animScale>
                                    <p:animScale>
                                      <p:cBhvr>
                                        <p:cTn id="146" dur="33">
                                          <p:stCondLst>
                                            <p:cond delay="2260"/>
                                          </p:stCondLst>
                                        </p:cTn>
                                        <p:tgtEl>
                                          <p:spTgt spid="18"/>
                                        </p:tgtEl>
                                      </p:cBhvr>
                                      <p:to x="100000" y="95000"/>
                                    </p:animScale>
                                    <p:animScale>
                                      <p:cBhvr>
                                        <p:cTn id="147" dur="207" decel="50000">
                                          <p:stCondLst>
                                            <p:cond delay="2293"/>
                                          </p:stCondLst>
                                        </p:cTn>
                                        <p:tgtEl>
                                          <p:spTgt spid="18"/>
                                        </p:tgtEl>
                                      </p:cBhvr>
                                      <p:to x="100000" y="100000"/>
                                    </p:animScale>
                                  </p:childTnLst>
                                </p:cTn>
                              </p:par>
                              <p:par>
                                <p:cTn id="148" presetID="26" presetClass="entr" presetSubtype="0" fill="hold" grpId="0" nodeType="withEffect">
                                  <p:stCondLst>
                                    <p:cond delay="750"/>
                                  </p:stCondLst>
                                  <p:childTnLst>
                                    <p:set>
                                      <p:cBhvr>
                                        <p:cTn id="149" dur="1" fill="hold">
                                          <p:stCondLst>
                                            <p:cond delay="0"/>
                                          </p:stCondLst>
                                        </p:cTn>
                                        <p:tgtEl>
                                          <p:spTgt spid="19"/>
                                        </p:tgtEl>
                                        <p:attrNameLst>
                                          <p:attrName>style.visibility</p:attrName>
                                        </p:attrNameLst>
                                      </p:cBhvr>
                                      <p:to>
                                        <p:strVal val="visible"/>
                                      </p:to>
                                    </p:set>
                                    <p:animEffect transition="in" filter="wipe(down)">
                                      <p:cBhvr>
                                        <p:cTn id="150" dur="725">
                                          <p:stCondLst>
                                            <p:cond delay="0"/>
                                          </p:stCondLst>
                                        </p:cTn>
                                        <p:tgtEl>
                                          <p:spTgt spid="19"/>
                                        </p:tgtEl>
                                      </p:cBhvr>
                                    </p:animEffect>
                                    <p:anim calcmode="lin" valueType="num">
                                      <p:cBhvr>
                                        <p:cTn id="151" dur="2278"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52" dur="830"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53" dur="830" tmFilter="0, 0; 0.125,0.2665; 0.25,0.4; 0.375,0.465; 0.5,0.5;  0.625,0.535; 0.75,0.6; 0.875,0.7335; 1,1">
                                          <p:stCondLst>
                                            <p:cond delay="830"/>
                                          </p:stCondLst>
                                        </p:cTn>
                                        <p:tgtEl>
                                          <p:spTgt spid="19"/>
                                        </p:tgtEl>
                                        <p:attrNameLst>
                                          <p:attrName>ppt_y</p:attrName>
                                        </p:attrNameLst>
                                      </p:cBhvr>
                                      <p:tavLst>
                                        <p:tav tm="0" fmla="#ppt_y-sin(pi*$)/9">
                                          <p:val>
                                            <p:fltVal val="0"/>
                                          </p:val>
                                        </p:tav>
                                        <p:tav tm="100000">
                                          <p:val>
                                            <p:fltVal val="1"/>
                                          </p:val>
                                        </p:tav>
                                      </p:tavLst>
                                    </p:anim>
                                    <p:anim calcmode="lin" valueType="num">
                                      <p:cBhvr>
                                        <p:cTn id="154" dur="415" tmFilter="0, 0; 0.125,0.2665; 0.25,0.4; 0.375,0.465; 0.5,0.5;  0.625,0.535; 0.75,0.6; 0.875,0.7335; 1,1">
                                          <p:stCondLst>
                                            <p:cond delay="1655"/>
                                          </p:stCondLst>
                                        </p:cTn>
                                        <p:tgtEl>
                                          <p:spTgt spid="19"/>
                                        </p:tgtEl>
                                        <p:attrNameLst>
                                          <p:attrName>ppt_y</p:attrName>
                                        </p:attrNameLst>
                                      </p:cBhvr>
                                      <p:tavLst>
                                        <p:tav tm="0" fmla="#ppt_y-sin(pi*$)/27">
                                          <p:val>
                                            <p:fltVal val="0"/>
                                          </p:val>
                                        </p:tav>
                                        <p:tav tm="100000">
                                          <p:val>
                                            <p:fltVal val="1"/>
                                          </p:val>
                                        </p:tav>
                                      </p:tavLst>
                                    </p:anim>
                                    <p:anim calcmode="lin" valueType="num">
                                      <p:cBhvr>
                                        <p:cTn id="155" dur="205" tmFilter="0, 0; 0.125,0.2665; 0.25,0.4; 0.375,0.465; 0.5,0.5;  0.625,0.535; 0.75,0.6; 0.875,0.7335; 1,1">
                                          <p:stCondLst>
                                            <p:cond delay="2070"/>
                                          </p:stCondLst>
                                        </p:cTn>
                                        <p:tgtEl>
                                          <p:spTgt spid="19"/>
                                        </p:tgtEl>
                                        <p:attrNameLst>
                                          <p:attrName>ppt_y</p:attrName>
                                        </p:attrNameLst>
                                      </p:cBhvr>
                                      <p:tavLst>
                                        <p:tav tm="0" fmla="#ppt_y-sin(pi*$)/81">
                                          <p:val>
                                            <p:fltVal val="0"/>
                                          </p:val>
                                        </p:tav>
                                        <p:tav tm="100000">
                                          <p:val>
                                            <p:fltVal val="1"/>
                                          </p:val>
                                        </p:tav>
                                      </p:tavLst>
                                    </p:anim>
                                    <p:animScale>
                                      <p:cBhvr>
                                        <p:cTn id="156" dur="33">
                                          <p:stCondLst>
                                            <p:cond delay="812"/>
                                          </p:stCondLst>
                                        </p:cTn>
                                        <p:tgtEl>
                                          <p:spTgt spid="19"/>
                                        </p:tgtEl>
                                      </p:cBhvr>
                                      <p:to x="100000" y="60000"/>
                                    </p:animScale>
                                    <p:animScale>
                                      <p:cBhvr>
                                        <p:cTn id="157" dur="207" decel="50000">
                                          <p:stCondLst>
                                            <p:cond delay="845"/>
                                          </p:stCondLst>
                                        </p:cTn>
                                        <p:tgtEl>
                                          <p:spTgt spid="19"/>
                                        </p:tgtEl>
                                      </p:cBhvr>
                                      <p:to x="100000" y="100000"/>
                                    </p:animScale>
                                    <p:animScale>
                                      <p:cBhvr>
                                        <p:cTn id="158" dur="33">
                                          <p:stCondLst>
                                            <p:cond delay="1640"/>
                                          </p:stCondLst>
                                        </p:cTn>
                                        <p:tgtEl>
                                          <p:spTgt spid="19"/>
                                        </p:tgtEl>
                                      </p:cBhvr>
                                      <p:to x="100000" y="80000"/>
                                    </p:animScale>
                                    <p:animScale>
                                      <p:cBhvr>
                                        <p:cTn id="159" dur="207" decel="50000">
                                          <p:stCondLst>
                                            <p:cond delay="1673"/>
                                          </p:stCondLst>
                                        </p:cTn>
                                        <p:tgtEl>
                                          <p:spTgt spid="19"/>
                                        </p:tgtEl>
                                      </p:cBhvr>
                                      <p:to x="100000" y="100000"/>
                                    </p:animScale>
                                    <p:animScale>
                                      <p:cBhvr>
                                        <p:cTn id="160" dur="33">
                                          <p:stCondLst>
                                            <p:cond delay="2052"/>
                                          </p:stCondLst>
                                        </p:cTn>
                                        <p:tgtEl>
                                          <p:spTgt spid="19"/>
                                        </p:tgtEl>
                                      </p:cBhvr>
                                      <p:to x="100000" y="90000"/>
                                    </p:animScale>
                                    <p:animScale>
                                      <p:cBhvr>
                                        <p:cTn id="161" dur="207" decel="50000">
                                          <p:stCondLst>
                                            <p:cond delay="2085"/>
                                          </p:stCondLst>
                                        </p:cTn>
                                        <p:tgtEl>
                                          <p:spTgt spid="19"/>
                                        </p:tgtEl>
                                      </p:cBhvr>
                                      <p:to x="100000" y="100000"/>
                                    </p:animScale>
                                    <p:animScale>
                                      <p:cBhvr>
                                        <p:cTn id="162" dur="33">
                                          <p:stCondLst>
                                            <p:cond delay="2260"/>
                                          </p:stCondLst>
                                        </p:cTn>
                                        <p:tgtEl>
                                          <p:spTgt spid="19"/>
                                        </p:tgtEl>
                                      </p:cBhvr>
                                      <p:to x="100000" y="95000"/>
                                    </p:animScale>
                                    <p:animScale>
                                      <p:cBhvr>
                                        <p:cTn id="163" dur="207" decel="50000">
                                          <p:stCondLst>
                                            <p:cond delay="2293"/>
                                          </p:stCondLst>
                                        </p:cTn>
                                        <p:tgtEl>
                                          <p:spTgt spid="19"/>
                                        </p:tgtEl>
                                      </p:cBhvr>
                                      <p:to x="100000" y="100000"/>
                                    </p:animScale>
                                  </p:childTnLst>
                                </p:cTn>
                              </p:par>
                              <p:par>
                                <p:cTn id="164" presetID="26" presetClass="entr" presetSubtype="0" fill="hold" grpId="0" nodeType="withEffect">
                                  <p:stCondLst>
                                    <p:cond delay="750"/>
                                  </p:stCondLst>
                                  <p:childTnLst>
                                    <p:set>
                                      <p:cBhvr>
                                        <p:cTn id="165" dur="1" fill="hold">
                                          <p:stCondLst>
                                            <p:cond delay="0"/>
                                          </p:stCondLst>
                                        </p:cTn>
                                        <p:tgtEl>
                                          <p:spTgt spid="20"/>
                                        </p:tgtEl>
                                        <p:attrNameLst>
                                          <p:attrName>style.visibility</p:attrName>
                                        </p:attrNameLst>
                                      </p:cBhvr>
                                      <p:to>
                                        <p:strVal val="visible"/>
                                      </p:to>
                                    </p:set>
                                    <p:animEffect transition="in" filter="wipe(down)">
                                      <p:cBhvr>
                                        <p:cTn id="166" dur="725">
                                          <p:stCondLst>
                                            <p:cond delay="0"/>
                                          </p:stCondLst>
                                        </p:cTn>
                                        <p:tgtEl>
                                          <p:spTgt spid="20"/>
                                        </p:tgtEl>
                                      </p:cBhvr>
                                    </p:animEffect>
                                    <p:anim calcmode="lin" valueType="num">
                                      <p:cBhvr>
                                        <p:cTn id="167" dur="2278"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68" dur="830"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69" dur="830" tmFilter="0, 0; 0.125,0.2665; 0.25,0.4; 0.375,0.465; 0.5,0.5;  0.625,0.535; 0.75,0.6; 0.875,0.7335; 1,1">
                                          <p:stCondLst>
                                            <p:cond delay="830"/>
                                          </p:stCondLst>
                                        </p:cTn>
                                        <p:tgtEl>
                                          <p:spTgt spid="20"/>
                                        </p:tgtEl>
                                        <p:attrNameLst>
                                          <p:attrName>ppt_y</p:attrName>
                                        </p:attrNameLst>
                                      </p:cBhvr>
                                      <p:tavLst>
                                        <p:tav tm="0" fmla="#ppt_y-sin(pi*$)/9">
                                          <p:val>
                                            <p:fltVal val="0"/>
                                          </p:val>
                                        </p:tav>
                                        <p:tav tm="100000">
                                          <p:val>
                                            <p:fltVal val="1"/>
                                          </p:val>
                                        </p:tav>
                                      </p:tavLst>
                                    </p:anim>
                                    <p:anim calcmode="lin" valueType="num">
                                      <p:cBhvr>
                                        <p:cTn id="170" dur="415" tmFilter="0, 0; 0.125,0.2665; 0.25,0.4; 0.375,0.465; 0.5,0.5;  0.625,0.535; 0.75,0.6; 0.875,0.7335; 1,1">
                                          <p:stCondLst>
                                            <p:cond delay="1655"/>
                                          </p:stCondLst>
                                        </p:cTn>
                                        <p:tgtEl>
                                          <p:spTgt spid="20"/>
                                        </p:tgtEl>
                                        <p:attrNameLst>
                                          <p:attrName>ppt_y</p:attrName>
                                        </p:attrNameLst>
                                      </p:cBhvr>
                                      <p:tavLst>
                                        <p:tav tm="0" fmla="#ppt_y-sin(pi*$)/27">
                                          <p:val>
                                            <p:fltVal val="0"/>
                                          </p:val>
                                        </p:tav>
                                        <p:tav tm="100000">
                                          <p:val>
                                            <p:fltVal val="1"/>
                                          </p:val>
                                        </p:tav>
                                      </p:tavLst>
                                    </p:anim>
                                    <p:anim calcmode="lin" valueType="num">
                                      <p:cBhvr>
                                        <p:cTn id="171" dur="205" tmFilter="0, 0; 0.125,0.2665; 0.25,0.4; 0.375,0.465; 0.5,0.5;  0.625,0.535; 0.75,0.6; 0.875,0.7335; 1,1">
                                          <p:stCondLst>
                                            <p:cond delay="2070"/>
                                          </p:stCondLst>
                                        </p:cTn>
                                        <p:tgtEl>
                                          <p:spTgt spid="20"/>
                                        </p:tgtEl>
                                        <p:attrNameLst>
                                          <p:attrName>ppt_y</p:attrName>
                                        </p:attrNameLst>
                                      </p:cBhvr>
                                      <p:tavLst>
                                        <p:tav tm="0" fmla="#ppt_y-sin(pi*$)/81">
                                          <p:val>
                                            <p:fltVal val="0"/>
                                          </p:val>
                                        </p:tav>
                                        <p:tav tm="100000">
                                          <p:val>
                                            <p:fltVal val="1"/>
                                          </p:val>
                                        </p:tav>
                                      </p:tavLst>
                                    </p:anim>
                                    <p:animScale>
                                      <p:cBhvr>
                                        <p:cTn id="172" dur="33">
                                          <p:stCondLst>
                                            <p:cond delay="812"/>
                                          </p:stCondLst>
                                        </p:cTn>
                                        <p:tgtEl>
                                          <p:spTgt spid="20"/>
                                        </p:tgtEl>
                                      </p:cBhvr>
                                      <p:to x="100000" y="60000"/>
                                    </p:animScale>
                                    <p:animScale>
                                      <p:cBhvr>
                                        <p:cTn id="173" dur="207" decel="50000">
                                          <p:stCondLst>
                                            <p:cond delay="845"/>
                                          </p:stCondLst>
                                        </p:cTn>
                                        <p:tgtEl>
                                          <p:spTgt spid="20"/>
                                        </p:tgtEl>
                                      </p:cBhvr>
                                      <p:to x="100000" y="100000"/>
                                    </p:animScale>
                                    <p:animScale>
                                      <p:cBhvr>
                                        <p:cTn id="174" dur="33">
                                          <p:stCondLst>
                                            <p:cond delay="1640"/>
                                          </p:stCondLst>
                                        </p:cTn>
                                        <p:tgtEl>
                                          <p:spTgt spid="20"/>
                                        </p:tgtEl>
                                      </p:cBhvr>
                                      <p:to x="100000" y="80000"/>
                                    </p:animScale>
                                    <p:animScale>
                                      <p:cBhvr>
                                        <p:cTn id="175" dur="207" decel="50000">
                                          <p:stCondLst>
                                            <p:cond delay="1673"/>
                                          </p:stCondLst>
                                        </p:cTn>
                                        <p:tgtEl>
                                          <p:spTgt spid="20"/>
                                        </p:tgtEl>
                                      </p:cBhvr>
                                      <p:to x="100000" y="100000"/>
                                    </p:animScale>
                                    <p:animScale>
                                      <p:cBhvr>
                                        <p:cTn id="176" dur="33">
                                          <p:stCondLst>
                                            <p:cond delay="2052"/>
                                          </p:stCondLst>
                                        </p:cTn>
                                        <p:tgtEl>
                                          <p:spTgt spid="20"/>
                                        </p:tgtEl>
                                      </p:cBhvr>
                                      <p:to x="100000" y="90000"/>
                                    </p:animScale>
                                    <p:animScale>
                                      <p:cBhvr>
                                        <p:cTn id="177" dur="207" decel="50000">
                                          <p:stCondLst>
                                            <p:cond delay="2085"/>
                                          </p:stCondLst>
                                        </p:cTn>
                                        <p:tgtEl>
                                          <p:spTgt spid="20"/>
                                        </p:tgtEl>
                                      </p:cBhvr>
                                      <p:to x="100000" y="100000"/>
                                    </p:animScale>
                                    <p:animScale>
                                      <p:cBhvr>
                                        <p:cTn id="178" dur="33">
                                          <p:stCondLst>
                                            <p:cond delay="2260"/>
                                          </p:stCondLst>
                                        </p:cTn>
                                        <p:tgtEl>
                                          <p:spTgt spid="20"/>
                                        </p:tgtEl>
                                      </p:cBhvr>
                                      <p:to x="100000" y="95000"/>
                                    </p:animScale>
                                    <p:animScale>
                                      <p:cBhvr>
                                        <p:cTn id="179" dur="207" decel="50000">
                                          <p:stCondLst>
                                            <p:cond delay="2293"/>
                                          </p:stCondLst>
                                        </p:cTn>
                                        <p:tgtEl>
                                          <p:spTgt spid="20"/>
                                        </p:tgtEl>
                                      </p:cBhvr>
                                      <p:to x="100000" y="100000"/>
                                    </p:animScale>
                                  </p:childTnLst>
                                </p:cTn>
                              </p:par>
                              <p:par>
                                <p:cTn id="180" presetID="26" presetClass="entr" presetSubtype="0" fill="hold" grpId="0" nodeType="withEffect">
                                  <p:stCondLst>
                                    <p:cond delay="750"/>
                                  </p:stCondLst>
                                  <p:childTnLst>
                                    <p:set>
                                      <p:cBhvr>
                                        <p:cTn id="181" dur="1" fill="hold">
                                          <p:stCondLst>
                                            <p:cond delay="0"/>
                                          </p:stCondLst>
                                        </p:cTn>
                                        <p:tgtEl>
                                          <p:spTgt spid="21"/>
                                        </p:tgtEl>
                                        <p:attrNameLst>
                                          <p:attrName>style.visibility</p:attrName>
                                        </p:attrNameLst>
                                      </p:cBhvr>
                                      <p:to>
                                        <p:strVal val="visible"/>
                                      </p:to>
                                    </p:set>
                                    <p:animEffect transition="in" filter="wipe(down)">
                                      <p:cBhvr>
                                        <p:cTn id="182" dur="725">
                                          <p:stCondLst>
                                            <p:cond delay="0"/>
                                          </p:stCondLst>
                                        </p:cTn>
                                        <p:tgtEl>
                                          <p:spTgt spid="21"/>
                                        </p:tgtEl>
                                      </p:cBhvr>
                                    </p:animEffect>
                                    <p:anim calcmode="lin" valueType="num">
                                      <p:cBhvr>
                                        <p:cTn id="183" dur="2278"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4" dur="830"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85" dur="830" tmFilter="0, 0; 0.125,0.2665; 0.25,0.4; 0.375,0.465; 0.5,0.5;  0.625,0.535; 0.75,0.6; 0.875,0.7335; 1,1">
                                          <p:stCondLst>
                                            <p:cond delay="830"/>
                                          </p:stCondLst>
                                        </p:cTn>
                                        <p:tgtEl>
                                          <p:spTgt spid="21"/>
                                        </p:tgtEl>
                                        <p:attrNameLst>
                                          <p:attrName>ppt_y</p:attrName>
                                        </p:attrNameLst>
                                      </p:cBhvr>
                                      <p:tavLst>
                                        <p:tav tm="0" fmla="#ppt_y-sin(pi*$)/9">
                                          <p:val>
                                            <p:fltVal val="0"/>
                                          </p:val>
                                        </p:tav>
                                        <p:tav tm="100000">
                                          <p:val>
                                            <p:fltVal val="1"/>
                                          </p:val>
                                        </p:tav>
                                      </p:tavLst>
                                    </p:anim>
                                    <p:anim calcmode="lin" valueType="num">
                                      <p:cBhvr>
                                        <p:cTn id="186" dur="415" tmFilter="0, 0; 0.125,0.2665; 0.25,0.4; 0.375,0.465; 0.5,0.5;  0.625,0.535; 0.75,0.6; 0.875,0.7335; 1,1">
                                          <p:stCondLst>
                                            <p:cond delay="1655"/>
                                          </p:stCondLst>
                                        </p:cTn>
                                        <p:tgtEl>
                                          <p:spTgt spid="21"/>
                                        </p:tgtEl>
                                        <p:attrNameLst>
                                          <p:attrName>ppt_y</p:attrName>
                                        </p:attrNameLst>
                                      </p:cBhvr>
                                      <p:tavLst>
                                        <p:tav tm="0" fmla="#ppt_y-sin(pi*$)/27">
                                          <p:val>
                                            <p:fltVal val="0"/>
                                          </p:val>
                                        </p:tav>
                                        <p:tav tm="100000">
                                          <p:val>
                                            <p:fltVal val="1"/>
                                          </p:val>
                                        </p:tav>
                                      </p:tavLst>
                                    </p:anim>
                                    <p:anim calcmode="lin" valueType="num">
                                      <p:cBhvr>
                                        <p:cTn id="187" dur="205" tmFilter="0, 0; 0.125,0.2665; 0.25,0.4; 0.375,0.465; 0.5,0.5;  0.625,0.535; 0.75,0.6; 0.875,0.7335; 1,1">
                                          <p:stCondLst>
                                            <p:cond delay="2070"/>
                                          </p:stCondLst>
                                        </p:cTn>
                                        <p:tgtEl>
                                          <p:spTgt spid="21"/>
                                        </p:tgtEl>
                                        <p:attrNameLst>
                                          <p:attrName>ppt_y</p:attrName>
                                        </p:attrNameLst>
                                      </p:cBhvr>
                                      <p:tavLst>
                                        <p:tav tm="0" fmla="#ppt_y-sin(pi*$)/81">
                                          <p:val>
                                            <p:fltVal val="0"/>
                                          </p:val>
                                        </p:tav>
                                        <p:tav tm="100000">
                                          <p:val>
                                            <p:fltVal val="1"/>
                                          </p:val>
                                        </p:tav>
                                      </p:tavLst>
                                    </p:anim>
                                    <p:animScale>
                                      <p:cBhvr>
                                        <p:cTn id="188" dur="33">
                                          <p:stCondLst>
                                            <p:cond delay="812"/>
                                          </p:stCondLst>
                                        </p:cTn>
                                        <p:tgtEl>
                                          <p:spTgt spid="21"/>
                                        </p:tgtEl>
                                      </p:cBhvr>
                                      <p:to x="100000" y="60000"/>
                                    </p:animScale>
                                    <p:animScale>
                                      <p:cBhvr>
                                        <p:cTn id="189" dur="207" decel="50000">
                                          <p:stCondLst>
                                            <p:cond delay="845"/>
                                          </p:stCondLst>
                                        </p:cTn>
                                        <p:tgtEl>
                                          <p:spTgt spid="21"/>
                                        </p:tgtEl>
                                      </p:cBhvr>
                                      <p:to x="100000" y="100000"/>
                                    </p:animScale>
                                    <p:animScale>
                                      <p:cBhvr>
                                        <p:cTn id="190" dur="33">
                                          <p:stCondLst>
                                            <p:cond delay="1640"/>
                                          </p:stCondLst>
                                        </p:cTn>
                                        <p:tgtEl>
                                          <p:spTgt spid="21"/>
                                        </p:tgtEl>
                                      </p:cBhvr>
                                      <p:to x="100000" y="80000"/>
                                    </p:animScale>
                                    <p:animScale>
                                      <p:cBhvr>
                                        <p:cTn id="191" dur="207" decel="50000">
                                          <p:stCondLst>
                                            <p:cond delay="1673"/>
                                          </p:stCondLst>
                                        </p:cTn>
                                        <p:tgtEl>
                                          <p:spTgt spid="21"/>
                                        </p:tgtEl>
                                      </p:cBhvr>
                                      <p:to x="100000" y="100000"/>
                                    </p:animScale>
                                    <p:animScale>
                                      <p:cBhvr>
                                        <p:cTn id="192" dur="33">
                                          <p:stCondLst>
                                            <p:cond delay="2052"/>
                                          </p:stCondLst>
                                        </p:cTn>
                                        <p:tgtEl>
                                          <p:spTgt spid="21"/>
                                        </p:tgtEl>
                                      </p:cBhvr>
                                      <p:to x="100000" y="90000"/>
                                    </p:animScale>
                                    <p:animScale>
                                      <p:cBhvr>
                                        <p:cTn id="193" dur="207" decel="50000">
                                          <p:stCondLst>
                                            <p:cond delay="2085"/>
                                          </p:stCondLst>
                                        </p:cTn>
                                        <p:tgtEl>
                                          <p:spTgt spid="21"/>
                                        </p:tgtEl>
                                      </p:cBhvr>
                                      <p:to x="100000" y="100000"/>
                                    </p:animScale>
                                    <p:animScale>
                                      <p:cBhvr>
                                        <p:cTn id="194" dur="33">
                                          <p:stCondLst>
                                            <p:cond delay="2260"/>
                                          </p:stCondLst>
                                        </p:cTn>
                                        <p:tgtEl>
                                          <p:spTgt spid="21"/>
                                        </p:tgtEl>
                                      </p:cBhvr>
                                      <p:to x="100000" y="95000"/>
                                    </p:animScale>
                                    <p:animScale>
                                      <p:cBhvr>
                                        <p:cTn id="195" dur="207" decel="50000">
                                          <p:stCondLst>
                                            <p:cond delay="2293"/>
                                          </p:stCondLst>
                                        </p:cTn>
                                        <p:tgtEl>
                                          <p:spTgt spid="21"/>
                                        </p:tgtEl>
                                      </p:cBhvr>
                                      <p:to x="100000" y="100000"/>
                                    </p:animScale>
                                  </p:childTnLst>
                                </p:cTn>
                              </p:par>
                              <p:par>
                                <p:cTn id="196" presetID="26" presetClass="entr" presetSubtype="0" fill="hold" grpId="0" nodeType="withEffect">
                                  <p:stCondLst>
                                    <p:cond delay="750"/>
                                  </p:stCondLst>
                                  <p:childTnLst>
                                    <p:set>
                                      <p:cBhvr>
                                        <p:cTn id="197" dur="1" fill="hold">
                                          <p:stCondLst>
                                            <p:cond delay="0"/>
                                          </p:stCondLst>
                                        </p:cTn>
                                        <p:tgtEl>
                                          <p:spTgt spid="22"/>
                                        </p:tgtEl>
                                        <p:attrNameLst>
                                          <p:attrName>style.visibility</p:attrName>
                                        </p:attrNameLst>
                                      </p:cBhvr>
                                      <p:to>
                                        <p:strVal val="visible"/>
                                      </p:to>
                                    </p:set>
                                    <p:animEffect transition="in" filter="wipe(down)">
                                      <p:cBhvr>
                                        <p:cTn id="198" dur="725">
                                          <p:stCondLst>
                                            <p:cond delay="0"/>
                                          </p:stCondLst>
                                        </p:cTn>
                                        <p:tgtEl>
                                          <p:spTgt spid="22"/>
                                        </p:tgtEl>
                                      </p:cBhvr>
                                    </p:animEffect>
                                    <p:anim calcmode="lin" valueType="num">
                                      <p:cBhvr>
                                        <p:cTn id="199" dur="2278"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00" dur="830"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01" dur="830" tmFilter="0, 0; 0.125,0.2665; 0.25,0.4; 0.375,0.465; 0.5,0.5;  0.625,0.535; 0.75,0.6; 0.875,0.7335; 1,1">
                                          <p:stCondLst>
                                            <p:cond delay="830"/>
                                          </p:stCondLst>
                                        </p:cTn>
                                        <p:tgtEl>
                                          <p:spTgt spid="22"/>
                                        </p:tgtEl>
                                        <p:attrNameLst>
                                          <p:attrName>ppt_y</p:attrName>
                                        </p:attrNameLst>
                                      </p:cBhvr>
                                      <p:tavLst>
                                        <p:tav tm="0" fmla="#ppt_y-sin(pi*$)/9">
                                          <p:val>
                                            <p:fltVal val="0"/>
                                          </p:val>
                                        </p:tav>
                                        <p:tav tm="100000">
                                          <p:val>
                                            <p:fltVal val="1"/>
                                          </p:val>
                                        </p:tav>
                                      </p:tavLst>
                                    </p:anim>
                                    <p:anim calcmode="lin" valueType="num">
                                      <p:cBhvr>
                                        <p:cTn id="202" dur="415" tmFilter="0, 0; 0.125,0.2665; 0.25,0.4; 0.375,0.465; 0.5,0.5;  0.625,0.535; 0.75,0.6; 0.875,0.7335; 1,1">
                                          <p:stCondLst>
                                            <p:cond delay="1655"/>
                                          </p:stCondLst>
                                        </p:cTn>
                                        <p:tgtEl>
                                          <p:spTgt spid="22"/>
                                        </p:tgtEl>
                                        <p:attrNameLst>
                                          <p:attrName>ppt_y</p:attrName>
                                        </p:attrNameLst>
                                      </p:cBhvr>
                                      <p:tavLst>
                                        <p:tav tm="0" fmla="#ppt_y-sin(pi*$)/27">
                                          <p:val>
                                            <p:fltVal val="0"/>
                                          </p:val>
                                        </p:tav>
                                        <p:tav tm="100000">
                                          <p:val>
                                            <p:fltVal val="1"/>
                                          </p:val>
                                        </p:tav>
                                      </p:tavLst>
                                    </p:anim>
                                    <p:anim calcmode="lin" valueType="num">
                                      <p:cBhvr>
                                        <p:cTn id="203" dur="205" tmFilter="0, 0; 0.125,0.2665; 0.25,0.4; 0.375,0.465; 0.5,0.5;  0.625,0.535; 0.75,0.6; 0.875,0.7335; 1,1">
                                          <p:stCondLst>
                                            <p:cond delay="2070"/>
                                          </p:stCondLst>
                                        </p:cTn>
                                        <p:tgtEl>
                                          <p:spTgt spid="22"/>
                                        </p:tgtEl>
                                        <p:attrNameLst>
                                          <p:attrName>ppt_y</p:attrName>
                                        </p:attrNameLst>
                                      </p:cBhvr>
                                      <p:tavLst>
                                        <p:tav tm="0" fmla="#ppt_y-sin(pi*$)/81">
                                          <p:val>
                                            <p:fltVal val="0"/>
                                          </p:val>
                                        </p:tav>
                                        <p:tav tm="100000">
                                          <p:val>
                                            <p:fltVal val="1"/>
                                          </p:val>
                                        </p:tav>
                                      </p:tavLst>
                                    </p:anim>
                                    <p:animScale>
                                      <p:cBhvr>
                                        <p:cTn id="204" dur="33">
                                          <p:stCondLst>
                                            <p:cond delay="812"/>
                                          </p:stCondLst>
                                        </p:cTn>
                                        <p:tgtEl>
                                          <p:spTgt spid="22"/>
                                        </p:tgtEl>
                                      </p:cBhvr>
                                      <p:to x="100000" y="60000"/>
                                    </p:animScale>
                                    <p:animScale>
                                      <p:cBhvr>
                                        <p:cTn id="205" dur="207" decel="50000">
                                          <p:stCondLst>
                                            <p:cond delay="845"/>
                                          </p:stCondLst>
                                        </p:cTn>
                                        <p:tgtEl>
                                          <p:spTgt spid="22"/>
                                        </p:tgtEl>
                                      </p:cBhvr>
                                      <p:to x="100000" y="100000"/>
                                    </p:animScale>
                                    <p:animScale>
                                      <p:cBhvr>
                                        <p:cTn id="206" dur="33">
                                          <p:stCondLst>
                                            <p:cond delay="1640"/>
                                          </p:stCondLst>
                                        </p:cTn>
                                        <p:tgtEl>
                                          <p:spTgt spid="22"/>
                                        </p:tgtEl>
                                      </p:cBhvr>
                                      <p:to x="100000" y="80000"/>
                                    </p:animScale>
                                    <p:animScale>
                                      <p:cBhvr>
                                        <p:cTn id="207" dur="207" decel="50000">
                                          <p:stCondLst>
                                            <p:cond delay="1673"/>
                                          </p:stCondLst>
                                        </p:cTn>
                                        <p:tgtEl>
                                          <p:spTgt spid="22"/>
                                        </p:tgtEl>
                                      </p:cBhvr>
                                      <p:to x="100000" y="100000"/>
                                    </p:animScale>
                                    <p:animScale>
                                      <p:cBhvr>
                                        <p:cTn id="208" dur="33">
                                          <p:stCondLst>
                                            <p:cond delay="2052"/>
                                          </p:stCondLst>
                                        </p:cTn>
                                        <p:tgtEl>
                                          <p:spTgt spid="22"/>
                                        </p:tgtEl>
                                      </p:cBhvr>
                                      <p:to x="100000" y="90000"/>
                                    </p:animScale>
                                    <p:animScale>
                                      <p:cBhvr>
                                        <p:cTn id="209" dur="207" decel="50000">
                                          <p:stCondLst>
                                            <p:cond delay="2085"/>
                                          </p:stCondLst>
                                        </p:cTn>
                                        <p:tgtEl>
                                          <p:spTgt spid="22"/>
                                        </p:tgtEl>
                                      </p:cBhvr>
                                      <p:to x="100000" y="100000"/>
                                    </p:animScale>
                                    <p:animScale>
                                      <p:cBhvr>
                                        <p:cTn id="210" dur="33">
                                          <p:stCondLst>
                                            <p:cond delay="2260"/>
                                          </p:stCondLst>
                                        </p:cTn>
                                        <p:tgtEl>
                                          <p:spTgt spid="22"/>
                                        </p:tgtEl>
                                      </p:cBhvr>
                                      <p:to x="100000" y="95000"/>
                                    </p:animScale>
                                    <p:animScale>
                                      <p:cBhvr>
                                        <p:cTn id="211" dur="207" decel="50000">
                                          <p:stCondLst>
                                            <p:cond delay="2293"/>
                                          </p:stCondLst>
                                        </p:cTn>
                                        <p:tgtEl>
                                          <p:spTgt spid="22"/>
                                        </p:tgtEl>
                                      </p:cBhvr>
                                      <p:to x="100000" y="100000"/>
                                    </p:animScale>
                                  </p:childTnLst>
                                </p:cTn>
                              </p:par>
                              <p:par>
                                <p:cTn id="212" presetID="26" presetClass="entr" presetSubtype="0" fill="hold" grpId="0" nodeType="withEffect">
                                  <p:stCondLst>
                                    <p:cond delay="750"/>
                                  </p:stCondLst>
                                  <p:childTnLst>
                                    <p:set>
                                      <p:cBhvr>
                                        <p:cTn id="213" dur="1" fill="hold">
                                          <p:stCondLst>
                                            <p:cond delay="0"/>
                                          </p:stCondLst>
                                        </p:cTn>
                                        <p:tgtEl>
                                          <p:spTgt spid="23"/>
                                        </p:tgtEl>
                                        <p:attrNameLst>
                                          <p:attrName>style.visibility</p:attrName>
                                        </p:attrNameLst>
                                      </p:cBhvr>
                                      <p:to>
                                        <p:strVal val="visible"/>
                                      </p:to>
                                    </p:set>
                                    <p:animEffect transition="in" filter="wipe(down)">
                                      <p:cBhvr>
                                        <p:cTn id="214" dur="725">
                                          <p:stCondLst>
                                            <p:cond delay="0"/>
                                          </p:stCondLst>
                                        </p:cTn>
                                        <p:tgtEl>
                                          <p:spTgt spid="23"/>
                                        </p:tgtEl>
                                      </p:cBhvr>
                                    </p:animEffect>
                                    <p:anim calcmode="lin" valueType="num">
                                      <p:cBhvr>
                                        <p:cTn id="215" dur="2278"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16" dur="830"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17" dur="830" tmFilter="0, 0; 0.125,0.2665; 0.25,0.4; 0.375,0.465; 0.5,0.5;  0.625,0.535; 0.75,0.6; 0.875,0.7335; 1,1">
                                          <p:stCondLst>
                                            <p:cond delay="830"/>
                                          </p:stCondLst>
                                        </p:cTn>
                                        <p:tgtEl>
                                          <p:spTgt spid="23"/>
                                        </p:tgtEl>
                                        <p:attrNameLst>
                                          <p:attrName>ppt_y</p:attrName>
                                        </p:attrNameLst>
                                      </p:cBhvr>
                                      <p:tavLst>
                                        <p:tav tm="0" fmla="#ppt_y-sin(pi*$)/9">
                                          <p:val>
                                            <p:fltVal val="0"/>
                                          </p:val>
                                        </p:tav>
                                        <p:tav tm="100000">
                                          <p:val>
                                            <p:fltVal val="1"/>
                                          </p:val>
                                        </p:tav>
                                      </p:tavLst>
                                    </p:anim>
                                    <p:anim calcmode="lin" valueType="num">
                                      <p:cBhvr>
                                        <p:cTn id="218" dur="415" tmFilter="0, 0; 0.125,0.2665; 0.25,0.4; 0.375,0.465; 0.5,0.5;  0.625,0.535; 0.75,0.6; 0.875,0.7335; 1,1">
                                          <p:stCondLst>
                                            <p:cond delay="1655"/>
                                          </p:stCondLst>
                                        </p:cTn>
                                        <p:tgtEl>
                                          <p:spTgt spid="23"/>
                                        </p:tgtEl>
                                        <p:attrNameLst>
                                          <p:attrName>ppt_y</p:attrName>
                                        </p:attrNameLst>
                                      </p:cBhvr>
                                      <p:tavLst>
                                        <p:tav tm="0" fmla="#ppt_y-sin(pi*$)/27">
                                          <p:val>
                                            <p:fltVal val="0"/>
                                          </p:val>
                                        </p:tav>
                                        <p:tav tm="100000">
                                          <p:val>
                                            <p:fltVal val="1"/>
                                          </p:val>
                                        </p:tav>
                                      </p:tavLst>
                                    </p:anim>
                                    <p:anim calcmode="lin" valueType="num">
                                      <p:cBhvr>
                                        <p:cTn id="219" dur="205" tmFilter="0, 0; 0.125,0.2665; 0.25,0.4; 0.375,0.465; 0.5,0.5;  0.625,0.535; 0.75,0.6; 0.875,0.7335; 1,1">
                                          <p:stCondLst>
                                            <p:cond delay="2070"/>
                                          </p:stCondLst>
                                        </p:cTn>
                                        <p:tgtEl>
                                          <p:spTgt spid="23"/>
                                        </p:tgtEl>
                                        <p:attrNameLst>
                                          <p:attrName>ppt_y</p:attrName>
                                        </p:attrNameLst>
                                      </p:cBhvr>
                                      <p:tavLst>
                                        <p:tav tm="0" fmla="#ppt_y-sin(pi*$)/81">
                                          <p:val>
                                            <p:fltVal val="0"/>
                                          </p:val>
                                        </p:tav>
                                        <p:tav tm="100000">
                                          <p:val>
                                            <p:fltVal val="1"/>
                                          </p:val>
                                        </p:tav>
                                      </p:tavLst>
                                    </p:anim>
                                    <p:animScale>
                                      <p:cBhvr>
                                        <p:cTn id="220" dur="33">
                                          <p:stCondLst>
                                            <p:cond delay="812"/>
                                          </p:stCondLst>
                                        </p:cTn>
                                        <p:tgtEl>
                                          <p:spTgt spid="23"/>
                                        </p:tgtEl>
                                      </p:cBhvr>
                                      <p:to x="100000" y="60000"/>
                                    </p:animScale>
                                    <p:animScale>
                                      <p:cBhvr>
                                        <p:cTn id="221" dur="207" decel="50000">
                                          <p:stCondLst>
                                            <p:cond delay="845"/>
                                          </p:stCondLst>
                                        </p:cTn>
                                        <p:tgtEl>
                                          <p:spTgt spid="23"/>
                                        </p:tgtEl>
                                      </p:cBhvr>
                                      <p:to x="100000" y="100000"/>
                                    </p:animScale>
                                    <p:animScale>
                                      <p:cBhvr>
                                        <p:cTn id="222" dur="33">
                                          <p:stCondLst>
                                            <p:cond delay="1640"/>
                                          </p:stCondLst>
                                        </p:cTn>
                                        <p:tgtEl>
                                          <p:spTgt spid="23"/>
                                        </p:tgtEl>
                                      </p:cBhvr>
                                      <p:to x="100000" y="80000"/>
                                    </p:animScale>
                                    <p:animScale>
                                      <p:cBhvr>
                                        <p:cTn id="223" dur="207" decel="50000">
                                          <p:stCondLst>
                                            <p:cond delay="1673"/>
                                          </p:stCondLst>
                                        </p:cTn>
                                        <p:tgtEl>
                                          <p:spTgt spid="23"/>
                                        </p:tgtEl>
                                      </p:cBhvr>
                                      <p:to x="100000" y="100000"/>
                                    </p:animScale>
                                    <p:animScale>
                                      <p:cBhvr>
                                        <p:cTn id="224" dur="33">
                                          <p:stCondLst>
                                            <p:cond delay="2052"/>
                                          </p:stCondLst>
                                        </p:cTn>
                                        <p:tgtEl>
                                          <p:spTgt spid="23"/>
                                        </p:tgtEl>
                                      </p:cBhvr>
                                      <p:to x="100000" y="90000"/>
                                    </p:animScale>
                                    <p:animScale>
                                      <p:cBhvr>
                                        <p:cTn id="225" dur="207" decel="50000">
                                          <p:stCondLst>
                                            <p:cond delay="2085"/>
                                          </p:stCondLst>
                                        </p:cTn>
                                        <p:tgtEl>
                                          <p:spTgt spid="23"/>
                                        </p:tgtEl>
                                      </p:cBhvr>
                                      <p:to x="100000" y="100000"/>
                                    </p:animScale>
                                    <p:animScale>
                                      <p:cBhvr>
                                        <p:cTn id="226" dur="33">
                                          <p:stCondLst>
                                            <p:cond delay="2260"/>
                                          </p:stCondLst>
                                        </p:cTn>
                                        <p:tgtEl>
                                          <p:spTgt spid="23"/>
                                        </p:tgtEl>
                                      </p:cBhvr>
                                      <p:to x="100000" y="95000"/>
                                    </p:animScale>
                                    <p:animScale>
                                      <p:cBhvr>
                                        <p:cTn id="227" dur="207" decel="50000">
                                          <p:stCondLst>
                                            <p:cond delay="2293"/>
                                          </p:stCondLst>
                                        </p:cTn>
                                        <p:tgtEl>
                                          <p:spTgt spid="23"/>
                                        </p:tgtEl>
                                      </p:cBhvr>
                                      <p:to x="100000" y="100000"/>
                                    </p:animScale>
                                  </p:childTnLst>
                                </p:cTn>
                              </p:par>
                              <p:par>
                                <p:cTn id="228" presetID="26" presetClass="entr" presetSubtype="0" fill="hold" nodeType="withEffect">
                                  <p:stCondLst>
                                    <p:cond delay="750"/>
                                  </p:stCondLst>
                                  <p:childTnLst>
                                    <p:set>
                                      <p:cBhvr>
                                        <p:cTn id="229" dur="1" fill="hold">
                                          <p:stCondLst>
                                            <p:cond delay="0"/>
                                          </p:stCondLst>
                                        </p:cTn>
                                        <p:tgtEl>
                                          <p:spTgt spid="59"/>
                                        </p:tgtEl>
                                        <p:attrNameLst>
                                          <p:attrName>style.visibility</p:attrName>
                                        </p:attrNameLst>
                                      </p:cBhvr>
                                      <p:to>
                                        <p:strVal val="visible"/>
                                      </p:to>
                                    </p:set>
                                    <p:animEffect transition="in" filter="wipe(down)">
                                      <p:cBhvr>
                                        <p:cTn id="230" dur="725">
                                          <p:stCondLst>
                                            <p:cond delay="0"/>
                                          </p:stCondLst>
                                        </p:cTn>
                                        <p:tgtEl>
                                          <p:spTgt spid="59"/>
                                        </p:tgtEl>
                                      </p:cBhvr>
                                    </p:animEffect>
                                    <p:anim calcmode="lin" valueType="num">
                                      <p:cBhvr>
                                        <p:cTn id="231" dur="2278"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32" dur="830"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3" dur="830" tmFilter="0, 0; 0.125,0.2665; 0.25,0.4; 0.375,0.465; 0.5,0.5;  0.625,0.535; 0.75,0.6; 0.875,0.7335; 1,1">
                                          <p:stCondLst>
                                            <p:cond delay="830"/>
                                          </p:stCondLst>
                                        </p:cTn>
                                        <p:tgtEl>
                                          <p:spTgt spid="59"/>
                                        </p:tgtEl>
                                        <p:attrNameLst>
                                          <p:attrName>ppt_y</p:attrName>
                                        </p:attrNameLst>
                                      </p:cBhvr>
                                      <p:tavLst>
                                        <p:tav tm="0" fmla="#ppt_y-sin(pi*$)/9">
                                          <p:val>
                                            <p:fltVal val="0"/>
                                          </p:val>
                                        </p:tav>
                                        <p:tav tm="100000">
                                          <p:val>
                                            <p:fltVal val="1"/>
                                          </p:val>
                                        </p:tav>
                                      </p:tavLst>
                                    </p:anim>
                                    <p:anim calcmode="lin" valueType="num">
                                      <p:cBhvr>
                                        <p:cTn id="234" dur="415" tmFilter="0, 0; 0.125,0.2665; 0.25,0.4; 0.375,0.465; 0.5,0.5;  0.625,0.535; 0.75,0.6; 0.875,0.7335; 1,1">
                                          <p:stCondLst>
                                            <p:cond delay="1655"/>
                                          </p:stCondLst>
                                        </p:cTn>
                                        <p:tgtEl>
                                          <p:spTgt spid="59"/>
                                        </p:tgtEl>
                                        <p:attrNameLst>
                                          <p:attrName>ppt_y</p:attrName>
                                        </p:attrNameLst>
                                      </p:cBhvr>
                                      <p:tavLst>
                                        <p:tav tm="0" fmla="#ppt_y-sin(pi*$)/27">
                                          <p:val>
                                            <p:fltVal val="0"/>
                                          </p:val>
                                        </p:tav>
                                        <p:tav tm="100000">
                                          <p:val>
                                            <p:fltVal val="1"/>
                                          </p:val>
                                        </p:tav>
                                      </p:tavLst>
                                    </p:anim>
                                    <p:anim calcmode="lin" valueType="num">
                                      <p:cBhvr>
                                        <p:cTn id="235" dur="205" tmFilter="0, 0; 0.125,0.2665; 0.25,0.4; 0.375,0.465; 0.5,0.5;  0.625,0.535; 0.75,0.6; 0.875,0.7335; 1,1">
                                          <p:stCondLst>
                                            <p:cond delay="2070"/>
                                          </p:stCondLst>
                                        </p:cTn>
                                        <p:tgtEl>
                                          <p:spTgt spid="59"/>
                                        </p:tgtEl>
                                        <p:attrNameLst>
                                          <p:attrName>ppt_y</p:attrName>
                                        </p:attrNameLst>
                                      </p:cBhvr>
                                      <p:tavLst>
                                        <p:tav tm="0" fmla="#ppt_y-sin(pi*$)/81">
                                          <p:val>
                                            <p:fltVal val="0"/>
                                          </p:val>
                                        </p:tav>
                                        <p:tav tm="100000">
                                          <p:val>
                                            <p:fltVal val="1"/>
                                          </p:val>
                                        </p:tav>
                                      </p:tavLst>
                                    </p:anim>
                                    <p:animScale>
                                      <p:cBhvr>
                                        <p:cTn id="236" dur="33">
                                          <p:stCondLst>
                                            <p:cond delay="812"/>
                                          </p:stCondLst>
                                        </p:cTn>
                                        <p:tgtEl>
                                          <p:spTgt spid="59"/>
                                        </p:tgtEl>
                                      </p:cBhvr>
                                      <p:to x="100000" y="60000"/>
                                    </p:animScale>
                                    <p:animScale>
                                      <p:cBhvr>
                                        <p:cTn id="237" dur="207" decel="50000">
                                          <p:stCondLst>
                                            <p:cond delay="845"/>
                                          </p:stCondLst>
                                        </p:cTn>
                                        <p:tgtEl>
                                          <p:spTgt spid="59"/>
                                        </p:tgtEl>
                                      </p:cBhvr>
                                      <p:to x="100000" y="100000"/>
                                    </p:animScale>
                                    <p:animScale>
                                      <p:cBhvr>
                                        <p:cTn id="238" dur="33">
                                          <p:stCondLst>
                                            <p:cond delay="1640"/>
                                          </p:stCondLst>
                                        </p:cTn>
                                        <p:tgtEl>
                                          <p:spTgt spid="59"/>
                                        </p:tgtEl>
                                      </p:cBhvr>
                                      <p:to x="100000" y="80000"/>
                                    </p:animScale>
                                    <p:animScale>
                                      <p:cBhvr>
                                        <p:cTn id="239" dur="207" decel="50000">
                                          <p:stCondLst>
                                            <p:cond delay="1673"/>
                                          </p:stCondLst>
                                        </p:cTn>
                                        <p:tgtEl>
                                          <p:spTgt spid="59"/>
                                        </p:tgtEl>
                                      </p:cBhvr>
                                      <p:to x="100000" y="100000"/>
                                    </p:animScale>
                                    <p:animScale>
                                      <p:cBhvr>
                                        <p:cTn id="240" dur="33">
                                          <p:stCondLst>
                                            <p:cond delay="2052"/>
                                          </p:stCondLst>
                                        </p:cTn>
                                        <p:tgtEl>
                                          <p:spTgt spid="59"/>
                                        </p:tgtEl>
                                      </p:cBhvr>
                                      <p:to x="100000" y="90000"/>
                                    </p:animScale>
                                    <p:animScale>
                                      <p:cBhvr>
                                        <p:cTn id="241" dur="207" decel="50000">
                                          <p:stCondLst>
                                            <p:cond delay="2085"/>
                                          </p:stCondLst>
                                        </p:cTn>
                                        <p:tgtEl>
                                          <p:spTgt spid="59"/>
                                        </p:tgtEl>
                                      </p:cBhvr>
                                      <p:to x="100000" y="100000"/>
                                    </p:animScale>
                                    <p:animScale>
                                      <p:cBhvr>
                                        <p:cTn id="242" dur="33">
                                          <p:stCondLst>
                                            <p:cond delay="2260"/>
                                          </p:stCondLst>
                                        </p:cTn>
                                        <p:tgtEl>
                                          <p:spTgt spid="59"/>
                                        </p:tgtEl>
                                      </p:cBhvr>
                                      <p:to x="100000" y="95000"/>
                                    </p:animScale>
                                    <p:animScale>
                                      <p:cBhvr>
                                        <p:cTn id="243" dur="207" decel="50000">
                                          <p:stCondLst>
                                            <p:cond delay="2293"/>
                                          </p:stCondLst>
                                        </p:cTn>
                                        <p:tgtEl>
                                          <p:spTgt spid="59"/>
                                        </p:tgtEl>
                                      </p:cBhvr>
                                      <p:to x="100000" y="100000"/>
                                    </p:animScale>
                                  </p:childTnLst>
                                </p:cTn>
                              </p:par>
                              <p:par>
                                <p:cTn id="244" presetID="26" presetClass="entr" presetSubtype="0" fill="hold" nodeType="withEffect">
                                  <p:stCondLst>
                                    <p:cond delay="750"/>
                                  </p:stCondLst>
                                  <p:childTnLst>
                                    <p:set>
                                      <p:cBhvr>
                                        <p:cTn id="245" dur="1" fill="hold">
                                          <p:stCondLst>
                                            <p:cond delay="0"/>
                                          </p:stCondLst>
                                        </p:cTn>
                                        <p:tgtEl>
                                          <p:spTgt spid="63"/>
                                        </p:tgtEl>
                                        <p:attrNameLst>
                                          <p:attrName>style.visibility</p:attrName>
                                        </p:attrNameLst>
                                      </p:cBhvr>
                                      <p:to>
                                        <p:strVal val="visible"/>
                                      </p:to>
                                    </p:set>
                                    <p:animEffect transition="in" filter="wipe(down)">
                                      <p:cBhvr>
                                        <p:cTn id="246" dur="725">
                                          <p:stCondLst>
                                            <p:cond delay="0"/>
                                          </p:stCondLst>
                                        </p:cTn>
                                        <p:tgtEl>
                                          <p:spTgt spid="63"/>
                                        </p:tgtEl>
                                      </p:cBhvr>
                                    </p:animEffect>
                                    <p:anim calcmode="lin" valueType="num">
                                      <p:cBhvr>
                                        <p:cTn id="247" dur="2278"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248" dur="830"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249" dur="830" tmFilter="0, 0; 0.125,0.2665; 0.25,0.4; 0.375,0.465; 0.5,0.5;  0.625,0.535; 0.75,0.6; 0.875,0.7335; 1,1">
                                          <p:stCondLst>
                                            <p:cond delay="830"/>
                                          </p:stCondLst>
                                        </p:cTn>
                                        <p:tgtEl>
                                          <p:spTgt spid="63"/>
                                        </p:tgtEl>
                                        <p:attrNameLst>
                                          <p:attrName>ppt_y</p:attrName>
                                        </p:attrNameLst>
                                      </p:cBhvr>
                                      <p:tavLst>
                                        <p:tav tm="0" fmla="#ppt_y-sin(pi*$)/9">
                                          <p:val>
                                            <p:fltVal val="0"/>
                                          </p:val>
                                        </p:tav>
                                        <p:tav tm="100000">
                                          <p:val>
                                            <p:fltVal val="1"/>
                                          </p:val>
                                        </p:tav>
                                      </p:tavLst>
                                    </p:anim>
                                    <p:anim calcmode="lin" valueType="num">
                                      <p:cBhvr>
                                        <p:cTn id="250" dur="415" tmFilter="0, 0; 0.125,0.2665; 0.25,0.4; 0.375,0.465; 0.5,0.5;  0.625,0.535; 0.75,0.6; 0.875,0.7335; 1,1">
                                          <p:stCondLst>
                                            <p:cond delay="1655"/>
                                          </p:stCondLst>
                                        </p:cTn>
                                        <p:tgtEl>
                                          <p:spTgt spid="63"/>
                                        </p:tgtEl>
                                        <p:attrNameLst>
                                          <p:attrName>ppt_y</p:attrName>
                                        </p:attrNameLst>
                                      </p:cBhvr>
                                      <p:tavLst>
                                        <p:tav tm="0" fmla="#ppt_y-sin(pi*$)/27">
                                          <p:val>
                                            <p:fltVal val="0"/>
                                          </p:val>
                                        </p:tav>
                                        <p:tav tm="100000">
                                          <p:val>
                                            <p:fltVal val="1"/>
                                          </p:val>
                                        </p:tav>
                                      </p:tavLst>
                                    </p:anim>
                                    <p:anim calcmode="lin" valueType="num">
                                      <p:cBhvr>
                                        <p:cTn id="251" dur="205" tmFilter="0, 0; 0.125,0.2665; 0.25,0.4; 0.375,0.465; 0.5,0.5;  0.625,0.535; 0.75,0.6; 0.875,0.7335; 1,1">
                                          <p:stCondLst>
                                            <p:cond delay="2070"/>
                                          </p:stCondLst>
                                        </p:cTn>
                                        <p:tgtEl>
                                          <p:spTgt spid="63"/>
                                        </p:tgtEl>
                                        <p:attrNameLst>
                                          <p:attrName>ppt_y</p:attrName>
                                        </p:attrNameLst>
                                      </p:cBhvr>
                                      <p:tavLst>
                                        <p:tav tm="0" fmla="#ppt_y-sin(pi*$)/81">
                                          <p:val>
                                            <p:fltVal val="0"/>
                                          </p:val>
                                        </p:tav>
                                        <p:tav tm="100000">
                                          <p:val>
                                            <p:fltVal val="1"/>
                                          </p:val>
                                        </p:tav>
                                      </p:tavLst>
                                    </p:anim>
                                    <p:animScale>
                                      <p:cBhvr>
                                        <p:cTn id="252" dur="33">
                                          <p:stCondLst>
                                            <p:cond delay="812"/>
                                          </p:stCondLst>
                                        </p:cTn>
                                        <p:tgtEl>
                                          <p:spTgt spid="63"/>
                                        </p:tgtEl>
                                      </p:cBhvr>
                                      <p:to x="100000" y="60000"/>
                                    </p:animScale>
                                    <p:animScale>
                                      <p:cBhvr>
                                        <p:cTn id="253" dur="207" decel="50000">
                                          <p:stCondLst>
                                            <p:cond delay="845"/>
                                          </p:stCondLst>
                                        </p:cTn>
                                        <p:tgtEl>
                                          <p:spTgt spid="63"/>
                                        </p:tgtEl>
                                      </p:cBhvr>
                                      <p:to x="100000" y="100000"/>
                                    </p:animScale>
                                    <p:animScale>
                                      <p:cBhvr>
                                        <p:cTn id="254" dur="33">
                                          <p:stCondLst>
                                            <p:cond delay="1640"/>
                                          </p:stCondLst>
                                        </p:cTn>
                                        <p:tgtEl>
                                          <p:spTgt spid="63"/>
                                        </p:tgtEl>
                                      </p:cBhvr>
                                      <p:to x="100000" y="80000"/>
                                    </p:animScale>
                                    <p:animScale>
                                      <p:cBhvr>
                                        <p:cTn id="255" dur="207" decel="50000">
                                          <p:stCondLst>
                                            <p:cond delay="1673"/>
                                          </p:stCondLst>
                                        </p:cTn>
                                        <p:tgtEl>
                                          <p:spTgt spid="63"/>
                                        </p:tgtEl>
                                      </p:cBhvr>
                                      <p:to x="100000" y="100000"/>
                                    </p:animScale>
                                    <p:animScale>
                                      <p:cBhvr>
                                        <p:cTn id="256" dur="33">
                                          <p:stCondLst>
                                            <p:cond delay="2052"/>
                                          </p:stCondLst>
                                        </p:cTn>
                                        <p:tgtEl>
                                          <p:spTgt spid="63"/>
                                        </p:tgtEl>
                                      </p:cBhvr>
                                      <p:to x="100000" y="90000"/>
                                    </p:animScale>
                                    <p:animScale>
                                      <p:cBhvr>
                                        <p:cTn id="257" dur="207" decel="50000">
                                          <p:stCondLst>
                                            <p:cond delay="2085"/>
                                          </p:stCondLst>
                                        </p:cTn>
                                        <p:tgtEl>
                                          <p:spTgt spid="63"/>
                                        </p:tgtEl>
                                      </p:cBhvr>
                                      <p:to x="100000" y="100000"/>
                                    </p:animScale>
                                    <p:animScale>
                                      <p:cBhvr>
                                        <p:cTn id="258" dur="33">
                                          <p:stCondLst>
                                            <p:cond delay="2260"/>
                                          </p:stCondLst>
                                        </p:cTn>
                                        <p:tgtEl>
                                          <p:spTgt spid="63"/>
                                        </p:tgtEl>
                                      </p:cBhvr>
                                      <p:to x="100000" y="95000"/>
                                    </p:animScale>
                                    <p:animScale>
                                      <p:cBhvr>
                                        <p:cTn id="259" dur="207" decel="50000">
                                          <p:stCondLst>
                                            <p:cond delay="2293"/>
                                          </p:stCondLst>
                                        </p:cTn>
                                        <p:tgtEl>
                                          <p:spTgt spid="63"/>
                                        </p:tgtEl>
                                      </p:cBhvr>
                                      <p:to x="100000" y="100000"/>
                                    </p:animScale>
                                  </p:childTnLst>
                                </p:cTn>
                              </p:par>
                              <p:par>
                                <p:cTn id="260" presetID="26" presetClass="entr" presetSubtype="0" fill="hold" nodeType="withEffect">
                                  <p:stCondLst>
                                    <p:cond delay="750"/>
                                  </p:stCondLst>
                                  <p:childTnLst>
                                    <p:set>
                                      <p:cBhvr>
                                        <p:cTn id="261" dur="1" fill="hold">
                                          <p:stCondLst>
                                            <p:cond delay="0"/>
                                          </p:stCondLst>
                                        </p:cTn>
                                        <p:tgtEl>
                                          <p:spTgt spid="73"/>
                                        </p:tgtEl>
                                        <p:attrNameLst>
                                          <p:attrName>style.visibility</p:attrName>
                                        </p:attrNameLst>
                                      </p:cBhvr>
                                      <p:to>
                                        <p:strVal val="visible"/>
                                      </p:to>
                                    </p:set>
                                    <p:animEffect transition="in" filter="wipe(down)">
                                      <p:cBhvr>
                                        <p:cTn id="262" dur="725">
                                          <p:stCondLst>
                                            <p:cond delay="0"/>
                                          </p:stCondLst>
                                        </p:cTn>
                                        <p:tgtEl>
                                          <p:spTgt spid="73"/>
                                        </p:tgtEl>
                                      </p:cBhvr>
                                    </p:animEffect>
                                    <p:anim calcmode="lin" valueType="num">
                                      <p:cBhvr>
                                        <p:cTn id="263" dur="2278"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264" dur="830"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265" dur="830" tmFilter="0, 0; 0.125,0.2665; 0.25,0.4; 0.375,0.465; 0.5,0.5;  0.625,0.535; 0.75,0.6; 0.875,0.7335; 1,1">
                                          <p:stCondLst>
                                            <p:cond delay="830"/>
                                          </p:stCondLst>
                                        </p:cTn>
                                        <p:tgtEl>
                                          <p:spTgt spid="73"/>
                                        </p:tgtEl>
                                        <p:attrNameLst>
                                          <p:attrName>ppt_y</p:attrName>
                                        </p:attrNameLst>
                                      </p:cBhvr>
                                      <p:tavLst>
                                        <p:tav tm="0" fmla="#ppt_y-sin(pi*$)/9">
                                          <p:val>
                                            <p:fltVal val="0"/>
                                          </p:val>
                                        </p:tav>
                                        <p:tav tm="100000">
                                          <p:val>
                                            <p:fltVal val="1"/>
                                          </p:val>
                                        </p:tav>
                                      </p:tavLst>
                                    </p:anim>
                                    <p:anim calcmode="lin" valueType="num">
                                      <p:cBhvr>
                                        <p:cTn id="266" dur="415" tmFilter="0, 0; 0.125,0.2665; 0.25,0.4; 0.375,0.465; 0.5,0.5;  0.625,0.535; 0.75,0.6; 0.875,0.7335; 1,1">
                                          <p:stCondLst>
                                            <p:cond delay="1655"/>
                                          </p:stCondLst>
                                        </p:cTn>
                                        <p:tgtEl>
                                          <p:spTgt spid="73"/>
                                        </p:tgtEl>
                                        <p:attrNameLst>
                                          <p:attrName>ppt_y</p:attrName>
                                        </p:attrNameLst>
                                      </p:cBhvr>
                                      <p:tavLst>
                                        <p:tav tm="0" fmla="#ppt_y-sin(pi*$)/27">
                                          <p:val>
                                            <p:fltVal val="0"/>
                                          </p:val>
                                        </p:tav>
                                        <p:tav tm="100000">
                                          <p:val>
                                            <p:fltVal val="1"/>
                                          </p:val>
                                        </p:tav>
                                      </p:tavLst>
                                    </p:anim>
                                    <p:anim calcmode="lin" valueType="num">
                                      <p:cBhvr>
                                        <p:cTn id="267" dur="205" tmFilter="0, 0; 0.125,0.2665; 0.25,0.4; 0.375,0.465; 0.5,0.5;  0.625,0.535; 0.75,0.6; 0.875,0.7335; 1,1">
                                          <p:stCondLst>
                                            <p:cond delay="2070"/>
                                          </p:stCondLst>
                                        </p:cTn>
                                        <p:tgtEl>
                                          <p:spTgt spid="73"/>
                                        </p:tgtEl>
                                        <p:attrNameLst>
                                          <p:attrName>ppt_y</p:attrName>
                                        </p:attrNameLst>
                                      </p:cBhvr>
                                      <p:tavLst>
                                        <p:tav tm="0" fmla="#ppt_y-sin(pi*$)/81">
                                          <p:val>
                                            <p:fltVal val="0"/>
                                          </p:val>
                                        </p:tav>
                                        <p:tav tm="100000">
                                          <p:val>
                                            <p:fltVal val="1"/>
                                          </p:val>
                                        </p:tav>
                                      </p:tavLst>
                                    </p:anim>
                                    <p:animScale>
                                      <p:cBhvr>
                                        <p:cTn id="268" dur="33">
                                          <p:stCondLst>
                                            <p:cond delay="812"/>
                                          </p:stCondLst>
                                        </p:cTn>
                                        <p:tgtEl>
                                          <p:spTgt spid="73"/>
                                        </p:tgtEl>
                                      </p:cBhvr>
                                      <p:to x="100000" y="60000"/>
                                    </p:animScale>
                                    <p:animScale>
                                      <p:cBhvr>
                                        <p:cTn id="269" dur="207" decel="50000">
                                          <p:stCondLst>
                                            <p:cond delay="845"/>
                                          </p:stCondLst>
                                        </p:cTn>
                                        <p:tgtEl>
                                          <p:spTgt spid="73"/>
                                        </p:tgtEl>
                                      </p:cBhvr>
                                      <p:to x="100000" y="100000"/>
                                    </p:animScale>
                                    <p:animScale>
                                      <p:cBhvr>
                                        <p:cTn id="270" dur="33">
                                          <p:stCondLst>
                                            <p:cond delay="1640"/>
                                          </p:stCondLst>
                                        </p:cTn>
                                        <p:tgtEl>
                                          <p:spTgt spid="73"/>
                                        </p:tgtEl>
                                      </p:cBhvr>
                                      <p:to x="100000" y="80000"/>
                                    </p:animScale>
                                    <p:animScale>
                                      <p:cBhvr>
                                        <p:cTn id="271" dur="207" decel="50000">
                                          <p:stCondLst>
                                            <p:cond delay="1673"/>
                                          </p:stCondLst>
                                        </p:cTn>
                                        <p:tgtEl>
                                          <p:spTgt spid="73"/>
                                        </p:tgtEl>
                                      </p:cBhvr>
                                      <p:to x="100000" y="100000"/>
                                    </p:animScale>
                                    <p:animScale>
                                      <p:cBhvr>
                                        <p:cTn id="272" dur="33">
                                          <p:stCondLst>
                                            <p:cond delay="2052"/>
                                          </p:stCondLst>
                                        </p:cTn>
                                        <p:tgtEl>
                                          <p:spTgt spid="73"/>
                                        </p:tgtEl>
                                      </p:cBhvr>
                                      <p:to x="100000" y="90000"/>
                                    </p:animScale>
                                    <p:animScale>
                                      <p:cBhvr>
                                        <p:cTn id="273" dur="207" decel="50000">
                                          <p:stCondLst>
                                            <p:cond delay="2085"/>
                                          </p:stCondLst>
                                        </p:cTn>
                                        <p:tgtEl>
                                          <p:spTgt spid="73"/>
                                        </p:tgtEl>
                                      </p:cBhvr>
                                      <p:to x="100000" y="100000"/>
                                    </p:animScale>
                                    <p:animScale>
                                      <p:cBhvr>
                                        <p:cTn id="274" dur="33">
                                          <p:stCondLst>
                                            <p:cond delay="2260"/>
                                          </p:stCondLst>
                                        </p:cTn>
                                        <p:tgtEl>
                                          <p:spTgt spid="73"/>
                                        </p:tgtEl>
                                      </p:cBhvr>
                                      <p:to x="100000" y="95000"/>
                                    </p:animScale>
                                    <p:animScale>
                                      <p:cBhvr>
                                        <p:cTn id="275" dur="207" decel="50000">
                                          <p:stCondLst>
                                            <p:cond delay="2293"/>
                                          </p:stCondLst>
                                        </p:cTn>
                                        <p:tgtEl>
                                          <p:spTgt spid="73"/>
                                        </p:tgtEl>
                                      </p:cBhvr>
                                      <p:to x="100000" y="100000"/>
                                    </p:animScale>
                                  </p:childTnLst>
                                </p:cTn>
                              </p:par>
                              <p:par>
                                <p:cTn id="276" presetID="26" presetClass="entr" presetSubtype="0" fill="hold" nodeType="withEffect">
                                  <p:stCondLst>
                                    <p:cond delay="750"/>
                                  </p:stCondLst>
                                  <p:childTnLst>
                                    <p:set>
                                      <p:cBhvr>
                                        <p:cTn id="277" dur="1" fill="hold">
                                          <p:stCondLst>
                                            <p:cond delay="0"/>
                                          </p:stCondLst>
                                        </p:cTn>
                                        <p:tgtEl>
                                          <p:spTgt spid="76"/>
                                        </p:tgtEl>
                                        <p:attrNameLst>
                                          <p:attrName>style.visibility</p:attrName>
                                        </p:attrNameLst>
                                      </p:cBhvr>
                                      <p:to>
                                        <p:strVal val="visible"/>
                                      </p:to>
                                    </p:set>
                                    <p:animEffect transition="in" filter="wipe(down)">
                                      <p:cBhvr>
                                        <p:cTn id="278" dur="725">
                                          <p:stCondLst>
                                            <p:cond delay="0"/>
                                          </p:stCondLst>
                                        </p:cTn>
                                        <p:tgtEl>
                                          <p:spTgt spid="76"/>
                                        </p:tgtEl>
                                      </p:cBhvr>
                                    </p:animEffect>
                                    <p:anim calcmode="lin" valueType="num">
                                      <p:cBhvr>
                                        <p:cTn id="279" dur="2278" tmFilter="0,0; 0.14,0.36; 0.43,0.73; 0.71,0.91; 1.0,1.0">
                                          <p:stCondLst>
                                            <p:cond delay="0"/>
                                          </p:stCondLst>
                                        </p:cTn>
                                        <p:tgtEl>
                                          <p:spTgt spid="76"/>
                                        </p:tgtEl>
                                        <p:attrNameLst>
                                          <p:attrName>ppt_x</p:attrName>
                                        </p:attrNameLst>
                                      </p:cBhvr>
                                      <p:tavLst>
                                        <p:tav tm="0">
                                          <p:val>
                                            <p:strVal val="#ppt_x-0.25"/>
                                          </p:val>
                                        </p:tav>
                                        <p:tav tm="100000">
                                          <p:val>
                                            <p:strVal val="#ppt_x"/>
                                          </p:val>
                                        </p:tav>
                                      </p:tavLst>
                                    </p:anim>
                                    <p:anim calcmode="lin" valueType="num">
                                      <p:cBhvr>
                                        <p:cTn id="280" dur="830" tmFilter="0.0,0.0; 0.25,0.07; 0.50,0.2; 0.75,0.467; 1.0,1.0">
                                          <p:stCondLst>
                                            <p:cond delay="0"/>
                                          </p:stCondLst>
                                        </p:cTn>
                                        <p:tgtEl>
                                          <p:spTgt spid="76"/>
                                        </p:tgtEl>
                                        <p:attrNameLst>
                                          <p:attrName>ppt_y</p:attrName>
                                        </p:attrNameLst>
                                      </p:cBhvr>
                                      <p:tavLst>
                                        <p:tav tm="0" fmla="#ppt_y-sin(pi*$)/3">
                                          <p:val>
                                            <p:fltVal val="0.5"/>
                                          </p:val>
                                        </p:tav>
                                        <p:tav tm="100000">
                                          <p:val>
                                            <p:fltVal val="1"/>
                                          </p:val>
                                        </p:tav>
                                      </p:tavLst>
                                    </p:anim>
                                    <p:anim calcmode="lin" valueType="num">
                                      <p:cBhvr>
                                        <p:cTn id="281" dur="830" tmFilter="0, 0; 0.125,0.2665; 0.25,0.4; 0.375,0.465; 0.5,0.5;  0.625,0.535; 0.75,0.6; 0.875,0.7335; 1,1">
                                          <p:stCondLst>
                                            <p:cond delay="830"/>
                                          </p:stCondLst>
                                        </p:cTn>
                                        <p:tgtEl>
                                          <p:spTgt spid="76"/>
                                        </p:tgtEl>
                                        <p:attrNameLst>
                                          <p:attrName>ppt_y</p:attrName>
                                        </p:attrNameLst>
                                      </p:cBhvr>
                                      <p:tavLst>
                                        <p:tav tm="0" fmla="#ppt_y-sin(pi*$)/9">
                                          <p:val>
                                            <p:fltVal val="0"/>
                                          </p:val>
                                        </p:tav>
                                        <p:tav tm="100000">
                                          <p:val>
                                            <p:fltVal val="1"/>
                                          </p:val>
                                        </p:tav>
                                      </p:tavLst>
                                    </p:anim>
                                    <p:anim calcmode="lin" valueType="num">
                                      <p:cBhvr>
                                        <p:cTn id="282" dur="415" tmFilter="0, 0; 0.125,0.2665; 0.25,0.4; 0.375,0.465; 0.5,0.5;  0.625,0.535; 0.75,0.6; 0.875,0.7335; 1,1">
                                          <p:stCondLst>
                                            <p:cond delay="1655"/>
                                          </p:stCondLst>
                                        </p:cTn>
                                        <p:tgtEl>
                                          <p:spTgt spid="76"/>
                                        </p:tgtEl>
                                        <p:attrNameLst>
                                          <p:attrName>ppt_y</p:attrName>
                                        </p:attrNameLst>
                                      </p:cBhvr>
                                      <p:tavLst>
                                        <p:tav tm="0" fmla="#ppt_y-sin(pi*$)/27">
                                          <p:val>
                                            <p:fltVal val="0"/>
                                          </p:val>
                                        </p:tav>
                                        <p:tav tm="100000">
                                          <p:val>
                                            <p:fltVal val="1"/>
                                          </p:val>
                                        </p:tav>
                                      </p:tavLst>
                                    </p:anim>
                                    <p:anim calcmode="lin" valueType="num">
                                      <p:cBhvr>
                                        <p:cTn id="283" dur="205" tmFilter="0, 0; 0.125,0.2665; 0.25,0.4; 0.375,0.465; 0.5,0.5;  0.625,0.535; 0.75,0.6; 0.875,0.7335; 1,1">
                                          <p:stCondLst>
                                            <p:cond delay="2070"/>
                                          </p:stCondLst>
                                        </p:cTn>
                                        <p:tgtEl>
                                          <p:spTgt spid="76"/>
                                        </p:tgtEl>
                                        <p:attrNameLst>
                                          <p:attrName>ppt_y</p:attrName>
                                        </p:attrNameLst>
                                      </p:cBhvr>
                                      <p:tavLst>
                                        <p:tav tm="0" fmla="#ppt_y-sin(pi*$)/81">
                                          <p:val>
                                            <p:fltVal val="0"/>
                                          </p:val>
                                        </p:tav>
                                        <p:tav tm="100000">
                                          <p:val>
                                            <p:fltVal val="1"/>
                                          </p:val>
                                        </p:tav>
                                      </p:tavLst>
                                    </p:anim>
                                    <p:animScale>
                                      <p:cBhvr>
                                        <p:cTn id="284" dur="33">
                                          <p:stCondLst>
                                            <p:cond delay="812"/>
                                          </p:stCondLst>
                                        </p:cTn>
                                        <p:tgtEl>
                                          <p:spTgt spid="76"/>
                                        </p:tgtEl>
                                      </p:cBhvr>
                                      <p:to x="100000" y="60000"/>
                                    </p:animScale>
                                    <p:animScale>
                                      <p:cBhvr>
                                        <p:cTn id="285" dur="207" decel="50000">
                                          <p:stCondLst>
                                            <p:cond delay="845"/>
                                          </p:stCondLst>
                                        </p:cTn>
                                        <p:tgtEl>
                                          <p:spTgt spid="76"/>
                                        </p:tgtEl>
                                      </p:cBhvr>
                                      <p:to x="100000" y="100000"/>
                                    </p:animScale>
                                    <p:animScale>
                                      <p:cBhvr>
                                        <p:cTn id="286" dur="33">
                                          <p:stCondLst>
                                            <p:cond delay="1640"/>
                                          </p:stCondLst>
                                        </p:cTn>
                                        <p:tgtEl>
                                          <p:spTgt spid="76"/>
                                        </p:tgtEl>
                                      </p:cBhvr>
                                      <p:to x="100000" y="80000"/>
                                    </p:animScale>
                                    <p:animScale>
                                      <p:cBhvr>
                                        <p:cTn id="287" dur="207" decel="50000">
                                          <p:stCondLst>
                                            <p:cond delay="1673"/>
                                          </p:stCondLst>
                                        </p:cTn>
                                        <p:tgtEl>
                                          <p:spTgt spid="76"/>
                                        </p:tgtEl>
                                      </p:cBhvr>
                                      <p:to x="100000" y="100000"/>
                                    </p:animScale>
                                    <p:animScale>
                                      <p:cBhvr>
                                        <p:cTn id="288" dur="33">
                                          <p:stCondLst>
                                            <p:cond delay="2052"/>
                                          </p:stCondLst>
                                        </p:cTn>
                                        <p:tgtEl>
                                          <p:spTgt spid="76"/>
                                        </p:tgtEl>
                                      </p:cBhvr>
                                      <p:to x="100000" y="90000"/>
                                    </p:animScale>
                                    <p:animScale>
                                      <p:cBhvr>
                                        <p:cTn id="289" dur="207" decel="50000">
                                          <p:stCondLst>
                                            <p:cond delay="2085"/>
                                          </p:stCondLst>
                                        </p:cTn>
                                        <p:tgtEl>
                                          <p:spTgt spid="76"/>
                                        </p:tgtEl>
                                      </p:cBhvr>
                                      <p:to x="100000" y="100000"/>
                                    </p:animScale>
                                    <p:animScale>
                                      <p:cBhvr>
                                        <p:cTn id="290" dur="33">
                                          <p:stCondLst>
                                            <p:cond delay="2260"/>
                                          </p:stCondLst>
                                        </p:cTn>
                                        <p:tgtEl>
                                          <p:spTgt spid="76"/>
                                        </p:tgtEl>
                                      </p:cBhvr>
                                      <p:to x="100000" y="95000"/>
                                    </p:animScale>
                                    <p:animScale>
                                      <p:cBhvr>
                                        <p:cTn id="291" dur="207" decel="50000">
                                          <p:stCondLst>
                                            <p:cond delay="2293"/>
                                          </p:stCondLst>
                                        </p:cTn>
                                        <p:tgtEl>
                                          <p:spTgt spid="76"/>
                                        </p:tgtEl>
                                      </p:cBhvr>
                                      <p:to x="100000" y="100000"/>
                                    </p:animScale>
                                  </p:childTnLst>
                                </p:cTn>
                              </p:par>
                              <p:par>
                                <p:cTn id="292" presetID="26" presetClass="entr" presetSubtype="0" fill="hold" nodeType="withEffect">
                                  <p:stCondLst>
                                    <p:cond delay="750"/>
                                  </p:stCondLst>
                                  <p:childTnLst>
                                    <p:set>
                                      <p:cBhvr>
                                        <p:cTn id="293" dur="1" fill="hold">
                                          <p:stCondLst>
                                            <p:cond delay="0"/>
                                          </p:stCondLst>
                                        </p:cTn>
                                        <p:tgtEl>
                                          <p:spTgt spid="79"/>
                                        </p:tgtEl>
                                        <p:attrNameLst>
                                          <p:attrName>style.visibility</p:attrName>
                                        </p:attrNameLst>
                                      </p:cBhvr>
                                      <p:to>
                                        <p:strVal val="visible"/>
                                      </p:to>
                                    </p:set>
                                    <p:animEffect transition="in" filter="wipe(down)">
                                      <p:cBhvr>
                                        <p:cTn id="294" dur="725">
                                          <p:stCondLst>
                                            <p:cond delay="0"/>
                                          </p:stCondLst>
                                        </p:cTn>
                                        <p:tgtEl>
                                          <p:spTgt spid="79"/>
                                        </p:tgtEl>
                                      </p:cBhvr>
                                    </p:animEffect>
                                    <p:anim calcmode="lin" valueType="num">
                                      <p:cBhvr>
                                        <p:cTn id="295" dur="2278" tmFilter="0,0; 0.14,0.36; 0.43,0.73; 0.71,0.91; 1.0,1.0">
                                          <p:stCondLst>
                                            <p:cond delay="0"/>
                                          </p:stCondLst>
                                        </p:cTn>
                                        <p:tgtEl>
                                          <p:spTgt spid="79"/>
                                        </p:tgtEl>
                                        <p:attrNameLst>
                                          <p:attrName>ppt_x</p:attrName>
                                        </p:attrNameLst>
                                      </p:cBhvr>
                                      <p:tavLst>
                                        <p:tav tm="0">
                                          <p:val>
                                            <p:strVal val="#ppt_x-0.25"/>
                                          </p:val>
                                        </p:tav>
                                        <p:tav tm="100000">
                                          <p:val>
                                            <p:strVal val="#ppt_x"/>
                                          </p:val>
                                        </p:tav>
                                      </p:tavLst>
                                    </p:anim>
                                    <p:anim calcmode="lin" valueType="num">
                                      <p:cBhvr>
                                        <p:cTn id="296" dur="830" tmFilter="0.0,0.0; 0.25,0.07; 0.50,0.2; 0.75,0.467; 1.0,1.0">
                                          <p:stCondLst>
                                            <p:cond delay="0"/>
                                          </p:stCondLst>
                                        </p:cTn>
                                        <p:tgtEl>
                                          <p:spTgt spid="79"/>
                                        </p:tgtEl>
                                        <p:attrNameLst>
                                          <p:attrName>ppt_y</p:attrName>
                                        </p:attrNameLst>
                                      </p:cBhvr>
                                      <p:tavLst>
                                        <p:tav tm="0" fmla="#ppt_y-sin(pi*$)/3">
                                          <p:val>
                                            <p:fltVal val="0.5"/>
                                          </p:val>
                                        </p:tav>
                                        <p:tav tm="100000">
                                          <p:val>
                                            <p:fltVal val="1"/>
                                          </p:val>
                                        </p:tav>
                                      </p:tavLst>
                                    </p:anim>
                                    <p:anim calcmode="lin" valueType="num">
                                      <p:cBhvr>
                                        <p:cTn id="297" dur="830" tmFilter="0, 0; 0.125,0.2665; 0.25,0.4; 0.375,0.465; 0.5,0.5;  0.625,0.535; 0.75,0.6; 0.875,0.7335; 1,1">
                                          <p:stCondLst>
                                            <p:cond delay="830"/>
                                          </p:stCondLst>
                                        </p:cTn>
                                        <p:tgtEl>
                                          <p:spTgt spid="79"/>
                                        </p:tgtEl>
                                        <p:attrNameLst>
                                          <p:attrName>ppt_y</p:attrName>
                                        </p:attrNameLst>
                                      </p:cBhvr>
                                      <p:tavLst>
                                        <p:tav tm="0" fmla="#ppt_y-sin(pi*$)/9">
                                          <p:val>
                                            <p:fltVal val="0"/>
                                          </p:val>
                                        </p:tav>
                                        <p:tav tm="100000">
                                          <p:val>
                                            <p:fltVal val="1"/>
                                          </p:val>
                                        </p:tav>
                                      </p:tavLst>
                                    </p:anim>
                                    <p:anim calcmode="lin" valueType="num">
                                      <p:cBhvr>
                                        <p:cTn id="298" dur="415" tmFilter="0, 0; 0.125,0.2665; 0.25,0.4; 0.375,0.465; 0.5,0.5;  0.625,0.535; 0.75,0.6; 0.875,0.7335; 1,1">
                                          <p:stCondLst>
                                            <p:cond delay="1655"/>
                                          </p:stCondLst>
                                        </p:cTn>
                                        <p:tgtEl>
                                          <p:spTgt spid="79"/>
                                        </p:tgtEl>
                                        <p:attrNameLst>
                                          <p:attrName>ppt_y</p:attrName>
                                        </p:attrNameLst>
                                      </p:cBhvr>
                                      <p:tavLst>
                                        <p:tav tm="0" fmla="#ppt_y-sin(pi*$)/27">
                                          <p:val>
                                            <p:fltVal val="0"/>
                                          </p:val>
                                        </p:tav>
                                        <p:tav tm="100000">
                                          <p:val>
                                            <p:fltVal val="1"/>
                                          </p:val>
                                        </p:tav>
                                      </p:tavLst>
                                    </p:anim>
                                    <p:anim calcmode="lin" valueType="num">
                                      <p:cBhvr>
                                        <p:cTn id="299" dur="205" tmFilter="0, 0; 0.125,0.2665; 0.25,0.4; 0.375,0.465; 0.5,0.5;  0.625,0.535; 0.75,0.6; 0.875,0.7335; 1,1">
                                          <p:stCondLst>
                                            <p:cond delay="2070"/>
                                          </p:stCondLst>
                                        </p:cTn>
                                        <p:tgtEl>
                                          <p:spTgt spid="79"/>
                                        </p:tgtEl>
                                        <p:attrNameLst>
                                          <p:attrName>ppt_y</p:attrName>
                                        </p:attrNameLst>
                                      </p:cBhvr>
                                      <p:tavLst>
                                        <p:tav tm="0" fmla="#ppt_y-sin(pi*$)/81">
                                          <p:val>
                                            <p:fltVal val="0"/>
                                          </p:val>
                                        </p:tav>
                                        <p:tav tm="100000">
                                          <p:val>
                                            <p:fltVal val="1"/>
                                          </p:val>
                                        </p:tav>
                                      </p:tavLst>
                                    </p:anim>
                                    <p:animScale>
                                      <p:cBhvr>
                                        <p:cTn id="300" dur="33">
                                          <p:stCondLst>
                                            <p:cond delay="812"/>
                                          </p:stCondLst>
                                        </p:cTn>
                                        <p:tgtEl>
                                          <p:spTgt spid="79"/>
                                        </p:tgtEl>
                                      </p:cBhvr>
                                      <p:to x="100000" y="60000"/>
                                    </p:animScale>
                                    <p:animScale>
                                      <p:cBhvr>
                                        <p:cTn id="301" dur="207" decel="50000">
                                          <p:stCondLst>
                                            <p:cond delay="845"/>
                                          </p:stCondLst>
                                        </p:cTn>
                                        <p:tgtEl>
                                          <p:spTgt spid="79"/>
                                        </p:tgtEl>
                                      </p:cBhvr>
                                      <p:to x="100000" y="100000"/>
                                    </p:animScale>
                                    <p:animScale>
                                      <p:cBhvr>
                                        <p:cTn id="302" dur="33">
                                          <p:stCondLst>
                                            <p:cond delay="1640"/>
                                          </p:stCondLst>
                                        </p:cTn>
                                        <p:tgtEl>
                                          <p:spTgt spid="79"/>
                                        </p:tgtEl>
                                      </p:cBhvr>
                                      <p:to x="100000" y="80000"/>
                                    </p:animScale>
                                    <p:animScale>
                                      <p:cBhvr>
                                        <p:cTn id="303" dur="207" decel="50000">
                                          <p:stCondLst>
                                            <p:cond delay="1673"/>
                                          </p:stCondLst>
                                        </p:cTn>
                                        <p:tgtEl>
                                          <p:spTgt spid="79"/>
                                        </p:tgtEl>
                                      </p:cBhvr>
                                      <p:to x="100000" y="100000"/>
                                    </p:animScale>
                                    <p:animScale>
                                      <p:cBhvr>
                                        <p:cTn id="304" dur="33">
                                          <p:stCondLst>
                                            <p:cond delay="2052"/>
                                          </p:stCondLst>
                                        </p:cTn>
                                        <p:tgtEl>
                                          <p:spTgt spid="79"/>
                                        </p:tgtEl>
                                      </p:cBhvr>
                                      <p:to x="100000" y="90000"/>
                                    </p:animScale>
                                    <p:animScale>
                                      <p:cBhvr>
                                        <p:cTn id="305" dur="207" decel="50000">
                                          <p:stCondLst>
                                            <p:cond delay="2085"/>
                                          </p:stCondLst>
                                        </p:cTn>
                                        <p:tgtEl>
                                          <p:spTgt spid="79"/>
                                        </p:tgtEl>
                                      </p:cBhvr>
                                      <p:to x="100000" y="100000"/>
                                    </p:animScale>
                                    <p:animScale>
                                      <p:cBhvr>
                                        <p:cTn id="306" dur="33">
                                          <p:stCondLst>
                                            <p:cond delay="2260"/>
                                          </p:stCondLst>
                                        </p:cTn>
                                        <p:tgtEl>
                                          <p:spTgt spid="79"/>
                                        </p:tgtEl>
                                      </p:cBhvr>
                                      <p:to x="100000" y="95000"/>
                                    </p:animScale>
                                    <p:animScale>
                                      <p:cBhvr>
                                        <p:cTn id="307" dur="207" decel="50000">
                                          <p:stCondLst>
                                            <p:cond delay="2293"/>
                                          </p:stCondLst>
                                        </p:cTn>
                                        <p:tgtEl>
                                          <p:spTgt spid="79"/>
                                        </p:tgtEl>
                                      </p:cBhvr>
                                      <p:to x="100000" y="100000"/>
                                    </p:animScale>
                                  </p:childTnLst>
                                </p:cTn>
                              </p:par>
                              <p:par>
                                <p:cTn id="308" presetID="26" presetClass="entr" presetSubtype="0" fill="hold" nodeType="withEffect">
                                  <p:stCondLst>
                                    <p:cond delay="750"/>
                                  </p:stCondLst>
                                  <p:childTnLst>
                                    <p:set>
                                      <p:cBhvr>
                                        <p:cTn id="309" dur="1" fill="hold">
                                          <p:stCondLst>
                                            <p:cond delay="0"/>
                                          </p:stCondLst>
                                        </p:cTn>
                                        <p:tgtEl>
                                          <p:spTgt spid="82"/>
                                        </p:tgtEl>
                                        <p:attrNameLst>
                                          <p:attrName>style.visibility</p:attrName>
                                        </p:attrNameLst>
                                      </p:cBhvr>
                                      <p:to>
                                        <p:strVal val="visible"/>
                                      </p:to>
                                    </p:set>
                                    <p:animEffect transition="in" filter="wipe(down)">
                                      <p:cBhvr>
                                        <p:cTn id="310" dur="725">
                                          <p:stCondLst>
                                            <p:cond delay="0"/>
                                          </p:stCondLst>
                                        </p:cTn>
                                        <p:tgtEl>
                                          <p:spTgt spid="82"/>
                                        </p:tgtEl>
                                      </p:cBhvr>
                                    </p:animEffect>
                                    <p:anim calcmode="lin" valueType="num">
                                      <p:cBhvr>
                                        <p:cTn id="311" dur="2278"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312" dur="830"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313" dur="830" tmFilter="0, 0; 0.125,0.2665; 0.25,0.4; 0.375,0.465; 0.5,0.5;  0.625,0.535; 0.75,0.6; 0.875,0.7335; 1,1">
                                          <p:stCondLst>
                                            <p:cond delay="830"/>
                                          </p:stCondLst>
                                        </p:cTn>
                                        <p:tgtEl>
                                          <p:spTgt spid="82"/>
                                        </p:tgtEl>
                                        <p:attrNameLst>
                                          <p:attrName>ppt_y</p:attrName>
                                        </p:attrNameLst>
                                      </p:cBhvr>
                                      <p:tavLst>
                                        <p:tav tm="0" fmla="#ppt_y-sin(pi*$)/9">
                                          <p:val>
                                            <p:fltVal val="0"/>
                                          </p:val>
                                        </p:tav>
                                        <p:tav tm="100000">
                                          <p:val>
                                            <p:fltVal val="1"/>
                                          </p:val>
                                        </p:tav>
                                      </p:tavLst>
                                    </p:anim>
                                    <p:anim calcmode="lin" valueType="num">
                                      <p:cBhvr>
                                        <p:cTn id="314" dur="415" tmFilter="0, 0; 0.125,0.2665; 0.25,0.4; 0.375,0.465; 0.5,0.5;  0.625,0.535; 0.75,0.6; 0.875,0.7335; 1,1">
                                          <p:stCondLst>
                                            <p:cond delay="1655"/>
                                          </p:stCondLst>
                                        </p:cTn>
                                        <p:tgtEl>
                                          <p:spTgt spid="82"/>
                                        </p:tgtEl>
                                        <p:attrNameLst>
                                          <p:attrName>ppt_y</p:attrName>
                                        </p:attrNameLst>
                                      </p:cBhvr>
                                      <p:tavLst>
                                        <p:tav tm="0" fmla="#ppt_y-sin(pi*$)/27">
                                          <p:val>
                                            <p:fltVal val="0"/>
                                          </p:val>
                                        </p:tav>
                                        <p:tav tm="100000">
                                          <p:val>
                                            <p:fltVal val="1"/>
                                          </p:val>
                                        </p:tav>
                                      </p:tavLst>
                                    </p:anim>
                                    <p:anim calcmode="lin" valueType="num">
                                      <p:cBhvr>
                                        <p:cTn id="315" dur="205" tmFilter="0, 0; 0.125,0.2665; 0.25,0.4; 0.375,0.465; 0.5,0.5;  0.625,0.535; 0.75,0.6; 0.875,0.7335; 1,1">
                                          <p:stCondLst>
                                            <p:cond delay="2070"/>
                                          </p:stCondLst>
                                        </p:cTn>
                                        <p:tgtEl>
                                          <p:spTgt spid="82"/>
                                        </p:tgtEl>
                                        <p:attrNameLst>
                                          <p:attrName>ppt_y</p:attrName>
                                        </p:attrNameLst>
                                      </p:cBhvr>
                                      <p:tavLst>
                                        <p:tav tm="0" fmla="#ppt_y-sin(pi*$)/81">
                                          <p:val>
                                            <p:fltVal val="0"/>
                                          </p:val>
                                        </p:tav>
                                        <p:tav tm="100000">
                                          <p:val>
                                            <p:fltVal val="1"/>
                                          </p:val>
                                        </p:tav>
                                      </p:tavLst>
                                    </p:anim>
                                    <p:animScale>
                                      <p:cBhvr>
                                        <p:cTn id="316" dur="33">
                                          <p:stCondLst>
                                            <p:cond delay="812"/>
                                          </p:stCondLst>
                                        </p:cTn>
                                        <p:tgtEl>
                                          <p:spTgt spid="82"/>
                                        </p:tgtEl>
                                      </p:cBhvr>
                                      <p:to x="100000" y="60000"/>
                                    </p:animScale>
                                    <p:animScale>
                                      <p:cBhvr>
                                        <p:cTn id="317" dur="207" decel="50000">
                                          <p:stCondLst>
                                            <p:cond delay="845"/>
                                          </p:stCondLst>
                                        </p:cTn>
                                        <p:tgtEl>
                                          <p:spTgt spid="82"/>
                                        </p:tgtEl>
                                      </p:cBhvr>
                                      <p:to x="100000" y="100000"/>
                                    </p:animScale>
                                    <p:animScale>
                                      <p:cBhvr>
                                        <p:cTn id="318" dur="33">
                                          <p:stCondLst>
                                            <p:cond delay="1640"/>
                                          </p:stCondLst>
                                        </p:cTn>
                                        <p:tgtEl>
                                          <p:spTgt spid="82"/>
                                        </p:tgtEl>
                                      </p:cBhvr>
                                      <p:to x="100000" y="80000"/>
                                    </p:animScale>
                                    <p:animScale>
                                      <p:cBhvr>
                                        <p:cTn id="319" dur="207" decel="50000">
                                          <p:stCondLst>
                                            <p:cond delay="1673"/>
                                          </p:stCondLst>
                                        </p:cTn>
                                        <p:tgtEl>
                                          <p:spTgt spid="82"/>
                                        </p:tgtEl>
                                      </p:cBhvr>
                                      <p:to x="100000" y="100000"/>
                                    </p:animScale>
                                    <p:animScale>
                                      <p:cBhvr>
                                        <p:cTn id="320" dur="33">
                                          <p:stCondLst>
                                            <p:cond delay="2052"/>
                                          </p:stCondLst>
                                        </p:cTn>
                                        <p:tgtEl>
                                          <p:spTgt spid="82"/>
                                        </p:tgtEl>
                                      </p:cBhvr>
                                      <p:to x="100000" y="90000"/>
                                    </p:animScale>
                                    <p:animScale>
                                      <p:cBhvr>
                                        <p:cTn id="321" dur="207" decel="50000">
                                          <p:stCondLst>
                                            <p:cond delay="2085"/>
                                          </p:stCondLst>
                                        </p:cTn>
                                        <p:tgtEl>
                                          <p:spTgt spid="82"/>
                                        </p:tgtEl>
                                      </p:cBhvr>
                                      <p:to x="100000" y="100000"/>
                                    </p:animScale>
                                    <p:animScale>
                                      <p:cBhvr>
                                        <p:cTn id="322" dur="33">
                                          <p:stCondLst>
                                            <p:cond delay="2260"/>
                                          </p:stCondLst>
                                        </p:cTn>
                                        <p:tgtEl>
                                          <p:spTgt spid="82"/>
                                        </p:tgtEl>
                                      </p:cBhvr>
                                      <p:to x="100000" y="95000"/>
                                    </p:animScale>
                                    <p:animScale>
                                      <p:cBhvr>
                                        <p:cTn id="323" dur="207" decel="50000">
                                          <p:stCondLst>
                                            <p:cond delay="2293"/>
                                          </p:stCondLst>
                                        </p:cTn>
                                        <p:tgtEl>
                                          <p:spTgt spid="82"/>
                                        </p:tgtEl>
                                      </p:cBhvr>
                                      <p:to x="100000" y="100000"/>
                                    </p:animScale>
                                  </p:childTnLst>
                                </p:cTn>
                              </p:par>
                              <p:par>
                                <p:cTn id="324" presetID="26" presetClass="entr" presetSubtype="0" fill="hold" nodeType="withEffect">
                                  <p:stCondLst>
                                    <p:cond delay="750"/>
                                  </p:stCondLst>
                                  <p:childTnLst>
                                    <p:set>
                                      <p:cBhvr>
                                        <p:cTn id="325" dur="1" fill="hold">
                                          <p:stCondLst>
                                            <p:cond delay="0"/>
                                          </p:stCondLst>
                                        </p:cTn>
                                        <p:tgtEl>
                                          <p:spTgt spid="85"/>
                                        </p:tgtEl>
                                        <p:attrNameLst>
                                          <p:attrName>style.visibility</p:attrName>
                                        </p:attrNameLst>
                                      </p:cBhvr>
                                      <p:to>
                                        <p:strVal val="visible"/>
                                      </p:to>
                                    </p:set>
                                    <p:animEffect transition="in" filter="wipe(down)">
                                      <p:cBhvr>
                                        <p:cTn id="326" dur="725">
                                          <p:stCondLst>
                                            <p:cond delay="0"/>
                                          </p:stCondLst>
                                        </p:cTn>
                                        <p:tgtEl>
                                          <p:spTgt spid="85"/>
                                        </p:tgtEl>
                                      </p:cBhvr>
                                    </p:animEffect>
                                    <p:anim calcmode="lin" valueType="num">
                                      <p:cBhvr>
                                        <p:cTn id="327" dur="2278"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328" dur="830"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329" dur="830" tmFilter="0, 0; 0.125,0.2665; 0.25,0.4; 0.375,0.465; 0.5,0.5;  0.625,0.535; 0.75,0.6; 0.875,0.7335; 1,1">
                                          <p:stCondLst>
                                            <p:cond delay="830"/>
                                          </p:stCondLst>
                                        </p:cTn>
                                        <p:tgtEl>
                                          <p:spTgt spid="85"/>
                                        </p:tgtEl>
                                        <p:attrNameLst>
                                          <p:attrName>ppt_y</p:attrName>
                                        </p:attrNameLst>
                                      </p:cBhvr>
                                      <p:tavLst>
                                        <p:tav tm="0" fmla="#ppt_y-sin(pi*$)/9">
                                          <p:val>
                                            <p:fltVal val="0"/>
                                          </p:val>
                                        </p:tav>
                                        <p:tav tm="100000">
                                          <p:val>
                                            <p:fltVal val="1"/>
                                          </p:val>
                                        </p:tav>
                                      </p:tavLst>
                                    </p:anim>
                                    <p:anim calcmode="lin" valueType="num">
                                      <p:cBhvr>
                                        <p:cTn id="330" dur="415" tmFilter="0, 0; 0.125,0.2665; 0.25,0.4; 0.375,0.465; 0.5,0.5;  0.625,0.535; 0.75,0.6; 0.875,0.7335; 1,1">
                                          <p:stCondLst>
                                            <p:cond delay="1655"/>
                                          </p:stCondLst>
                                        </p:cTn>
                                        <p:tgtEl>
                                          <p:spTgt spid="85"/>
                                        </p:tgtEl>
                                        <p:attrNameLst>
                                          <p:attrName>ppt_y</p:attrName>
                                        </p:attrNameLst>
                                      </p:cBhvr>
                                      <p:tavLst>
                                        <p:tav tm="0" fmla="#ppt_y-sin(pi*$)/27">
                                          <p:val>
                                            <p:fltVal val="0"/>
                                          </p:val>
                                        </p:tav>
                                        <p:tav tm="100000">
                                          <p:val>
                                            <p:fltVal val="1"/>
                                          </p:val>
                                        </p:tav>
                                      </p:tavLst>
                                    </p:anim>
                                    <p:anim calcmode="lin" valueType="num">
                                      <p:cBhvr>
                                        <p:cTn id="331" dur="205" tmFilter="0, 0; 0.125,0.2665; 0.25,0.4; 0.375,0.465; 0.5,0.5;  0.625,0.535; 0.75,0.6; 0.875,0.7335; 1,1">
                                          <p:stCondLst>
                                            <p:cond delay="2070"/>
                                          </p:stCondLst>
                                        </p:cTn>
                                        <p:tgtEl>
                                          <p:spTgt spid="85"/>
                                        </p:tgtEl>
                                        <p:attrNameLst>
                                          <p:attrName>ppt_y</p:attrName>
                                        </p:attrNameLst>
                                      </p:cBhvr>
                                      <p:tavLst>
                                        <p:tav tm="0" fmla="#ppt_y-sin(pi*$)/81">
                                          <p:val>
                                            <p:fltVal val="0"/>
                                          </p:val>
                                        </p:tav>
                                        <p:tav tm="100000">
                                          <p:val>
                                            <p:fltVal val="1"/>
                                          </p:val>
                                        </p:tav>
                                      </p:tavLst>
                                    </p:anim>
                                    <p:animScale>
                                      <p:cBhvr>
                                        <p:cTn id="332" dur="33">
                                          <p:stCondLst>
                                            <p:cond delay="812"/>
                                          </p:stCondLst>
                                        </p:cTn>
                                        <p:tgtEl>
                                          <p:spTgt spid="85"/>
                                        </p:tgtEl>
                                      </p:cBhvr>
                                      <p:to x="100000" y="60000"/>
                                    </p:animScale>
                                    <p:animScale>
                                      <p:cBhvr>
                                        <p:cTn id="333" dur="207" decel="50000">
                                          <p:stCondLst>
                                            <p:cond delay="845"/>
                                          </p:stCondLst>
                                        </p:cTn>
                                        <p:tgtEl>
                                          <p:spTgt spid="85"/>
                                        </p:tgtEl>
                                      </p:cBhvr>
                                      <p:to x="100000" y="100000"/>
                                    </p:animScale>
                                    <p:animScale>
                                      <p:cBhvr>
                                        <p:cTn id="334" dur="33">
                                          <p:stCondLst>
                                            <p:cond delay="1640"/>
                                          </p:stCondLst>
                                        </p:cTn>
                                        <p:tgtEl>
                                          <p:spTgt spid="85"/>
                                        </p:tgtEl>
                                      </p:cBhvr>
                                      <p:to x="100000" y="80000"/>
                                    </p:animScale>
                                    <p:animScale>
                                      <p:cBhvr>
                                        <p:cTn id="335" dur="207" decel="50000">
                                          <p:stCondLst>
                                            <p:cond delay="1673"/>
                                          </p:stCondLst>
                                        </p:cTn>
                                        <p:tgtEl>
                                          <p:spTgt spid="85"/>
                                        </p:tgtEl>
                                      </p:cBhvr>
                                      <p:to x="100000" y="100000"/>
                                    </p:animScale>
                                    <p:animScale>
                                      <p:cBhvr>
                                        <p:cTn id="336" dur="33">
                                          <p:stCondLst>
                                            <p:cond delay="2052"/>
                                          </p:stCondLst>
                                        </p:cTn>
                                        <p:tgtEl>
                                          <p:spTgt spid="85"/>
                                        </p:tgtEl>
                                      </p:cBhvr>
                                      <p:to x="100000" y="90000"/>
                                    </p:animScale>
                                    <p:animScale>
                                      <p:cBhvr>
                                        <p:cTn id="337" dur="207" decel="50000">
                                          <p:stCondLst>
                                            <p:cond delay="2085"/>
                                          </p:stCondLst>
                                        </p:cTn>
                                        <p:tgtEl>
                                          <p:spTgt spid="85"/>
                                        </p:tgtEl>
                                      </p:cBhvr>
                                      <p:to x="100000" y="100000"/>
                                    </p:animScale>
                                    <p:animScale>
                                      <p:cBhvr>
                                        <p:cTn id="338" dur="33">
                                          <p:stCondLst>
                                            <p:cond delay="2260"/>
                                          </p:stCondLst>
                                        </p:cTn>
                                        <p:tgtEl>
                                          <p:spTgt spid="85"/>
                                        </p:tgtEl>
                                      </p:cBhvr>
                                      <p:to x="100000" y="95000"/>
                                    </p:animScale>
                                    <p:animScale>
                                      <p:cBhvr>
                                        <p:cTn id="339" dur="207" decel="50000">
                                          <p:stCondLst>
                                            <p:cond delay="2293"/>
                                          </p:stCondLst>
                                        </p:cTn>
                                        <p:tgtEl>
                                          <p:spTgt spid="85"/>
                                        </p:tgtEl>
                                      </p:cBhvr>
                                      <p:to x="100000" y="100000"/>
                                    </p:animScale>
                                  </p:childTnLst>
                                </p:cTn>
                              </p:par>
                              <p:par>
                                <p:cTn id="340" presetID="26" presetClass="entr" presetSubtype="0" fill="hold" nodeType="withEffect">
                                  <p:stCondLst>
                                    <p:cond delay="750"/>
                                  </p:stCondLst>
                                  <p:childTnLst>
                                    <p:set>
                                      <p:cBhvr>
                                        <p:cTn id="341" dur="1" fill="hold">
                                          <p:stCondLst>
                                            <p:cond delay="0"/>
                                          </p:stCondLst>
                                        </p:cTn>
                                        <p:tgtEl>
                                          <p:spTgt spid="88"/>
                                        </p:tgtEl>
                                        <p:attrNameLst>
                                          <p:attrName>style.visibility</p:attrName>
                                        </p:attrNameLst>
                                      </p:cBhvr>
                                      <p:to>
                                        <p:strVal val="visible"/>
                                      </p:to>
                                    </p:set>
                                    <p:animEffect transition="in" filter="wipe(down)">
                                      <p:cBhvr>
                                        <p:cTn id="342" dur="725">
                                          <p:stCondLst>
                                            <p:cond delay="0"/>
                                          </p:stCondLst>
                                        </p:cTn>
                                        <p:tgtEl>
                                          <p:spTgt spid="88"/>
                                        </p:tgtEl>
                                      </p:cBhvr>
                                    </p:animEffect>
                                    <p:anim calcmode="lin" valueType="num">
                                      <p:cBhvr>
                                        <p:cTn id="343" dur="2278"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344" dur="830"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345" dur="830" tmFilter="0, 0; 0.125,0.2665; 0.25,0.4; 0.375,0.465; 0.5,0.5;  0.625,0.535; 0.75,0.6; 0.875,0.7335; 1,1">
                                          <p:stCondLst>
                                            <p:cond delay="830"/>
                                          </p:stCondLst>
                                        </p:cTn>
                                        <p:tgtEl>
                                          <p:spTgt spid="88"/>
                                        </p:tgtEl>
                                        <p:attrNameLst>
                                          <p:attrName>ppt_y</p:attrName>
                                        </p:attrNameLst>
                                      </p:cBhvr>
                                      <p:tavLst>
                                        <p:tav tm="0" fmla="#ppt_y-sin(pi*$)/9">
                                          <p:val>
                                            <p:fltVal val="0"/>
                                          </p:val>
                                        </p:tav>
                                        <p:tav tm="100000">
                                          <p:val>
                                            <p:fltVal val="1"/>
                                          </p:val>
                                        </p:tav>
                                      </p:tavLst>
                                    </p:anim>
                                    <p:anim calcmode="lin" valueType="num">
                                      <p:cBhvr>
                                        <p:cTn id="346" dur="415" tmFilter="0, 0; 0.125,0.2665; 0.25,0.4; 0.375,0.465; 0.5,0.5;  0.625,0.535; 0.75,0.6; 0.875,0.7335; 1,1">
                                          <p:stCondLst>
                                            <p:cond delay="1655"/>
                                          </p:stCondLst>
                                        </p:cTn>
                                        <p:tgtEl>
                                          <p:spTgt spid="88"/>
                                        </p:tgtEl>
                                        <p:attrNameLst>
                                          <p:attrName>ppt_y</p:attrName>
                                        </p:attrNameLst>
                                      </p:cBhvr>
                                      <p:tavLst>
                                        <p:tav tm="0" fmla="#ppt_y-sin(pi*$)/27">
                                          <p:val>
                                            <p:fltVal val="0"/>
                                          </p:val>
                                        </p:tav>
                                        <p:tav tm="100000">
                                          <p:val>
                                            <p:fltVal val="1"/>
                                          </p:val>
                                        </p:tav>
                                      </p:tavLst>
                                    </p:anim>
                                    <p:anim calcmode="lin" valueType="num">
                                      <p:cBhvr>
                                        <p:cTn id="347" dur="205" tmFilter="0, 0; 0.125,0.2665; 0.25,0.4; 0.375,0.465; 0.5,0.5;  0.625,0.535; 0.75,0.6; 0.875,0.7335; 1,1">
                                          <p:stCondLst>
                                            <p:cond delay="2070"/>
                                          </p:stCondLst>
                                        </p:cTn>
                                        <p:tgtEl>
                                          <p:spTgt spid="88"/>
                                        </p:tgtEl>
                                        <p:attrNameLst>
                                          <p:attrName>ppt_y</p:attrName>
                                        </p:attrNameLst>
                                      </p:cBhvr>
                                      <p:tavLst>
                                        <p:tav tm="0" fmla="#ppt_y-sin(pi*$)/81">
                                          <p:val>
                                            <p:fltVal val="0"/>
                                          </p:val>
                                        </p:tav>
                                        <p:tav tm="100000">
                                          <p:val>
                                            <p:fltVal val="1"/>
                                          </p:val>
                                        </p:tav>
                                      </p:tavLst>
                                    </p:anim>
                                    <p:animScale>
                                      <p:cBhvr>
                                        <p:cTn id="348" dur="33">
                                          <p:stCondLst>
                                            <p:cond delay="812"/>
                                          </p:stCondLst>
                                        </p:cTn>
                                        <p:tgtEl>
                                          <p:spTgt spid="88"/>
                                        </p:tgtEl>
                                      </p:cBhvr>
                                      <p:to x="100000" y="60000"/>
                                    </p:animScale>
                                    <p:animScale>
                                      <p:cBhvr>
                                        <p:cTn id="349" dur="207" decel="50000">
                                          <p:stCondLst>
                                            <p:cond delay="845"/>
                                          </p:stCondLst>
                                        </p:cTn>
                                        <p:tgtEl>
                                          <p:spTgt spid="88"/>
                                        </p:tgtEl>
                                      </p:cBhvr>
                                      <p:to x="100000" y="100000"/>
                                    </p:animScale>
                                    <p:animScale>
                                      <p:cBhvr>
                                        <p:cTn id="350" dur="33">
                                          <p:stCondLst>
                                            <p:cond delay="1640"/>
                                          </p:stCondLst>
                                        </p:cTn>
                                        <p:tgtEl>
                                          <p:spTgt spid="88"/>
                                        </p:tgtEl>
                                      </p:cBhvr>
                                      <p:to x="100000" y="80000"/>
                                    </p:animScale>
                                    <p:animScale>
                                      <p:cBhvr>
                                        <p:cTn id="351" dur="207" decel="50000">
                                          <p:stCondLst>
                                            <p:cond delay="1673"/>
                                          </p:stCondLst>
                                        </p:cTn>
                                        <p:tgtEl>
                                          <p:spTgt spid="88"/>
                                        </p:tgtEl>
                                      </p:cBhvr>
                                      <p:to x="100000" y="100000"/>
                                    </p:animScale>
                                    <p:animScale>
                                      <p:cBhvr>
                                        <p:cTn id="352" dur="33">
                                          <p:stCondLst>
                                            <p:cond delay="2052"/>
                                          </p:stCondLst>
                                        </p:cTn>
                                        <p:tgtEl>
                                          <p:spTgt spid="88"/>
                                        </p:tgtEl>
                                      </p:cBhvr>
                                      <p:to x="100000" y="90000"/>
                                    </p:animScale>
                                    <p:animScale>
                                      <p:cBhvr>
                                        <p:cTn id="353" dur="207" decel="50000">
                                          <p:stCondLst>
                                            <p:cond delay="2085"/>
                                          </p:stCondLst>
                                        </p:cTn>
                                        <p:tgtEl>
                                          <p:spTgt spid="88"/>
                                        </p:tgtEl>
                                      </p:cBhvr>
                                      <p:to x="100000" y="100000"/>
                                    </p:animScale>
                                    <p:animScale>
                                      <p:cBhvr>
                                        <p:cTn id="354" dur="33">
                                          <p:stCondLst>
                                            <p:cond delay="2260"/>
                                          </p:stCondLst>
                                        </p:cTn>
                                        <p:tgtEl>
                                          <p:spTgt spid="88"/>
                                        </p:tgtEl>
                                      </p:cBhvr>
                                      <p:to x="100000" y="95000"/>
                                    </p:animScale>
                                    <p:animScale>
                                      <p:cBhvr>
                                        <p:cTn id="355" dur="207" decel="50000">
                                          <p:stCondLst>
                                            <p:cond delay="2293"/>
                                          </p:stCondLst>
                                        </p:cTn>
                                        <p:tgtEl>
                                          <p:spTgt spid="88"/>
                                        </p:tgtEl>
                                      </p:cBhvr>
                                      <p:to x="100000" y="100000"/>
                                    </p:animScale>
                                  </p:childTnLst>
                                </p:cTn>
                              </p:par>
                              <p:par>
                                <p:cTn id="356" presetID="26" presetClass="entr" presetSubtype="0" fill="hold" nodeType="withEffect">
                                  <p:stCondLst>
                                    <p:cond delay="750"/>
                                  </p:stCondLst>
                                  <p:childTnLst>
                                    <p:set>
                                      <p:cBhvr>
                                        <p:cTn id="357" dur="1" fill="hold">
                                          <p:stCondLst>
                                            <p:cond delay="0"/>
                                          </p:stCondLst>
                                        </p:cTn>
                                        <p:tgtEl>
                                          <p:spTgt spid="91"/>
                                        </p:tgtEl>
                                        <p:attrNameLst>
                                          <p:attrName>style.visibility</p:attrName>
                                        </p:attrNameLst>
                                      </p:cBhvr>
                                      <p:to>
                                        <p:strVal val="visible"/>
                                      </p:to>
                                    </p:set>
                                    <p:animEffect transition="in" filter="wipe(down)">
                                      <p:cBhvr>
                                        <p:cTn id="358" dur="725">
                                          <p:stCondLst>
                                            <p:cond delay="0"/>
                                          </p:stCondLst>
                                        </p:cTn>
                                        <p:tgtEl>
                                          <p:spTgt spid="91"/>
                                        </p:tgtEl>
                                      </p:cBhvr>
                                    </p:animEffect>
                                    <p:anim calcmode="lin" valueType="num">
                                      <p:cBhvr>
                                        <p:cTn id="359" dur="2278"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360" dur="830"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361" dur="830" tmFilter="0, 0; 0.125,0.2665; 0.25,0.4; 0.375,0.465; 0.5,0.5;  0.625,0.535; 0.75,0.6; 0.875,0.7335; 1,1">
                                          <p:stCondLst>
                                            <p:cond delay="830"/>
                                          </p:stCondLst>
                                        </p:cTn>
                                        <p:tgtEl>
                                          <p:spTgt spid="91"/>
                                        </p:tgtEl>
                                        <p:attrNameLst>
                                          <p:attrName>ppt_y</p:attrName>
                                        </p:attrNameLst>
                                      </p:cBhvr>
                                      <p:tavLst>
                                        <p:tav tm="0" fmla="#ppt_y-sin(pi*$)/9">
                                          <p:val>
                                            <p:fltVal val="0"/>
                                          </p:val>
                                        </p:tav>
                                        <p:tav tm="100000">
                                          <p:val>
                                            <p:fltVal val="1"/>
                                          </p:val>
                                        </p:tav>
                                      </p:tavLst>
                                    </p:anim>
                                    <p:anim calcmode="lin" valueType="num">
                                      <p:cBhvr>
                                        <p:cTn id="362" dur="415" tmFilter="0, 0; 0.125,0.2665; 0.25,0.4; 0.375,0.465; 0.5,0.5;  0.625,0.535; 0.75,0.6; 0.875,0.7335; 1,1">
                                          <p:stCondLst>
                                            <p:cond delay="1655"/>
                                          </p:stCondLst>
                                        </p:cTn>
                                        <p:tgtEl>
                                          <p:spTgt spid="91"/>
                                        </p:tgtEl>
                                        <p:attrNameLst>
                                          <p:attrName>ppt_y</p:attrName>
                                        </p:attrNameLst>
                                      </p:cBhvr>
                                      <p:tavLst>
                                        <p:tav tm="0" fmla="#ppt_y-sin(pi*$)/27">
                                          <p:val>
                                            <p:fltVal val="0"/>
                                          </p:val>
                                        </p:tav>
                                        <p:tav tm="100000">
                                          <p:val>
                                            <p:fltVal val="1"/>
                                          </p:val>
                                        </p:tav>
                                      </p:tavLst>
                                    </p:anim>
                                    <p:anim calcmode="lin" valueType="num">
                                      <p:cBhvr>
                                        <p:cTn id="363" dur="205" tmFilter="0, 0; 0.125,0.2665; 0.25,0.4; 0.375,0.465; 0.5,0.5;  0.625,0.535; 0.75,0.6; 0.875,0.7335; 1,1">
                                          <p:stCondLst>
                                            <p:cond delay="2070"/>
                                          </p:stCondLst>
                                        </p:cTn>
                                        <p:tgtEl>
                                          <p:spTgt spid="91"/>
                                        </p:tgtEl>
                                        <p:attrNameLst>
                                          <p:attrName>ppt_y</p:attrName>
                                        </p:attrNameLst>
                                      </p:cBhvr>
                                      <p:tavLst>
                                        <p:tav tm="0" fmla="#ppt_y-sin(pi*$)/81">
                                          <p:val>
                                            <p:fltVal val="0"/>
                                          </p:val>
                                        </p:tav>
                                        <p:tav tm="100000">
                                          <p:val>
                                            <p:fltVal val="1"/>
                                          </p:val>
                                        </p:tav>
                                      </p:tavLst>
                                    </p:anim>
                                    <p:animScale>
                                      <p:cBhvr>
                                        <p:cTn id="364" dur="33">
                                          <p:stCondLst>
                                            <p:cond delay="812"/>
                                          </p:stCondLst>
                                        </p:cTn>
                                        <p:tgtEl>
                                          <p:spTgt spid="91"/>
                                        </p:tgtEl>
                                      </p:cBhvr>
                                      <p:to x="100000" y="60000"/>
                                    </p:animScale>
                                    <p:animScale>
                                      <p:cBhvr>
                                        <p:cTn id="365" dur="207" decel="50000">
                                          <p:stCondLst>
                                            <p:cond delay="845"/>
                                          </p:stCondLst>
                                        </p:cTn>
                                        <p:tgtEl>
                                          <p:spTgt spid="91"/>
                                        </p:tgtEl>
                                      </p:cBhvr>
                                      <p:to x="100000" y="100000"/>
                                    </p:animScale>
                                    <p:animScale>
                                      <p:cBhvr>
                                        <p:cTn id="366" dur="33">
                                          <p:stCondLst>
                                            <p:cond delay="1640"/>
                                          </p:stCondLst>
                                        </p:cTn>
                                        <p:tgtEl>
                                          <p:spTgt spid="91"/>
                                        </p:tgtEl>
                                      </p:cBhvr>
                                      <p:to x="100000" y="80000"/>
                                    </p:animScale>
                                    <p:animScale>
                                      <p:cBhvr>
                                        <p:cTn id="367" dur="207" decel="50000">
                                          <p:stCondLst>
                                            <p:cond delay="1673"/>
                                          </p:stCondLst>
                                        </p:cTn>
                                        <p:tgtEl>
                                          <p:spTgt spid="91"/>
                                        </p:tgtEl>
                                      </p:cBhvr>
                                      <p:to x="100000" y="100000"/>
                                    </p:animScale>
                                    <p:animScale>
                                      <p:cBhvr>
                                        <p:cTn id="368" dur="33">
                                          <p:stCondLst>
                                            <p:cond delay="2052"/>
                                          </p:stCondLst>
                                        </p:cTn>
                                        <p:tgtEl>
                                          <p:spTgt spid="91"/>
                                        </p:tgtEl>
                                      </p:cBhvr>
                                      <p:to x="100000" y="90000"/>
                                    </p:animScale>
                                    <p:animScale>
                                      <p:cBhvr>
                                        <p:cTn id="369" dur="207" decel="50000">
                                          <p:stCondLst>
                                            <p:cond delay="2085"/>
                                          </p:stCondLst>
                                        </p:cTn>
                                        <p:tgtEl>
                                          <p:spTgt spid="91"/>
                                        </p:tgtEl>
                                      </p:cBhvr>
                                      <p:to x="100000" y="100000"/>
                                    </p:animScale>
                                    <p:animScale>
                                      <p:cBhvr>
                                        <p:cTn id="370" dur="33">
                                          <p:stCondLst>
                                            <p:cond delay="2260"/>
                                          </p:stCondLst>
                                        </p:cTn>
                                        <p:tgtEl>
                                          <p:spTgt spid="91"/>
                                        </p:tgtEl>
                                      </p:cBhvr>
                                      <p:to x="100000" y="95000"/>
                                    </p:animScale>
                                    <p:animScale>
                                      <p:cBhvr>
                                        <p:cTn id="371" dur="207" decel="50000">
                                          <p:stCondLst>
                                            <p:cond delay="2293"/>
                                          </p:stCondLst>
                                        </p:cTn>
                                        <p:tgtEl>
                                          <p:spTgt spid="91"/>
                                        </p:tgtEl>
                                      </p:cBhvr>
                                      <p:to x="100000" y="100000"/>
                                    </p:animScale>
                                  </p:childTnLst>
                                </p:cTn>
                              </p:par>
                              <p:par>
                                <p:cTn id="372" presetID="26" presetClass="entr" presetSubtype="0" fill="hold" nodeType="withEffect">
                                  <p:stCondLst>
                                    <p:cond delay="750"/>
                                  </p:stCondLst>
                                  <p:childTnLst>
                                    <p:set>
                                      <p:cBhvr>
                                        <p:cTn id="373" dur="1" fill="hold">
                                          <p:stCondLst>
                                            <p:cond delay="0"/>
                                          </p:stCondLst>
                                        </p:cTn>
                                        <p:tgtEl>
                                          <p:spTgt spid="94"/>
                                        </p:tgtEl>
                                        <p:attrNameLst>
                                          <p:attrName>style.visibility</p:attrName>
                                        </p:attrNameLst>
                                      </p:cBhvr>
                                      <p:to>
                                        <p:strVal val="visible"/>
                                      </p:to>
                                    </p:set>
                                    <p:animEffect transition="in" filter="wipe(down)">
                                      <p:cBhvr>
                                        <p:cTn id="374" dur="725">
                                          <p:stCondLst>
                                            <p:cond delay="0"/>
                                          </p:stCondLst>
                                        </p:cTn>
                                        <p:tgtEl>
                                          <p:spTgt spid="94"/>
                                        </p:tgtEl>
                                      </p:cBhvr>
                                    </p:animEffect>
                                    <p:anim calcmode="lin" valueType="num">
                                      <p:cBhvr>
                                        <p:cTn id="375" dur="2278"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376" dur="830"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377" dur="830" tmFilter="0, 0; 0.125,0.2665; 0.25,0.4; 0.375,0.465; 0.5,0.5;  0.625,0.535; 0.75,0.6; 0.875,0.7335; 1,1">
                                          <p:stCondLst>
                                            <p:cond delay="830"/>
                                          </p:stCondLst>
                                        </p:cTn>
                                        <p:tgtEl>
                                          <p:spTgt spid="94"/>
                                        </p:tgtEl>
                                        <p:attrNameLst>
                                          <p:attrName>ppt_y</p:attrName>
                                        </p:attrNameLst>
                                      </p:cBhvr>
                                      <p:tavLst>
                                        <p:tav tm="0" fmla="#ppt_y-sin(pi*$)/9">
                                          <p:val>
                                            <p:fltVal val="0"/>
                                          </p:val>
                                        </p:tav>
                                        <p:tav tm="100000">
                                          <p:val>
                                            <p:fltVal val="1"/>
                                          </p:val>
                                        </p:tav>
                                      </p:tavLst>
                                    </p:anim>
                                    <p:anim calcmode="lin" valueType="num">
                                      <p:cBhvr>
                                        <p:cTn id="378" dur="415" tmFilter="0, 0; 0.125,0.2665; 0.25,0.4; 0.375,0.465; 0.5,0.5;  0.625,0.535; 0.75,0.6; 0.875,0.7335; 1,1">
                                          <p:stCondLst>
                                            <p:cond delay="1655"/>
                                          </p:stCondLst>
                                        </p:cTn>
                                        <p:tgtEl>
                                          <p:spTgt spid="94"/>
                                        </p:tgtEl>
                                        <p:attrNameLst>
                                          <p:attrName>ppt_y</p:attrName>
                                        </p:attrNameLst>
                                      </p:cBhvr>
                                      <p:tavLst>
                                        <p:tav tm="0" fmla="#ppt_y-sin(pi*$)/27">
                                          <p:val>
                                            <p:fltVal val="0"/>
                                          </p:val>
                                        </p:tav>
                                        <p:tav tm="100000">
                                          <p:val>
                                            <p:fltVal val="1"/>
                                          </p:val>
                                        </p:tav>
                                      </p:tavLst>
                                    </p:anim>
                                    <p:anim calcmode="lin" valueType="num">
                                      <p:cBhvr>
                                        <p:cTn id="379" dur="205" tmFilter="0, 0; 0.125,0.2665; 0.25,0.4; 0.375,0.465; 0.5,0.5;  0.625,0.535; 0.75,0.6; 0.875,0.7335; 1,1">
                                          <p:stCondLst>
                                            <p:cond delay="2070"/>
                                          </p:stCondLst>
                                        </p:cTn>
                                        <p:tgtEl>
                                          <p:spTgt spid="94"/>
                                        </p:tgtEl>
                                        <p:attrNameLst>
                                          <p:attrName>ppt_y</p:attrName>
                                        </p:attrNameLst>
                                      </p:cBhvr>
                                      <p:tavLst>
                                        <p:tav tm="0" fmla="#ppt_y-sin(pi*$)/81">
                                          <p:val>
                                            <p:fltVal val="0"/>
                                          </p:val>
                                        </p:tav>
                                        <p:tav tm="100000">
                                          <p:val>
                                            <p:fltVal val="1"/>
                                          </p:val>
                                        </p:tav>
                                      </p:tavLst>
                                    </p:anim>
                                    <p:animScale>
                                      <p:cBhvr>
                                        <p:cTn id="380" dur="33">
                                          <p:stCondLst>
                                            <p:cond delay="812"/>
                                          </p:stCondLst>
                                        </p:cTn>
                                        <p:tgtEl>
                                          <p:spTgt spid="94"/>
                                        </p:tgtEl>
                                      </p:cBhvr>
                                      <p:to x="100000" y="60000"/>
                                    </p:animScale>
                                    <p:animScale>
                                      <p:cBhvr>
                                        <p:cTn id="381" dur="207" decel="50000">
                                          <p:stCondLst>
                                            <p:cond delay="845"/>
                                          </p:stCondLst>
                                        </p:cTn>
                                        <p:tgtEl>
                                          <p:spTgt spid="94"/>
                                        </p:tgtEl>
                                      </p:cBhvr>
                                      <p:to x="100000" y="100000"/>
                                    </p:animScale>
                                    <p:animScale>
                                      <p:cBhvr>
                                        <p:cTn id="382" dur="33">
                                          <p:stCondLst>
                                            <p:cond delay="1640"/>
                                          </p:stCondLst>
                                        </p:cTn>
                                        <p:tgtEl>
                                          <p:spTgt spid="94"/>
                                        </p:tgtEl>
                                      </p:cBhvr>
                                      <p:to x="100000" y="80000"/>
                                    </p:animScale>
                                    <p:animScale>
                                      <p:cBhvr>
                                        <p:cTn id="383" dur="207" decel="50000">
                                          <p:stCondLst>
                                            <p:cond delay="1673"/>
                                          </p:stCondLst>
                                        </p:cTn>
                                        <p:tgtEl>
                                          <p:spTgt spid="94"/>
                                        </p:tgtEl>
                                      </p:cBhvr>
                                      <p:to x="100000" y="100000"/>
                                    </p:animScale>
                                    <p:animScale>
                                      <p:cBhvr>
                                        <p:cTn id="384" dur="33">
                                          <p:stCondLst>
                                            <p:cond delay="2052"/>
                                          </p:stCondLst>
                                        </p:cTn>
                                        <p:tgtEl>
                                          <p:spTgt spid="94"/>
                                        </p:tgtEl>
                                      </p:cBhvr>
                                      <p:to x="100000" y="90000"/>
                                    </p:animScale>
                                    <p:animScale>
                                      <p:cBhvr>
                                        <p:cTn id="385" dur="207" decel="50000">
                                          <p:stCondLst>
                                            <p:cond delay="2085"/>
                                          </p:stCondLst>
                                        </p:cTn>
                                        <p:tgtEl>
                                          <p:spTgt spid="94"/>
                                        </p:tgtEl>
                                      </p:cBhvr>
                                      <p:to x="100000" y="100000"/>
                                    </p:animScale>
                                    <p:animScale>
                                      <p:cBhvr>
                                        <p:cTn id="386" dur="33">
                                          <p:stCondLst>
                                            <p:cond delay="2260"/>
                                          </p:stCondLst>
                                        </p:cTn>
                                        <p:tgtEl>
                                          <p:spTgt spid="94"/>
                                        </p:tgtEl>
                                      </p:cBhvr>
                                      <p:to x="100000" y="95000"/>
                                    </p:animScale>
                                    <p:animScale>
                                      <p:cBhvr>
                                        <p:cTn id="387" dur="207" decel="50000">
                                          <p:stCondLst>
                                            <p:cond delay="2293"/>
                                          </p:stCondLst>
                                        </p:cTn>
                                        <p:tgtEl>
                                          <p:spTgt spid="94"/>
                                        </p:tgtEl>
                                      </p:cBhvr>
                                      <p:to x="100000" y="100000"/>
                                    </p:animScale>
                                  </p:childTnLst>
                                </p:cTn>
                              </p:par>
                              <p:par>
                                <p:cTn id="388" presetID="26" presetClass="entr" presetSubtype="0" fill="hold" nodeType="withEffect">
                                  <p:stCondLst>
                                    <p:cond delay="750"/>
                                  </p:stCondLst>
                                  <p:childTnLst>
                                    <p:set>
                                      <p:cBhvr>
                                        <p:cTn id="389" dur="1" fill="hold">
                                          <p:stCondLst>
                                            <p:cond delay="0"/>
                                          </p:stCondLst>
                                        </p:cTn>
                                        <p:tgtEl>
                                          <p:spTgt spid="97"/>
                                        </p:tgtEl>
                                        <p:attrNameLst>
                                          <p:attrName>style.visibility</p:attrName>
                                        </p:attrNameLst>
                                      </p:cBhvr>
                                      <p:to>
                                        <p:strVal val="visible"/>
                                      </p:to>
                                    </p:set>
                                    <p:animEffect transition="in" filter="wipe(down)">
                                      <p:cBhvr>
                                        <p:cTn id="390" dur="725">
                                          <p:stCondLst>
                                            <p:cond delay="0"/>
                                          </p:stCondLst>
                                        </p:cTn>
                                        <p:tgtEl>
                                          <p:spTgt spid="97"/>
                                        </p:tgtEl>
                                      </p:cBhvr>
                                    </p:animEffect>
                                    <p:anim calcmode="lin" valueType="num">
                                      <p:cBhvr>
                                        <p:cTn id="391" dur="2278"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392" dur="830"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393" dur="830" tmFilter="0, 0; 0.125,0.2665; 0.25,0.4; 0.375,0.465; 0.5,0.5;  0.625,0.535; 0.75,0.6; 0.875,0.7335; 1,1">
                                          <p:stCondLst>
                                            <p:cond delay="830"/>
                                          </p:stCondLst>
                                        </p:cTn>
                                        <p:tgtEl>
                                          <p:spTgt spid="97"/>
                                        </p:tgtEl>
                                        <p:attrNameLst>
                                          <p:attrName>ppt_y</p:attrName>
                                        </p:attrNameLst>
                                      </p:cBhvr>
                                      <p:tavLst>
                                        <p:tav tm="0" fmla="#ppt_y-sin(pi*$)/9">
                                          <p:val>
                                            <p:fltVal val="0"/>
                                          </p:val>
                                        </p:tav>
                                        <p:tav tm="100000">
                                          <p:val>
                                            <p:fltVal val="1"/>
                                          </p:val>
                                        </p:tav>
                                      </p:tavLst>
                                    </p:anim>
                                    <p:anim calcmode="lin" valueType="num">
                                      <p:cBhvr>
                                        <p:cTn id="394" dur="415" tmFilter="0, 0; 0.125,0.2665; 0.25,0.4; 0.375,0.465; 0.5,0.5;  0.625,0.535; 0.75,0.6; 0.875,0.7335; 1,1">
                                          <p:stCondLst>
                                            <p:cond delay="1655"/>
                                          </p:stCondLst>
                                        </p:cTn>
                                        <p:tgtEl>
                                          <p:spTgt spid="97"/>
                                        </p:tgtEl>
                                        <p:attrNameLst>
                                          <p:attrName>ppt_y</p:attrName>
                                        </p:attrNameLst>
                                      </p:cBhvr>
                                      <p:tavLst>
                                        <p:tav tm="0" fmla="#ppt_y-sin(pi*$)/27">
                                          <p:val>
                                            <p:fltVal val="0"/>
                                          </p:val>
                                        </p:tav>
                                        <p:tav tm="100000">
                                          <p:val>
                                            <p:fltVal val="1"/>
                                          </p:val>
                                        </p:tav>
                                      </p:tavLst>
                                    </p:anim>
                                    <p:anim calcmode="lin" valueType="num">
                                      <p:cBhvr>
                                        <p:cTn id="395" dur="205" tmFilter="0, 0; 0.125,0.2665; 0.25,0.4; 0.375,0.465; 0.5,0.5;  0.625,0.535; 0.75,0.6; 0.875,0.7335; 1,1">
                                          <p:stCondLst>
                                            <p:cond delay="2070"/>
                                          </p:stCondLst>
                                        </p:cTn>
                                        <p:tgtEl>
                                          <p:spTgt spid="97"/>
                                        </p:tgtEl>
                                        <p:attrNameLst>
                                          <p:attrName>ppt_y</p:attrName>
                                        </p:attrNameLst>
                                      </p:cBhvr>
                                      <p:tavLst>
                                        <p:tav tm="0" fmla="#ppt_y-sin(pi*$)/81">
                                          <p:val>
                                            <p:fltVal val="0"/>
                                          </p:val>
                                        </p:tav>
                                        <p:tav tm="100000">
                                          <p:val>
                                            <p:fltVal val="1"/>
                                          </p:val>
                                        </p:tav>
                                      </p:tavLst>
                                    </p:anim>
                                    <p:animScale>
                                      <p:cBhvr>
                                        <p:cTn id="396" dur="33">
                                          <p:stCondLst>
                                            <p:cond delay="812"/>
                                          </p:stCondLst>
                                        </p:cTn>
                                        <p:tgtEl>
                                          <p:spTgt spid="97"/>
                                        </p:tgtEl>
                                      </p:cBhvr>
                                      <p:to x="100000" y="60000"/>
                                    </p:animScale>
                                    <p:animScale>
                                      <p:cBhvr>
                                        <p:cTn id="397" dur="207" decel="50000">
                                          <p:stCondLst>
                                            <p:cond delay="845"/>
                                          </p:stCondLst>
                                        </p:cTn>
                                        <p:tgtEl>
                                          <p:spTgt spid="97"/>
                                        </p:tgtEl>
                                      </p:cBhvr>
                                      <p:to x="100000" y="100000"/>
                                    </p:animScale>
                                    <p:animScale>
                                      <p:cBhvr>
                                        <p:cTn id="398" dur="33">
                                          <p:stCondLst>
                                            <p:cond delay="1640"/>
                                          </p:stCondLst>
                                        </p:cTn>
                                        <p:tgtEl>
                                          <p:spTgt spid="97"/>
                                        </p:tgtEl>
                                      </p:cBhvr>
                                      <p:to x="100000" y="80000"/>
                                    </p:animScale>
                                    <p:animScale>
                                      <p:cBhvr>
                                        <p:cTn id="399" dur="207" decel="50000">
                                          <p:stCondLst>
                                            <p:cond delay="1673"/>
                                          </p:stCondLst>
                                        </p:cTn>
                                        <p:tgtEl>
                                          <p:spTgt spid="97"/>
                                        </p:tgtEl>
                                      </p:cBhvr>
                                      <p:to x="100000" y="100000"/>
                                    </p:animScale>
                                    <p:animScale>
                                      <p:cBhvr>
                                        <p:cTn id="400" dur="33">
                                          <p:stCondLst>
                                            <p:cond delay="2052"/>
                                          </p:stCondLst>
                                        </p:cTn>
                                        <p:tgtEl>
                                          <p:spTgt spid="97"/>
                                        </p:tgtEl>
                                      </p:cBhvr>
                                      <p:to x="100000" y="90000"/>
                                    </p:animScale>
                                    <p:animScale>
                                      <p:cBhvr>
                                        <p:cTn id="401" dur="207" decel="50000">
                                          <p:stCondLst>
                                            <p:cond delay="2085"/>
                                          </p:stCondLst>
                                        </p:cTn>
                                        <p:tgtEl>
                                          <p:spTgt spid="97"/>
                                        </p:tgtEl>
                                      </p:cBhvr>
                                      <p:to x="100000" y="100000"/>
                                    </p:animScale>
                                    <p:animScale>
                                      <p:cBhvr>
                                        <p:cTn id="402" dur="33">
                                          <p:stCondLst>
                                            <p:cond delay="2260"/>
                                          </p:stCondLst>
                                        </p:cTn>
                                        <p:tgtEl>
                                          <p:spTgt spid="97"/>
                                        </p:tgtEl>
                                      </p:cBhvr>
                                      <p:to x="100000" y="95000"/>
                                    </p:animScale>
                                    <p:animScale>
                                      <p:cBhvr>
                                        <p:cTn id="403" dur="207" decel="50000">
                                          <p:stCondLst>
                                            <p:cond delay="2293"/>
                                          </p:stCondLst>
                                        </p:cTn>
                                        <p:tgtEl>
                                          <p:spTgt spid="97"/>
                                        </p:tgtEl>
                                      </p:cBhvr>
                                      <p:to x="100000" y="100000"/>
                                    </p:animScale>
                                  </p:childTnLst>
                                </p:cTn>
                              </p:par>
                              <p:par>
                                <p:cTn id="404" presetID="26" presetClass="entr" presetSubtype="0" fill="hold" nodeType="withEffect">
                                  <p:stCondLst>
                                    <p:cond delay="750"/>
                                  </p:stCondLst>
                                  <p:childTnLst>
                                    <p:set>
                                      <p:cBhvr>
                                        <p:cTn id="405" dur="1" fill="hold">
                                          <p:stCondLst>
                                            <p:cond delay="0"/>
                                          </p:stCondLst>
                                        </p:cTn>
                                        <p:tgtEl>
                                          <p:spTgt spid="100"/>
                                        </p:tgtEl>
                                        <p:attrNameLst>
                                          <p:attrName>style.visibility</p:attrName>
                                        </p:attrNameLst>
                                      </p:cBhvr>
                                      <p:to>
                                        <p:strVal val="visible"/>
                                      </p:to>
                                    </p:set>
                                    <p:animEffect transition="in" filter="wipe(down)">
                                      <p:cBhvr>
                                        <p:cTn id="406" dur="725">
                                          <p:stCondLst>
                                            <p:cond delay="0"/>
                                          </p:stCondLst>
                                        </p:cTn>
                                        <p:tgtEl>
                                          <p:spTgt spid="100"/>
                                        </p:tgtEl>
                                      </p:cBhvr>
                                    </p:animEffect>
                                    <p:anim calcmode="lin" valueType="num">
                                      <p:cBhvr>
                                        <p:cTn id="407" dur="2278" tmFilter="0,0; 0.14,0.36; 0.43,0.73; 0.71,0.91; 1.0,1.0">
                                          <p:stCondLst>
                                            <p:cond delay="0"/>
                                          </p:stCondLst>
                                        </p:cTn>
                                        <p:tgtEl>
                                          <p:spTgt spid="100"/>
                                        </p:tgtEl>
                                        <p:attrNameLst>
                                          <p:attrName>ppt_x</p:attrName>
                                        </p:attrNameLst>
                                      </p:cBhvr>
                                      <p:tavLst>
                                        <p:tav tm="0">
                                          <p:val>
                                            <p:strVal val="#ppt_x-0.25"/>
                                          </p:val>
                                        </p:tav>
                                        <p:tav tm="100000">
                                          <p:val>
                                            <p:strVal val="#ppt_x"/>
                                          </p:val>
                                        </p:tav>
                                      </p:tavLst>
                                    </p:anim>
                                    <p:anim calcmode="lin" valueType="num">
                                      <p:cBhvr>
                                        <p:cTn id="408" dur="830" tmFilter="0.0,0.0; 0.25,0.07; 0.50,0.2; 0.75,0.467; 1.0,1.0">
                                          <p:stCondLst>
                                            <p:cond delay="0"/>
                                          </p:stCondLst>
                                        </p:cTn>
                                        <p:tgtEl>
                                          <p:spTgt spid="100"/>
                                        </p:tgtEl>
                                        <p:attrNameLst>
                                          <p:attrName>ppt_y</p:attrName>
                                        </p:attrNameLst>
                                      </p:cBhvr>
                                      <p:tavLst>
                                        <p:tav tm="0" fmla="#ppt_y-sin(pi*$)/3">
                                          <p:val>
                                            <p:fltVal val="0.5"/>
                                          </p:val>
                                        </p:tav>
                                        <p:tav tm="100000">
                                          <p:val>
                                            <p:fltVal val="1"/>
                                          </p:val>
                                        </p:tav>
                                      </p:tavLst>
                                    </p:anim>
                                    <p:anim calcmode="lin" valueType="num">
                                      <p:cBhvr>
                                        <p:cTn id="409" dur="830" tmFilter="0, 0; 0.125,0.2665; 0.25,0.4; 0.375,0.465; 0.5,0.5;  0.625,0.535; 0.75,0.6; 0.875,0.7335; 1,1">
                                          <p:stCondLst>
                                            <p:cond delay="830"/>
                                          </p:stCondLst>
                                        </p:cTn>
                                        <p:tgtEl>
                                          <p:spTgt spid="100"/>
                                        </p:tgtEl>
                                        <p:attrNameLst>
                                          <p:attrName>ppt_y</p:attrName>
                                        </p:attrNameLst>
                                      </p:cBhvr>
                                      <p:tavLst>
                                        <p:tav tm="0" fmla="#ppt_y-sin(pi*$)/9">
                                          <p:val>
                                            <p:fltVal val="0"/>
                                          </p:val>
                                        </p:tav>
                                        <p:tav tm="100000">
                                          <p:val>
                                            <p:fltVal val="1"/>
                                          </p:val>
                                        </p:tav>
                                      </p:tavLst>
                                    </p:anim>
                                    <p:anim calcmode="lin" valueType="num">
                                      <p:cBhvr>
                                        <p:cTn id="410" dur="415" tmFilter="0, 0; 0.125,0.2665; 0.25,0.4; 0.375,0.465; 0.5,0.5;  0.625,0.535; 0.75,0.6; 0.875,0.7335; 1,1">
                                          <p:stCondLst>
                                            <p:cond delay="1655"/>
                                          </p:stCondLst>
                                        </p:cTn>
                                        <p:tgtEl>
                                          <p:spTgt spid="100"/>
                                        </p:tgtEl>
                                        <p:attrNameLst>
                                          <p:attrName>ppt_y</p:attrName>
                                        </p:attrNameLst>
                                      </p:cBhvr>
                                      <p:tavLst>
                                        <p:tav tm="0" fmla="#ppt_y-sin(pi*$)/27">
                                          <p:val>
                                            <p:fltVal val="0"/>
                                          </p:val>
                                        </p:tav>
                                        <p:tav tm="100000">
                                          <p:val>
                                            <p:fltVal val="1"/>
                                          </p:val>
                                        </p:tav>
                                      </p:tavLst>
                                    </p:anim>
                                    <p:anim calcmode="lin" valueType="num">
                                      <p:cBhvr>
                                        <p:cTn id="411" dur="205" tmFilter="0, 0; 0.125,0.2665; 0.25,0.4; 0.375,0.465; 0.5,0.5;  0.625,0.535; 0.75,0.6; 0.875,0.7335; 1,1">
                                          <p:stCondLst>
                                            <p:cond delay="2070"/>
                                          </p:stCondLst>
                                        </p:cTn>
                                        <p:tgtEl>
                                          <p:spTgt spid="100"/>
                                        </p:tgtEl>
                                        <p:attrNameLst>
                                          <p:attrName>ppt_y</p:attrName>
                                        </p:attrNameLst>
                                      </p:cBhvr>
                                      <p:tavLst>
                                        <p:tav tm="0" fmla="#ppt_y-sin(pi*$)/81">
                                          <p:val>
                                            <p:fltVal val="0"/>
                                          </p:val>
                                        </p:tav>
                                        <p:tav tm="100000">
                                          <p:val>
                                            <p:fltVal val="1"/>
                                          </p:val>
                                        </p:tav>
                                      </p:tavLst>
                                    </p:anim>
                                    <p:animScale>
                                      <p:cBhvr>
                                        <p:cTn id="412" dur="33">
                                          <p:stCondLst>
                                            <p:cond delay="812"/>
                                          </p:stCondLst>
                                        </p:cTn>
                                        <p:tgtEl>
                                          <p:spTgt spid="100"/>
                                        </p:tgtEl>
                                      </p:cBhvr>
                                      <p:to x="100000" y="60000"/>
                                    </p:animScale>
                                    <p:animScale>
                                      <p:cBhvr>
                                        <p:cTn id="413" dur="207" decel="50000">
                                          <p:stCondLst>
                                            <p:cond delay="845"/>
                                          </p:stCondLst>
                                        </p:cTn>
                                        <p:tgtEl>
                                          <p:spTgt spid="100"/>
                                        </p:tgtEl>
                                      </p:cBhvr>
                                      <p:to x="100000" y="100000"/>
                                    </p:animScale>
                                    <p:animScale>
                                      <p:cBhvr>
                                        <p:cTn id="414" dur="33">
                                          <p:stCondLst>
                                            <p:cond delay="1640"/>
                                          </p:stCondLst>
                                        </p:cTn>
                                        <p:tgtEl>
                                          <p:spTgt spid="100"/>
                                        </p:tgtEl>
                                      </p:cBhvr>
                                      <p:to x="100000" y="80000"/>
                                    </p:animScale>
                                    <p:animScale>
                                      <p:cBhvr>
                                        <p:cTn id="415" dur="207" decel="50000">
                                          <p:stCondLst>
                                            <p:cond delay="1673"/>
                                          </p:stCondLst>
                                        </p:cTn>
                                        <p:tgtEl>
                                          <p:spTgt spid="100"/>
                                        </p:tgtEl>
                                      </p:cBhvr>
                                      <p:to x="100000" y="100000"/>
                                    </p:animScale>
                                    <p:animScale>
                                      <p:cBhvr>
                                        <p:cTn id="416" dur="33">
                                          <p:stCondLst>
                                            <p:cond delay="2052"/>
                                          </p:stCondLst>
                                        </p:cTn>
                                        <p:tgtEl>
                                          <p:spTgt spid="100"/>
                                        </p:tgtEl>
                                      </p:cBhvr>
                                      <p:to x="100000" y="90000"/>
                                    </p:animScale>
                                    <p:animScale>
                                      <p:cBhvr>
                                        <p:cTn id="417" dur="207" decel="50000">
                                          <p:stCondLst>
                                            <p:cond delay="2085"/>
                                          </p:stCondLst>
                                        </p:cTn>
                                        <p:tgtEl>
                                          <p:spTgt spid="100"/>
                                        </p:tgtEl>
                                      </p:cBhvr>
                                      <p:to x="100000" y="100000"/>
                                    </p:animScale>
                                    <p:animScale>
                                      <p:cBhvr>
                                        <p:cTn id="418" dur="33">
                                          <p:stCondLst>
                                            <p:cond delay="2260"/>
                                          </p:stCondLst>
                                        </p:cTn>
                                        <p:tgtEl>
                                          <p:spTgt spid="100"/>
                                        </p:tgtEl>
                                      </p:cBhvr>
                                      <p:to x="100000" y="95000"/>
                                    </p:animScale>
                                    <p:animScale>
                                      <p:cBhvr>
                                        <p:cTn id="419" dur="207" decel="50000">
                                          <p:stCondLst>
                                            <p:cond delay="2293"/>
                                          </p:stCondLst>
                                        </p:cTn>
                                        <p:tgtEl>
                                          <p:spTgt spid="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11" grpId="0" animBg="1"/>
      <p:bldP spid="13" grpId="0"/>
      <p:bldP spid="14" grpId="0" animBg="1"/>
      <p:bldP spid="15" grpId="0" animBg="1"/>
      <p:bldP spid="16" grpId="0" animBg="1"/>
      <p:bldP spid="17" grpId="0" animBg="1"/>
      <p:bldP spid="18" grpId="0" animBg="1"/>
      <p:bldP spid="19" grpId="0"/>
      <p:bldP spid="20"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6" name="Oval 5"/>
          <p:cNvSpPr/>
          <p:nvPr/>
        </p:nvSpPr>
        <p:spPr>
          <a:xfrm>
            <a:off x="4306089" y="260648"/>
            <a:ext cx="2492514" cy="103854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362802" y="579867"/>
            <a:ext cx="2379087" cy="400110"/>
          </a:xfrm>
          <a:prstGeom prst="rect">
            <a:avLst/>
          </a:prstGeom>
          <a:noFill/>
          <a:effectLst>
            <a:outerShdw blurRad="50800" dist="38100" dir="5400000" algn="t" rotWithShape="0">
              <a:prstClr val="black">
                <a:alpha val="40000"/>
              </a:prstClr>
            </a:outerShdw>
          </a:effectLst>
        </p:spPr>
        <p:txBody>
          <a:bodyPr wrap="square" rtlCol="0">
            <a:spAutoFit/>
          </a:bodyPr>
          <a:lstStyle/>
          <a:p>
            <a:r>
              <a:rPr lang="en-US" sz="2000" b="1" dirty="0" smtClean="0"/>
              <a:t>European/Caucasian</a:t>
            </a:r>
            <a:endParaRPr lang="en-US" sz="20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081" y="4687636"/>
            <a:ext cx="2269390" cy="1924498"/>
          </a:xfrm>
          <a:prstGeom prst="rect">
            <a:avLst/>
          </a:prstGeom>
          <a:effectLst>
            <a:softEdge rad="63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5607" y="861787"/>
            <a:ext cx="1587906" cy="2120690"/>
          </a:xfrm>
          <a:prstGeom prst="rect">
            <a:avLst/>
          </a:prstGeom>
          <a:effectLst>
            <a:softEdge rad="63500"/>
          </a:effectLst>
        </p:spPr>
      </p:pic>
      <p:sp>
        <p:nvSpPr>
          <p:cNvPr id="11" name="Oval 10"/>
          <p:cNvSpPr/>
          <p:nvPr/>
        </p:nvSpPr>
        <p:spPr>
          <a:xfrm>
            <a:off x="4764608" y="4113533"/>
            <a:ext cx="208823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937399" y="5742209"/>
            <a:ext cx="208823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834776" y="5035633"/>
            <a:ext cx="2605411"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788776" y="1350646"/>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164248" y="2259110"/>
            <a:ext cx="2079233"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764608" y="3140363"/>
            <a:ext cx="2426151"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180051" y="4161227"/>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79855" y="2430044"/>
            <a:ext cx="2090098" cy="369332"/>
          </a:xfrm>
          <a:prstGeom prst="rect">
            <a:avLst/>
          </a:prstGeom>
          <a:noFill/>
        </p:spPr>
        <p:txBody>
          <a:bodyPr wrap="square" rtlCol="0">
            <a:spAutoFit/>
          </a:bodyPr>
          <a:lstStyle/>
          <a:p>
            <a:pPr algn="ctr"/>
            <a:r>
              <a:rPr lang="en-US" dirty="0" smtClean="0"/>
              <a:t>Sharp eyes pattern</a:t>
            </a:r>
            <a:endParaRPr lang="en-US" dirty="0"/>
          </a:p>
        </p:txBody>
      </p:sp>
      <p:sp>
        <p:nvSpPr>
          <p:cNvPr id="19" name="TextBox 18"/>
          <p:cNvSpPr txBox="1"/>
          <p:nvPr/>
        </p:nvSpPr>
        <p:spPr>
          <a:xfrm>
            <a:off x="4814208" y="3315737"/>
            <a:ext cx="2483515" cy="369332"/>
          </a:xfrm>
          <a:prstGeom prst="rect">
            <a:avLst/>
          </a:prstGeom>
          <a:noFill/>
        </p:spPr>
        <p:txBody>
          <a:bodyPr wrap="square" rtlCol="0">
            <a:spAutoFit/>
          </a:bodyPr>
          <a:lstStyle/>
          <a:p>
            <a:r>
              <a:rPr lang="en-US" dirty="0" smtClean="0"/>
              <a:t>Blue/brown pupil color</a:t>
            </a:r>
            <a:endParaRPr lang="en-US" dirty="0"/>
          </a:p>
        </p:txBody>
      </p:sp>
      <p:sp>
        <p:nvSpPr>
          <p:cNvPr id="20" name="TextBox 19"/>
          <p:cNvSpPr txBox="1"/>
          <p:nvPr/>
        </p:nvSpPr>
        <p:spPr>
          <a:xfrm>
            <a:off x="4764608" y="4273518"/>
            <a:ext cx="2088232" cy="369332"/>
          </a:xfrm>
          <a:prstGeom prst="rect">
            <a:avLst/>
          </a:prstGeom>
          <a:noFill/>
        </p:spPr>
        <p:txBody>
          <a:bodyPr wrap="square" rtlCol="0">
            <a:spAutoFit/>
          </a:bodyPr>
          <a:lstStyle/>
          <a:p>
            <a:pPr algn="ctr"/>
            <a:r>
              <a:rPr lang="en-US" dirty="0" smtClean="0"/>
              <a:t>Firm cheek bones</a:t>
            </a:r>
            <a:endParaRPr lang="en-US" dirty="0"/>
          </a:p>
        </p:txBody>
      </p:sp>
      <p:sp>
        <p:nvSpPr>
          <p:cNvPr id="21" name="TextBox 20"/>
          <p:cNvSpPr txBox="1"/>
          <p:nvPr/>
        </p:nvSpPr>
        <p:spPr>
          <a:xfrm>
            <a:off x="7009407" y="5901719"/>
            <a:ext cx="1944216" cy="369332"/>
          </a:xfrm>
          <a:prstGeom prst="rect">
            <a:avLst/>
          </a:prstGeom>
          <a:noFill/>
        </p:spPr>
        <p:txBody>
          <a:bodyPr wrap="square" rtlCol="0">
            <a:spAutoFit/>
          </a:bodyPr>
          <a:lstStyle/>
          <a:p>
            <a:pPr algn="ctr"/>
            <a:r>
              <a:rPr lang="en-US" dirty="0" smtClean="0"/>
              <a:t>Rather square jaw</a:t>
            </a:r>
            <a:endParaRPr lang="en-US" dirty="0"/>
          </a:p>
        </p:txBody>
      </p:sp>
      <p:sp>
        <p:nvSpPr>
          <p:cNvPr id="22" name="TextBox 21"/>
          <p:cNvSpPr txBox="1"/>
          <p:nvPr/>
        </p:nvSpPr>
        <p:spPr>
          <a:xfrm>
            <a:off x="3910671" y="1506096"/>
            <a:ext cx="1525290" cy="369332"/>
          </a:xfrm>
          <a:prstGeom prst="rect">
            <a:avLst/>
          </a:prstGeom>
          <a:noFill/>
        </p:spPr>
        <p:txBody>
          <a:bodyPr wrap="square" rtlCol="0">
            <a:spAutoFit/>
          </a:bodyPr>
          <a:lstStyle/>
          <a:p>
            <a:pPr algn="ctr"/>
            <a:r>
              <a:rPr lang="en-US" dirty="0" smtClean="0"/>
              <a:t>White skin</a:t>
            </a:r>
            <a:endParaRPr lang="en-US" dirty="0"/>
          </a:p>
        </p:txBody>
      </p:sp>
      <p:sp>
        <p:nvSpPr>
          <p:cNvPr id="23" name="TextBox 22"/>
          <p:cNvSpPr txBox="1"/>
          <p:nvPr/>
        </p:nvSpPr>
        <p:spPr>
          <a:xfrm>
            <a:off x="4991915" y="5233660"/>
            <a:ext cx="2232248" cy="369332"/>
          </a:xfrm>
          <a:prstGeom prst="rect">
            <a:avLst/>
          </a:prstGeom>
          <a:noFill/>
        </p:spPr>
        <p:txBody>
          <a:bodyPr wrap="square" rtlCol="0">
            <a:spAutoFit/>
          </a:bodyPr>
          <a:lstStyle/>
          <a:p>
            <a:pPr algn="ctr"/>
            <a:r>
              <a:rPr lang="en-US" dirty="0" smtClean="0"/>
              <a:t>Small and thin lips</a:t>
            </a:r>
            <a:endParaRPr lang="en-US" dirty="0"/>
          </a:p>
        </p:txBody>
      </p:sp>
      <p:sp>
        <p:nvSpPr>
          <p:cNvPr id="24" name="TextBox 23"/>
          <p:cNvSpPr txBox="1"/>
          <p:nvPr/>
        </p:nvSpPr>
        <p:spPr>
          <a:xfrm>
            <a:off x="7180051" y="4336601"/>
            <a:ext cx="1728192" cy="369332"/>
          </a:xfrm>
          <a:prstGeom prst="rect">
            <a:avLst/>
          </a:prstGeom>
          <a:noFill/>
        </p:spPr>
        <p:txBody>
          <a:bodyPr wrap="square" rtlCol="0">
            <a:spAutoFit/>
          </a:bodyPr>
          <a:lstStyle/>
          <a:p>
            <a:pPr algn="ctr"/>
            <a:r>
              <a:rPr lang="en-US" dirty="0" smtClean="0"/>
              <a:t>Longer nose</a:t>
            </a:r>
            <a:endParaRPr lang="en-US" dirty="0"/>
          </a:p>
        </p:txBody>
      </p:sp>
      <p:cxnSp>
        <p:nvCxnSpPr>
          <p:cNvPr id="26" name="Straight Connector 25"/>
          <p:cNvCxnSpPr/>
          <p:nvPr/>
        </p:nvCxnSpPr>
        <p:spPr>
          <a:xfrm flipV="1">
            <a:off x="7190759" y="1875428"/>
            <a:ext cx="853388" cy="1609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6" idx="2"/>
          </p:cNvCxnSpPr>
          <p:nvPr/>
        </p:nvCxnSpPr>
        <p:spPr>
          <a:xfrm flipH="1">
            <a:off x="3507643" y="3500403"/>
            <a:ext cx="1256965" cy="2102589"/>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4220" y="2241444"/>
            <a:ext cx="1594610" cy="159461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85036" y="2749332"/>
            <a:ext cx="820920" cy="459715"/>
          </a:xfrm>
          <a:prstGeom prst="rect">
            <a:avLst/>
          </a:prstGeom>
          <a:effectLst>
            <a:softEdge rad="63500"/>
          </a:effectLst>
        </p:spPr>
      </p:pic>
      <p:cxnSp>
        <p:nvCxnSpPr>
          <p:cNvPr id="41" name="Straight Connector 40"/>
          <p:cNvCxnSpPr>
            <a:stCxn id="15" idx="4"/>
          </p:cNvCxnSpPr>
          <p:nvPr/>
        </p:nvCxnSpPr>
        <p:spPr>
          <a:xfrm flipH="1">
            <a:off x="4024934" y="2979190"/>
            <a:ext cx="1178931" cy="2670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5" idx="7"/>
          </p:cNvCxnSpPr>
          <p:nvPr/>
        </p:nvCxnSpPr>
        <p:spPr>
          <a:xfrm flipV="1">
            <a:off x="5938984" y="1875428"/>
            <a:ext cx="2665464" cy="48913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0" idx="3"/>
          </p:cNvCxnSpPr>
          <p:nvPr/>
        </p:nvCxnSpPr>
        <p:spPr>
          <a:xfrm flipV="1">
            <a:off x="6852840" y="2241444"/>
            <a:ext cx="1751608" cy="2216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11" idx="2"/>
          </p:cNvCxnSpPr>
          <p:nvPr/>
        </p:nvCxnSpPr>
        <p:spPr>
          <a:xfrm flipH="1">
            <a:off x="4136125" y="4473573"/>
            <a:ext cx="628483" cy="1331691"/>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4" idx="6"/>
          </p:cNvCxnSpPr>
          <p:nvPr/>
        </p:nvCxnSpPr>
        <p:spPr>
          <a:xfrm flipV="1">
            <a:off x="5516968" y="1556792"/>
            <a:ext cx="2727440" cy="153894"/>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4" idx="2"/>
          </p:cNvCxnSpPr>
          <p:nvPr/>
        </p:nvCxnSpPr>
        <p:spPr>
          <a:xfrm>
            <a:off x="3788776" y="1710686"/>
            <a:ext cx="63144" cy="368498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13" idx="2"/>
          </p:cNvCxnSpPr>
          <p:nvPr/>
        </p:nvCxnSpPr>
        <p:spPr>
          <a:xfrm flipH="1">
            <a:off x="3788776" y="5395673"/>
            <a:ext cx="1046000" cy="769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13" idx="6"/>
          </p:cNvCxnSpPr>
          <p:nvPr/>
        </p:nvCxnSpPr>
        <p:spPr>
          <a:xfrm flipV="1">
            <a:off x="7440187" y="2492896"/>
            <a:ext cx="829373" cy="29027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24" idx="1"/>
          </p:cNvCxnSpPr>
          <p:nvPr/>
        </p:nvCxnSpPr>
        <p:spPr>
          <a:xfrm flipH="1">
            <a:off x="3779912" y="4521267"/>
            <a:ext cx="3400139" cy="1380452"/>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17" idx="7"/>
          </p:cNvCxnSpPr>
          <p:nvPr/>
        </p:nvCxnSpPr>
        <p:spPr>
          <a:xfrm flipH="1" flipV="1">
            <a:off x="8316416" y="2119995"/>
            <a:ext cx="338739" cy="2146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12" idx="2"/>
          </p:cNvCxnSpPr>
          <p:nvPr/>
        </p:nvCxnSpPr>
        <p:spPr>
          <a:xfrm flipH="1">
            <a:off x="3779912" y="6102249"/>
            <a:ext cx="3157487" cy="279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a:stCxn id="12" idx="7"/>
          </p:cNvCxnSpPr>
          <p:nvPr/>
        </p:nvCxnSpPr>
        <p:spPr>
          <a:xfrm flipH="1" flipV="1">
            <a:off x="8316416" y="2799376"/>
            <a:ext cx="403401" cy="30482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2832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50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par>
                                <p:cTn id="45" presetID="26" presetClass="entr" presetSubtype="0"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par>
                                <p:cTn id="61" presetID="26" presetClass="entr" presetSubtype="0" fill="hold" grpId="0" nodeType="withEffect">
                                  <p:stCondLst>
                                    <p:cond delay="500"/>
                                  </p:stCondLst>
                                  <p:childTnLst>
                                    <p:set>
                                      <p:cBhvr>
                                        <p:cTn id="62" dur="1" fill="hold">
                                          <p:stCondLst>
                                            <p:cond delay="0"/>
                                          </p:stCondLst>
                                        </p:cTn>
                                        <p:tgtEl>
                                          <p:spTgt spid="13"/>
                                        </p:tgtEl>
                                        <p:attrNameLst>
                                          <p:attrName>style.visibility</p:attrName>
                                        </p:attrNameLst>
                                      </p:cBhvr>
                                      <p:to>
                                        <p:strVal val="visible"/>
                                      </p:to>
                                    </p:set>
                                    <p:animEffect transition="in" filter="wipe(down)">
                                      <p:cBhvr>
                                        <p:cTn id="63" dur="580">
                                          <p:stCondLst>
                                            <p:cond delay="0"/>
                                          </p:stCondLst>
                                        </p:cTn>
                                        <p:tgtEl>
                                          <p:spTgt spid="13"/>
                                        </p:tgtEl>
                                      </p:cBhvr>
                                    </p:animEffect>
                                    <p:anim calcmode="lin" valueType="num">
                                      <p:cBhvr>
                                        <p:cTn id="6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9" dur="26">
                                          <p:stCondLst>
                                            <p:cond delay="650"/>
                                          </p:stCondLst>
                                        </p:cTn>
                                        <p:tgtEl>
                                          <p:spTgt spid="13"/>
                                        </p:tgtEl>
                                      </p:cBhvr>
                                      <p:to x="100000" y="60000"/>
                                    </p:animScale>
                                    <p:animScale>
                                      <p:cBhvr>
                                        <p:cTn id="70" dur="166" decel="50000">
                                          <p:stCondLst>
                                            <p:cond delay="676"/>
                                          </p:stCondLst>
                                        </p:cTn>
                                        <p:tgtEl>
                                          <p:spTgt spid="13"/>
                                        </p:tgtEl>
                                      </p:cBhvr>
                                      <p:to x="100000" y="100000"/>
                                    </p:animScale>
                                    <p:animScale>
                                      <p:cBhvr>
                                        <p:cTn id="71" dur="26">
                                          <p:stCondLst>
                                            <p:cond delay="1312"/>
                                          </p:stCondLst>
                                        </p:cTn>
                                        <p:tgtEl>
                                          <p:spTgt spid="13"/>
                                        </p:tgtEl>
                                      </p:cBhvr>
                                      <p:to x="100000" y="80000"/>
                                    </p:animScale>
                                    <p:animScale>
                                      <p:cBhvr>
                                        <p:cTn id="72" dur="166" decel="50000">
                                          <p:stCondLst>
                                            <p:cond delay="1338"/>
                                          </p:stCondLst>
                                        </p:cTn>
                                        <p:tgtEl>
                                          <p:spTgt spid="13"/>
                                        </p:tgtEl>
                                      </p:cBhvr>
                                      <p:to x="100000" y="100000"/>
                                    </p:animScale>
                                    <p:animScale>
                                      <p:cBhvr>
                                        <p:cTn id="73" dur="26">
                                          <p:stCondLst>
                                            <p:cond delay="1642"/>
                                          </p:stCondLst>
                                        </p:cTn>
                                        <p:tgtEl>
                                          <p:spTgt spid="13"/>
                                        </p:tgtEl>
                                      </p:cBhvr>
                                      <p:to x="100000" y="90000"/>
                                    </p:animScale>
                                    <p:animScale>
                                      <p:cBhvr>
                                        <p:cTn id="74" dur="166" decel="50000">
                                          <p:stCondLst>
                                            <p:cond delay="1668"/>
                                          </p:stCondLst>
                                        </p:cTn>
                                        <p:tgtEl>
                                          <p:spTgt spid="13"/>
                                        </p:tgtEl>
                                      </p:cBhvr>
                                      <p:to x="100000" y="100000"/>
                                    </p:animScale>
                                    <p:animScale>
                                      <p:cBhvr>
                                        <p:cTn id="75" dur="26">
                                          <p:stCondLst>
                                            <p:cond delay="1808"/>
                                          </p:stCondLst>
                                        </p:cTn>
                                        <p:tgtEl>
                                          <p:spTgt spid="13"/>
                                        </p:tgtEl>
                                      </p:cBhvr>
                                      <p:to x="100000" y="95000"/>
                                    </p:animScale>
                                    <p:animScale>
                                      <p:cBhvr>
                                        <p:cTn id="76" dur="166" decel="50000">
                                          <p:stCondLst>
                                            <p:cond delay="1834"/>
                                          </p:stCondLst>
                                        </p:cTn>
                                        <p:tgtEl>
                                          <p:spTgt spid="13"/>
                                        </p:tgtEl>
                                      </p:cBhvr>
                                      <p:to x="100000" y="100000"/>
                                    </p:animScale>
                                  </p:childTnLst>
                                </p:cTn>
                              </p:par>
                              <p:par>
                                <p:cTn id="77" presetID="26" presetClass="entr" presetSubtype="0" fill="hold" grpId="0" nodeType="withEffect">
                                  <p:stCondLst>
                                    <p:cond delay="50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80">
                                          <p:stCondLst>
                                            <p:cond delay="0"/>
                                          </p:stCondLst>
                                        </p:cTn>
                                        <p:tgtEl>
                                          <p:spTgt spid="14"/>
                                        </p:tgtEl>
                                      </p:cBhvr>
                                    </p:animEffect>
                                    <p:anim calcmode="lin" valueType="num">
                                      <p:cBhvr>
                                        <p:cTn id="8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5" dur="26">
                                          <p:stCondLst>
                                            <p:cond delay="650"/>
                                          </p:stCondLst>
                                        </p:cTn>
                                        <p:tgtEl>
                                          <p:spTgt spid="14"/>
                                        </p:tgtEl>
                                      </p:cBhvr>
                                      <p:to x="100000" y="60000"/>
                                    </p:animScale>
                                    <p:animScale>
                                      <p:cBhvr>
                                        <p:cTn id="86" dur="166" decel="50000">
                                          <p:stCondLst>
                                            <p:cond delay="676"/>
                                          </p:stCondLst>
                                        </p:cTn>
                                        <p:tgtEl>
                                          <p:spTgt spid="14"/>
                                        </p:tgtEl>
                                      </p:cBhvr>
                                      <p:to x="100000" y="100000"/>
                                    </p:animScale>
                                    <p:animScale>
                                      <p:cBhvr>
                                        <p:cTn id="87" dur="26">
                                          <p:stCondLst>
                                            <p:cond delay="1312"/>
                                          </p:stCondLst>
                                        </p:cTn>
                                        <p:tgtEl>
                                          <p:spTgt spid="14"/>
                                        </p:tgtEl>
                                      </p:cBhvr>
                                      <p:to x="100000" y="80000"/>
                                    </p:animScale>
                                    <p:animScale>
                                      <p:cBhvr>
                                        <p:cTn id="88" dur="166" decel="50000">
                                          <p:stCondLst>
                                            <p:cond delay="1338"/>
                                          </p:stCondLst>
                                        </p:cTn>
                                        <p:tgtEl>
                                          <p:spTgt spid="14"/>
                                        </p:tgtEl>
                                      </p:cBhvr>
                                      <p:to x="100000" y="100000"/>
                                    </p:animScale>
                                    <p:animScale>
                                      <p:cBhvr>
                                        <p:cTn id="89" dur="26">
                                          <p:stCondLst>
                                            <p:cond delay="1642"/>
                                          </p:stCondLst>
                                        </p:cTn>
                                        <p:tgtEl>
                                          <p:spTgt spid="14"/>
                                        </p:tgtEl>
                                      </p:cBhvr>
                                      <p:to x="100000" y="90000"/>
                                    </p:animScale>
                                    <p:animScale>
                                      <p:cBhvr>
                                        <p:cTn id="90" dur="166" decel="50000">
                                          <p:stCondLst>
                                            <p:cond delay="1668"/>
                                          </p:stCondLst>
                                        </p:cTn>
                                        <p:tgtEl>
                                          <p:spTgt spid="14"/>
                                        </p:tgtEl>
                                      </p:cBhvr>
                                      <p:to x="100000" y="100000"/>
                                    </p:animScale>
                                    <p:animScale>
                                      <p:cBhvr>
                                        <p:cTn id="91" dur="26">
                                          <p:stCondLst>
                                            <p:cond delay="1808"/>
                                          </p:stCondLst>
                                        </p:cTn>
                                        <p:tgtEl>
                                          <p:spTgt spid="14"/>
                                        </p:tgtEl>
                                      </p:cBhvr>
                                      <p:to x="100000" y="95000"/>
                                    </p:animScale>
                                    <p:animScale>
                                      <p:cBhvr>
                                        <p:cTn id="92" dur="166" decel="50000">
                                          <p:stCondLst>
                                            <p:cond delay="1834"/>
                                          </p:stCondLst>
                                        </p:cTn>
                                        <p:tgtEl>
                                          <p:spTgt spid="14"/>
                                        </p:tgtEl>
                                      </p:cBhvr>
                                      <p:to x="100000" y="100000"/>
                                    </p:animScale>
                                  </p:childTnLst>
                                </p:cTn>
                              </p:par>
                              <p:par>
                                <p:cTn id="93" presetID="26" presetClass="entr" presetSubtype="0" fill="hold" grpId="0" nodeType="withEffect">
                                  <p:stCondLst>
                                    <p:cond delay="50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par>
                                <p:cTn id="109" presetID="26" presetClass="entr" presetSubtype="0" fill="hold" grpId="0" nodeType="withEffect">
                                  <p:stCondLst>
                                    <p:cond delay="500"/>
                                  </p:stCondLst>
                                  <p:childTnLst>
                                    <p:set>
                                      <p:cBhvr>
                                        <p:cTn id="110" dur="1" fill="hold">
                                          <p:stCondLst>
                                            <p:cond delay="0"/>
                                          </p:stCondLst>
                                        </p:cTn>
                                        <p:tgtEl>
                                          <p:spTgt spid="16"/>
                                        </p:tgtEl>
                                        <p:attrNameLst>
                                          <p:attrName>style.visibility</p:attrName>
                                        </p:attrNameLst>
                                      </p:cBhvr>
                                      <p:to>
                                        <p:strVal val="visible"/>
                                      </p:to>
                                    </p:set>
                                    <p:animEffect transition="in" filter="wipe(down)">
                                      <p:cBhvr>
                                        <p:cTn id="111" dur="580">
                                          <p:stCondLst>
                                            <p:cond delay="0"/>
                                          </p:stCondLst>
                                        </p:cTn>
                                        <p:tgtEl>
                                          <p:spTgt spid="16"/>
                                        </p:tgtEl>
                                      </p:cBhvr>
                                    </p:animEffect>
                                    <p:anim calcmode="lin" valueType="num">
                                      <p:cBhvr>
                                        <p:cTn id="11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7" dur="26">
                                          <p:stCondLst>
                                            <p:cond delay="650"/>
                                          </p:stCondLst>
                                        </p:cTn>
                                        <p:tgtEl>
                                          <p:spTgt spid="16"/>
                                        </p:tgtEl>
                                      </p:cBhvr>
                                      <p:to x="100000" y="60000"/>
                                    </p:animScale>
                                    <p:animScale>
                                      <p:cBhvr>
                                        <p:cTn id="118" dur="166" decel="50000">
                                          <p:stCondLst>
                                            <p:cond delay="676"/>
                                          </p:stCondLst>
                                        </p:cTn>
                                        <p:tgtEl>
                                          <p:spTgt spid="16"/>
                                        </p:tgtEl>
                                      </p:cBhvr>
                                      <p:to x="100000" y="100000"/>
                                    </p:animScale>
                                    <p:animScale>
                                      <p:cBhvr>
                                        <p:cTn id="119" dur="26">
                                          <p:stCondLst>
                                            <p:cond delay="1312"/>
                                          </p:stCondLst>
                                        </p:cTn>
                                        <p:tgtEl>
                                          <p:spTgt spid="16"/>
                                        </p:tgtEl>
                                      </p:cBhvr>
                                      <p:to x="100000" y="80000"/>
                                    </p:animScale>
                                    <p:animScale>
                                      <p:cBhvr>
                                        <p:cTn id="120" dur="166" decel="50000">
                                          <p:stCondLst>
                                            <p:cond delay="1338"/>
                                          </p:stCondLst>
                                        </p:cTn>
                                        <p:tgtEl>
                                          <p:spTgt spid="16"/>
                                        </p:tgtEl>
                                      </p:cBhvr>
                                      <p:to x="100000" y="100000"/>
                                    </p:animScale>
                                    <p:animScale>
                                      <p:cBhvr>
                                        <p:cTn id="121" dur="26">
                                          <p:stCondLst>
                                            <p:cond delay="1642"/>
                                          </p:stCondLst>
                                        </p:cTn>
                                        <p:tgtEl>
                                          <p:spTgt spid="16"/>
                                        </p:tgtEl>
                                      </p:cBhvr>
                                      <p:to x="100000" y="90000"/>
                                    </p:animScale>
                                    <p:animScale>
                                      <p:cBhvr>
                                        <p:cTn id="122" dur="166" decel="50000">
                                          <p:stCondLst>
                                            <p:cond delay="1668"/>
                                          </p:stCondLst>
                                        </p:cTn>
                                        <p:tgtEl>
                                          <p:spTgt spid="16"/>
                                        </p:tgtEl>
                                      </p:cBhvr>
                                      <p:to x="100000" y="100000"/>
                                    </p:animScale>
                                    <p:animScale>
                                      <p:cBhvr>
                                        <p:cTn id="123" dur="26">
                                          <p:stCondLst>
                                            <p:cond delay="1808"/>
                                          </p:stCondLst>
                                        </p:cTn>
                                        <p:tgtEl>
                                          <p:spTgt spid="16"/>
                                        </p:tgtEl>
                                      </p:cBhvr>
                                      <p:to x="100000" y="95000"/>
                                    </p:animScale>
                                    <p:animScale>
                                      <p:cBhvr>
                                        <p:cTn id="124" dur="166" decel="50000">
                                          <p:stCondLst>
                                            <p:cond delay="1834"/>
                                          </p:stCondLst>
                                        </p:cTn>
                                        <p:tgtEl>
                                          <p:spTgt spid="16"/>
                                        </p:tgtEl>
                                      </p:cBhvr>
                                      <p:to x="100000" y="100000"/>
                                    </p:animScale>
                                  </p:childTnLst>
                                </p:cTn>
                              </p:par>
                              <p:par>
                                <p:cTn id="125" presetID="26" presetClass="entr" presetSubtype="0" fill="hold" grpId="0" nodeType="withEffect">
                                  <p:stCondLst>
                                    <p:cond delay="500"/>
                                  </p:stCondLst>
                                  <p:childTnLst>
                                    <p:set>
                                      <p:cBhvr>
                                        <p:cTn id="126" dur="1" fill="hold">
                                          <p:stCondLst>
                                            <p:cond delay="0"/>
                                          </p:stCondLst>
                                        </p:cTn>
                                        <p:tgtEl>
                                          <p:spTgt spid="17"/>
                                        </p:tgtEl>
                                        <p:attrNameLst>
                                          <p:attrName>style.visibility</p:attrName>
                                        </p:attrNameLst>
                                      </p:cBhvr>
                                      <p:to>
                                        <p:strVal val="visible"/>
                                      </p:to>
                                    </p:set>
                                    <p:animEffect transition="in" filter="wipe(down)">
                                      <p:cBhvr>
                                        <p:cTn id="127" dur="580">
                                          <p:stCondLst>
                                            <p:cond delay="0"/>
                                          </p:stCondLst>
                                        </p:cTn>
                                        <p:tgtEl>
                                          <p:spTgt spid="17"/>
                                        </p:tgtEl>
                                      </p:cBhvr>
                                    </p:animEffect>
                                    <p:anim calcmode="lin" valueType="num">
                                      <p:cBhvr>
                                        <p:cTn id="12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3" dur="26">
                                          <p:stCondLst>
                                            <p:cond delay="650"/>
                                          </p:stCondLst>
                                        </p:cTn>
                                        <p:tgtEl>
                                          <p:spTgt spid="17"/>
                                        </p:tgtEl>
                                      </p:cBhvr>
                                      <p:to x="100000" y="60000"/>
                                    </p:animScale>
                                    <p:animScale>
                                      <p:cBhvr>
                                        <p:cTn id="134" dur="166" decel="50000">
                                          <p:stCondLst>
                                            <p:cond delay="676"/>
                                          </p:stCondLst>
                                        </p:cTn>
                                        <p:tgtEl>
                                          <p:spTgt spid="17"/>
                                        </p:tgtEl>
                                      </p:cBhvr>
                                      <p:to x="100000" y="100000"/>
                                    </p:animScale>
                                    <p:animScale>
                                      <p:cBhvr>
                                        <p:cTn id="135" dur="26">
                                          <p:stCondLst>
                                            <p:cond delay="1312"/>
                                          </p:stCondLst>
                                        </p:cTn>
                                        <p:tgtEl>
                                          <p:spTgt spid="17"/>
                                        </p:tgtEl>
                                      </p:cBhvr>
                                      <p:to x="100000" y="80000"/>
                                    </p:animScale>
                                    <p:animScale>
                                      <p:cBhvr>
                                        <p:cTn id="136" dur="166" decel="50000">
                                          <p:stCondLst>
                                            <p:cond delay="1338"/>
                                          </p:stCondLst>
                                        </p:cTn>
                                        <p:tgtEl>
                                          <p:spTgt spid="17"/>
                                        </p:tgtEl>
                                      </p:cBhvr>
                                      <p:to x="100000" y="100000"/>
                                    </p:animScale>
                                    <p:animScale>
                                      <p:cBhvr>
                                        <p:cTn id="137" dur="26">
                                          <p:stCondLst>
                                            <p:cond delay="1642"/>
                                          </p:stCondLst>
                                        </p:cTn>
                                        <p:tgtEl>
                                          <p:spTgt spid="17"/>
                                        </p:tgtEl>
                                      </p:cBhvr>
                                      <p:to x="100000" y="90000"/>
                                    </p:animScale>
                                    <p:animScale>
                                      <p:cBhvr>
                                        <p:cTn id="138" dur="166" decel="50000">
                                          <p:stCondLst>
                                            <p:cond delay="1668"/>
                                          </p:stCondLst>
                                        </p:cTn>
                                        <p:tgtEl>
                                          <p:spTgt spid="17"/>
                                        </p:tgtEl>
                                      </p:cBhvr>
                                      <p:to x="100000" y="100000"/>
                                    </p:animScale>
                                    <p:animScale>
                                      <p:cBhvr>
                                        <p:cTn id="139" dur="26">
                                          <p:stCondLst>
                                            <p:cond delay="1808"/>
                                          </p:stCondLst>
                                        </p:cTn>
                                        <p:tgtEl>
                                          <p:spTgt spid="17"/>
                                        </p:tgtEl>
                                      </p:cBhvr>
                                      <p:to x="100000" y="95000"/>
                                    </p:animScale>
                                    <p:animScale>
                                      <p:cBhvr>
                                        <p:cTn id="140" dur="166" decel="50000">
                                          <p:stCondLst>
                                            <p:cond delay="1834"/>
                                          </p:stCondLst>
                                        </p:cTn>
                                        <p:tgtEl>
                                          <p:spTgt spid="17"/>
                                        </p:tgtEl>
                                      </p:cBhvr>
                                      <p:to x="100000" y="100000"/>
                                    </p:animScale>
                                  </p:childTnLst>
                                </p:cTn>
                              </p:par>
                              <p:par>
                                <p:cTn id="141" presetID="26" presetClass="entr" presetSubtype="0" fill="hold" grpId="0" nodeType="withEffect">
                                  <p:stCondLst>
                                    <p:cond delay="500"/>
                                  </p:stCondLst>
                                  <p:childTnLst>
                                    <p:set>
                                      <p:cBhvr>
                                        <p:cTn id="142" dur="1" fill="hold">
                                          <p:stCondLst>
                                            <p:cond delay="0"/>
                                          </p:stCondLst>
                                        </p:cTn>
                                        <p:tgtEl>
                                          <p:spTgt spid="18"/>
                                        </p:tgtEl>
                                        <p:attrNameLst>
                                          <p:attrName>style.visibility</p:attrName>
                                        </p:attrNameLst>
                                      </p:cBhvr>
                                      <p:to>
                                        <p:strVal val="visible"/>
                                      </p:to>
                                    </p:set>
                                    <p:animEffect transition="in" filter="wipe(down)">
                                      <p:cBhvr>
                                        <p:cTn id="143" dur="580">
                                          <p:stCondLst>
                                            <p:cond delay="0"/>
                                          </p:stCondLst>
                                        </p:cTn>
                                        <p:tgtEl>
                                          <p:spTgt spid="18"/>
                                        </p:tgtEl>
                                      </p:cBhvr>
                                    </p:animEffect>
                                    <p:anim calcmode="lin" valueType="num">
                                      <p:cBhvr>
                                        <p:cTn id="1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49" dur="26">
                                          <p:stCondLst>
                                            <p:cond delay="650"/>
                                          </p:stCondLst>
                                        </p:cTn>
                                        <p:tgtEl>
                                          <p:spTgt spid="18"/>
                                        </p:tgtEl>
                                      </p:cBhvr>
                                      <p:to x="100000" y="60000"/>
                                    </p:animScale>
                                    <p:animScale>
                                      <p:cBhvr>
                                        <p:cTn id="150" dur="166" decel="50000">
                                          <p:stCondLst>
                                            <p:cond delay="676"/>
                                          </p:stCondLst>
                                        </p:cTn>
                                        <p:tgtEl>
                                          <p:spTgt spid="18"/>
                                        </p:tgtEl>
                                      </p:cBhvr>
                                      <p:to x="100000" y="100000"/>
                                    </p:animScale>
                                    <p:animScale>
                                      <p:cBhvr>
                                        <p:cTn id="151" dur="26">
                                          <p:stCondLst>
                                            <p:cond delay="1312"/>
                                          </p:stCondLst>
                                        </p:cTn>
                                        <p:tgtEl>
                                          <p:spTgt spid="18"/>
                                        </p:tgtEl>
                                      </p:cBhvr>
                                      <p:to x="100000" y="80000"/>
                                    </p:animScale>
                                    <p:animScale>
                                      <p:cBhvr>
                                        <p:cTn id="152" dur="166" decel="50000">
                                          <p:stCondLst>
                                            <p:cond delay="1338"/>
                                          </p:stCondLst>
                                        </p:cTn>
                                        <p:tgtEl>
                                          <p:spTgt spid="18"/>
                                        </p:tgtEl>
                                      </p:cBhvr>
                                      <p:to x="100000" y="100000"/>
                                    </p:animScale>
                                    <p:animScale>
                                      <p:cBhvr>
                                        <p:cTn id="153" dur="26">
                                          <p:stCondLst>
                                            <p:cond delay="1642"/>
                                          </p:stCondLst>
                                        </p:cTn>
                                        <p:tgtEl>
                                          <p:spTgt spid="18"/>
                                        </p:tgtEl>
                                      </p:cBhvr>
                                      <p:to x="100000" y="90000"/>
                                    </p:animScale>
                                    <p:animScale>
                                      <p:cBhvr>
                                        <p:cTn id="154" dur="166" decel="50000">
                                          <p:stCondLst>
                                            <p:cond delay="1668"/>
                                          </p:stCondLst>
                                        </p:cTn>
                                        <p:tgtEl>
                                          <p:spTgt spid="18"/>
                                        </p:tgtEl>
                                      </p:cBhvr>
                                      <p:to x="100000" y="100000"/>
                                    </p:animScale>
                                    <p:animScale>
                                      <p:cBhvr>
                                        <p:cTn id="155" dur="26">
                                          <p:stCondLst>
                                            <p:cond delay="1808"/>
                                          </p:stCondLst>
                                        </p:cTn>
                                        <p:tgtEl>
                                          <p:spTgt spid="18"/>
                                        </p:tgtEl>
                                      </p:cBhvr>
                                      <p:to x="100000" y="95000"/>
                                    </p:animScale>
                                    <p:animScale>
                                      <p:cBhvr>
                                        <p:cTn id="156" dur="166" decel="50000">
                                          <p:stCondLst>
                                            <p:cond delay="1834"/>
                                          </p:stCondLst>
                                        </p:cTn>
                                        <p:tgtEl>
                                          <p:spTgt spid="18"/>
                                        </p:tgtEl>
                                      </p:cBhvr>
                                      <p:to x="100000" y="100000"/>
                                    </p:animScale>
                                  </p:childTnLst>
                                </p:cTn>
                              </p:par>
                              <p:par>
                                <p:cTn id="157" presetID="26" presetClass="entr" presetSubtype="0" fill="hold" grpId="0" nodeType="withEffect">
                                  <p:stCondLst>
                                    <p:cond delay="500"/>
                                  </p:stCondLst>
                                  <p:childTnLst>
                                    <p:set>
                                      <p:cBhvr>
                                        <p:cTn id="158" dur="1" fill="hold">
                                          <p:stCondLst>
                                            <p:cond delay="0"/>
                                          </p:stCondLst>
                                        </p:cTn>
                                        <p:tgtEl>
                                          <p:spTgt spid="19"/>
                                        </p:tgtEl>
                                        <p:attrNameLst>
                                          <p:attrName>style.visibility</p:attrName>
                                        </p:attrNameLst>
                                      </p:cBhvr>
                                      <p:to>
                                        <p:strVal val="visible"/>
                                      </p:to>
                                    </p:set>
                                    <p:animEffect transition="in" filter="wipe(down)">
                                      <p:cBhvr>
                                        <p:cTn id="159" dur="580">
                                          <p:stCondLst>
                                            <p:cond delay="0"/>
                                          </p:stCondLst>
                                        </p:cTn>
                                        <p:tgtEl>
                                          <p:spTgt spid="19"/>
                                        </p:tgtEl>
                                      </p:cBhvr>
                                    </p:animEffect>
                                    <p:anim calcmode="lin" valueType="num">
                                      <p:cBhvr>
                                        <p:cTn id="16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65" dur="26">
                                          <p:stCondLst>
                                            <p:cond delay="650"/>
                                          </p:stCondLst>
                                        </p:cTn>
                                        <p:tgtEl>
                                          <p:spTgt spid="19"/>
                                        </p:tgtEl>
                                      </p:cBhvr>
                                      <p:to x="100000" y="60000"/>
                                    </p:animScale>
                                    <p:animScale>
                                      <p:cBhvr>
                                        <p:cTn id="166" dur="166" decel="50000">
                                          <p:stCondLst>
                                            <p:cond delay="676"/>
                                          </p:stCondLst>
                                        </p:cTn>
                                        <p:tgtEl>
                                          <p:spTgt spid="19"/>
                                        </p:tgtEl>
                                      </p:cBhvr>
                                      <p:to x="100000" y="100000"/>
                                    </p:animScale>
                                    <p:animScale>
                                      <p:cBhvr>
                                        <p:cTn id="167" dur="26">
                                          <p:stCondLst>
                                            <p:cond delay="1312"/>
                                          </p:stCondLst>
                                        </p:cTn>
                                        <p:tgtEl>
                                          <p:spTgt spid="19"/>
                                        </p:tgtEl>
                                      </p:cBhvr>
                                      <p:to x="100000" y="80000"/>
                                    </p:animScale>
                                    <p:animScale>
                                      <p:cBhvr>
                                        <p:cTn id="168" dur="166" decel="50000">
                                          <p:stCondLst>
                                            <p:cond delay="1338"/>
                                          </p:stCondLst>
                                        </p:cTn>
                                        <p:tgtEl>
                                          <p:spTgt spid="19"/>
                                        </p:tgtEl>
                                      </p:cBhvr>
                                      <p:to x="100000" y="100000"/>
                                    </p:animScale>
                                    <p:animScale>
                                      <p:cBhvr>
                                        <p:cTn id="169" dur="26">
                                          <p:stCondLst>
                                            <p:cond delay="1642"/>
                                          </p:stCondLst>
                                        </p:cTn>
                                        <p:tgtEl>
                                          <p:spTgt spid="19"/>
                                        </p:tgtEl>
                                      </p:cBhvr>
                                      <p:to x="100000" y="90000"/>
                                    </p:animScale>
                                    <p:animScale>
                                      <p:cBhvr>
                                        <p:cTn id="170" dur="166" decel="50000">
                                          <p:stCondLst>
                                            <p:cond delay="1668"/>
                                          </p:stCondLst>
                                        </p:cTn>
                                        <p:tgtEl>
                                          <p:spTgt spid="19"/>
                                        </p:tgtEl>
                                      </p:cBhvr>
                                      <p:to x="100000" y="100000"/>
                                    </p:animScale>
                                    <p:animScale>
                                      <p:cBhvr>
                                        <p:cTn id="171" dur="26">
                                          <p:stCondLst>
                                            <p:cond delay="1808"/>
                                          </p:stCondLst>
                                        </p:cTn>
                                        <p:tgtEl>
                                          <p:spTgt spid="19"/>
                                        </p:tgtEl>
                                      </p:cBhvr>
                                      <p:to x="100000" y="95000"/>
                                    </p:animScale>
                                    <p:animScale>
                                      <p:cBhvr>
                                        <p:cTn id="172" dur="166" decel="50000">
                                          <p:stCondLst>
                                            <p:cond delay="1834"/>
                                          </p:stCondLst>
                                        </p:cTn>
                                        <p:tgtEl>
                                          <p:spTgt spid="19"/>
                                        </p:tgtEl>
                                      </p:cBhvr>
                                      <p:to x="100000" y="100000"/>
                                    </p:animScale>
                                  </p:childTnLst>
                                </p:cTn>
                              </p:par>
                              <p:par>
                                <p:cTn id="173" presetID="26" presetClass="entr" presetSubtype="0" fill="hold" grpId="0" nodeType="withEffect">
                                  <p:stCondLst>
                                    <p:cond delay="500"/>
                                  </p:stCondLst>
                                  <p:childTnLst>
                                    <p:set>
                                      <p:cBhvr>
                                        <p:cTn id="174" dur="1" fill="hold">
                                          <p:stCondLst>
                                            <p:cond delay="0"/>
                                          </p:stCondLst>
                                        </p:cTn>
                                        <p:tgtEl>
                                          <p:spTgt spid="20"/>
                                        </p:tgtEl>
                                        <p:attrNameLst>
                                          <p:attrName>style.visibility</p:attrName>
                                        </p:attrNameLst>
                                      </p:cBhvr>
                                      <p:to>
                                        <p:strVal val="visible"/>
                                      </p:to>
                                    </p:set>
                                    <p:animEffect transition="in" filter="wipe(down)">
                                      <p:cBhvr>
                                        <p:cTn id="175" dur="580">
                                          <p:stCondLst>
                                            <p:cond delay="0"/>
                                          </p:stCondLst>
                                        </p:cTn>
                                        <p:tgtEl>
                                          <p:spTgt spid="20"/>
                                        </p:tgtEl>
                                      </p:cBhvr>
                                    </p:animEffect>
                                    <p:anim calcmode="lin" valueType="num">
                                      <p:cBhvr>
                                        <p:cTn id="17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81" dur="26">
                                          <p:stCondLst>
                                            <p:cond delay="650"/>
                                          </p:stCondLst>
                                        </p:cTn>
                                        <p:tgtEl>
                                          <p:spTgt spid="20"/>
                                        </p:tgtEl>
                                      </p:cBhvr>
                                      <p:to x="100000" y="60000"/>
                                    </p:animScale>
                                    <p:animScale>
                                      <p:cBhvr>
                                        <p:cTn id="182" dur="166" decel="50000">
                                          <p:stCondLst>
                                            <p:cond delay="676"/>
                                          </p:stCondLst>
                                        </p:cTn>
                                        <p:tgtEl>
                                          <p:spTgt spid="20"/>
                                        </p:tgtEl>
                                      </p:cBhvr>
                                      <p:to x="100000" y="100000"/>
                                    </p:animScale>
                                    <p:animScale>
                                      <p:cBhvr>
                                        <p:cTn id="183" dur="26">
                                          <p:stCondLst>
                                            <p:cond delay="1312"/>
                                          </p:stCondLst>
                                        </p:cTn>
                                        <p:tgtEl>
                                          <p:spTgt spid="20"/>
                                        </p:tgtEl>
                                      </p:cBhvr>
                                      <p:to x="100000" y="80000"/>
                                    </p:animScale>
                                    <p:animScale>
                                      <p:cBhvr>
                                        <p:cTn id="184" dur="166" decel="50000">
                                          <p:stCondLst>
                                            <p:cond delay="1338"/>
                                          </p:stCondLst>
                                        </p:cTn>
                                        <p:tgtEl>
                                          <p:spTgt spid="20"/>
                                        </p:tgtEl>
                                      </p:cBhvr>
                                      <p:to x="100000" y="100000"/>
                                    </p:animScale>
                                    <p:animScale>
                                      <p:cBhvr>
                                        <p:cTn id="185" dur="26">
                                          <p:stCondLst>
                                            <p:cond delay="1642"/>
                                          </p:stCondLst>
                                        </p:cTn>
                                        <p:tgtEl>
                                          <p:spTgt spid="20"/>
                                        </p:tgtEl>
                                      </p:cBhvr>
                                      <p:to x="100000" y="90000"/>
                                    </p:animScale>
                                    <p:animScale>
                                      <p:cBhvr>
                                        <p:cTn id="186" dur="166" decel="50000">
                                          <p:stCondLst>
                                            <p:cond delay="1668"/>
                                          </p:stCondLst>
                                        </p:cTn>
                                        <p:tgtEl>
                                          <p:spTgt spid="20"/>
                                        </p:tgtEl>
                                      </p:cBhvr>
                                      <p:to x="100000" y="100000"/>
                                    </p:animScale>
                                    <p:animScale>
                                      <p:cBhvr>
                                        <p:cTn id="187" dur="26">
                                          <p:stCondLst>
                                            <p:cond delay="1808"/>
                                          </p:stCondLst>
                                        </p:cTn>
                                        <p:tgtEl>
                                          <p:spTgt spid="20"/>
                                        </p:tgtEl>
                                      </p:cBhvr>
                                      <p:to x="100000" y="95000"/>
                                    </p:animScale>
                                    <p:animScale>
                                      <p:cBhvr>
                                        <p:cTn id="188" dur="166" decel="50000">
                                          <p:stCondLst>
                                            <p:cond delay="1834"/>
                                          </p:stCondLst>
                                        </p:cTn>
                                        <p:tgtEl>
                                          <p:spTgt spid="20"/>
                                        </p:tgtEl>
                                      </p:cBhvr>
                                      <p:to x="100000" y="100000"/>
                                    </p:animScale>
                                  </p:childTnLst>
                                </p:cTn>
                              </p:par>
                              <p:par>
                                <p:cTn id="189" presetID="26" presetClass="entr" presetSubtype="0" fill="hold" grpId="0" nodeType="withEffect">
                                  <p:stCondLst>
                                    <p:cond delay="500"/>
                                  </p:stCondLst>
                                  <p:childTnLst>
                                    <p:set>
                                      <p:cBhvr>
                                        <p:cTn id="190" dur="1" fill="hold">
                                          <p:stCondLst>
                                            <p:cond delay="0"/>
                                          </p:stCondLst>
                                        </p:cTn>
                                        <p:tgtEl>
                                          <p:spTgt spid="21"/>
                                        </p:tgtEl>
                                        <p:attrNameLst>
                                          <p:attrName>style.visibility</p:attrName>
                                        </p:attrNameLst>
                                      </p:cBhvr>
                                      <p:to>
                                        <p:strVal val="visible"/>
                                      </p:to>
                                    </p:set>
                                    <p:animEffect transition="in" filter="wipe(down)">
                                      <p:cBhvr>
                                        <p:cTn id="191" dur="580">
                                          <p:stCondLst>
                                            <p:cond delay="0"/>
                                          </p:stCondLst>
                                        </p:cTn>
                                        <p:tgtEl>
                                          <p:spTgt spid="21"/>
                                        </p:tgtEl>
                                      </p:cBhvr>
                                    </p:animEffect>
                                    <p:anim calcmode="lin" valueType="num">
                                      <p:cBhvr>
                                        <p:cTn id="19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97" dur="26">
                                          <p:stCondLst>
                                            <p:cond delay="650"/>
                                          </p:stCondLst>
                                        </p:cTn>
                                        <p:tgtEl>
                                          <p:spTgt spid="21"/>
                                        </p:tgtEl>
                                      </p:cBhvr>
                                      <p:to x="100000" y="60000"/>
                                    </p:animScale>
                                    <p:animScale>
                                      <p:cBhvr>
                                        <p:cTn id="198" dur="166" decel="50000">
                                          <p:stCondLst>
                                            <p:cond delay="676"/>
                                          </p:stCondLst>
                                        </p:cTn>
                                        <p:tgtEl>
                                          <p:spTgt spid="21"/>
                                        </p:tgtEl>
                                      </p:cBhvr>
                                      <p:to x="100000" y="100000"/>
                                    </p:animScale>
                                    <p:animScale>
                                      <p:cBhvr>
                                        <p:cTn id="199" dur="26">
                                          <p:stCondLst>
                                            <p:cond delay="1312"/>
                                          </p:stCondLst>
                                        </p:cTn>
                                        <p:tgtEl>
                                          <p:spTgt spid="21"/>
                                        </p:tgtEl>
                                      </p:cBhvr>
                                      <p:to x="100000" y="80000"/>
                                    </p:animScale>
                                    <p:animScale>
                                      <p:cBhvr>
                                        <p:cTn id="200" dur="166" decel="50000">
                                          <p:stCondLst>
                                            <p:cond delay="1338"/>
                                          </p:stCondLst>
                                        </p:cTn>
                                        <p:tgtEl>
                                          <p:spTgt spid="21"/>
                                        </p:tgtEl>
                                      </p:cBhvr>
                                      <p:to x="100000" y="100000"/>
                                    </p:animScale>
                                    <p:animScale>
                                      <p:cBhvr>
                                        <p:cTn id="201" dur="26">
                                          <p:stCondLst>
                                            <p:cond delay="1642"/>
                                          </p:stCondLst>
                                        </p:cTn>
                                        <p:tgtEl>
                                          <p:spTgt spid="21"/>
                                        </p:tgtEl>
                                      </p:cBhvr>
                                      <p:to x="100000" y="90000"/>
                                    </p:animScale>
                                    <p:animScale>
                                      <p:cBhvr>
                                        <p:cTn id="202" dur="166" decel="50000">
                                          <p:stCondLst>
                                            <p:cond delay="1668"/>
                                          </p:stCondLst>
                                        </p:cTn>
                                        <p:tgtEl>
                                          <p:spTgt spid="21"/>
                                        </p:tgtEl>
                                      </p:cBhvr>
                                      <p:to x="100000" y="100000"/>
                                    </p:animScale>
                                    <p:animScale>
                                      <p:cBhvr>
                                        <p:cTn id="203" dur="26">
                                          <p:stCondLst>
                                            <p:cond delay="1808"/>
                                          </p:stCondLst>
                                        </p:cTn>
                                        <p:tgtEl>
                                          <p:spTgt spid="21"/>
                                        </p:tgtEl>
                                      </p:cBhvr>
                                      <p:to x="100000" y="95000"/>
                                    </p:animScale>
                                    <p:animScale>
                                      <p:cBhvr>
                                        <p:cTn id="204" dur="166" decel="50000">
                                          <p:stCondLst>
                                            <p:cond delay="1834"/>
                                          </p:stCondLst>
                                        </p:cTn>
                                        <p:tgtEl>
                                          <p:spTgt spid="21"/>
                                        </p:tgtEl>
                                      </p:cBhvr>
                                      <p:to x="100000" y="100000"/>
                                    </p:animScale>
                                  </p:childTnLst>
                                </p:cTn>
                              </p:par>
                              <p:par>
                                <p:cTn id="205" presetID="26" presetClass="entr" presetSubtype="0" fill="hold" grpId="0" nodeType="withEffect">
                                  <p:stCondLst>
                                    <p:cond delay="500"/>
                                  </p:stCondLst>
                                  <p:childTnLst>
                                    <p:set>
                                      <p:cBhvr>
                                        <p:cTn id="206" dur="1" fill="hold">
                                          <p:stCondLst>
                                            <p:cond delay="0"/>
                                          </p:stCondLst>
                                        </p:cTn>
                                        <p:tgtEl>
                                          <p:spTgt spid="22"/>
                                        </p:tgtEl>
                                        <p:attrNameLst>
                                          <p:attrName>style.visibility</p:attrName>
                                        </p:attrNameLst>
                                      </p:cBhvr>
                                      <p:to>
                                        <p:strVal val="visible"/>
                                      </p:to>
                                    </p:set>
                                    <p:animEffect transition="in" filter="wipe(down)">
                                      <p:cBhvr>
                                        <p:cTn id="207" dur="580">
                                          <p:stCondLst>
                                            <p:cond delay="0"/>
                                          </p:stCondLst>
                                        </p:cTn>
                                        <p:tgtEl>
                                          <p:spTgt spid="22"/>
                                        </p:tgtEl>
                                      </p:cBhvr>
                                    </p:animEffect>
                                    <p:anim calcmode="lin" valueType="num">
                                      <p:cBhvr>
                                        <p:cTn id="208"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13" dur="26">
                                          <p:stCondLst>
                                            <p:cond delay="650"/>
                                          </p:stCondLst>
                                        </p:cTn>
                                        <p:tgtEl>
                                          <p:spTgt spid="22"/>
                                        </p:tgtEl>
                                      </p:cBhvr>
                                      <p:to x="100000" y="60000"/>
                                    </p:animScale>
                                    <p:animScale>
                                      <p:cBhvr>
                                        <p:cTn id="214" dur="166" decel="50000">
                                          <p:stCondLst>
                                            <p:cond delay="676"/>
                                          </p:stCondLst>
                                        </p:cTn>
                                        <p:tgtEl>
                                          <p:spTgt spid="22"/>
                                        </p:tgtEl>
                                      </p:cBhvr>
                                      <p:to x="100000" y="100000"/>
                                    </p:animScale>
                                    <p:animScale>
                                      <p:cBhvr>
                                        <p:cTn id="215" dur="26">
                                          <p:stCondLst>
                                            <p:cond delay="1312"/>
                                          </p:stCondLst>
                                        </p:cTn>
                                        <p:tgtEl>
                                          <p:spTgt spid="22"/>
                                        </p:tgtEl>
                                      </p:cBhvr>
                                      <p:to x="100000" y="80000"/>
                                    </p:animScale>
                                    <p:animScale>
                                      <p:cBhvr>
                                        <p:cTn id="216" dur="166" decel="50000">
                                          <p:stCondLst>
                                            <p:cond delay="1338"/>
                                          </p:stCondLst>
                                        </p:cTn>
                                        <p:tgtEl>
                                          <p:spTgt spid="22"/>
                                        </p:tgtEl>
                                      </p:cBhvr>
                                      <p:to x="100000" y="100000"/>
                                    </p:animScale>
                                    <p:animScale>
                                      <p:cBhvr>
                                        <p:cTn id="217" dur="26">
                                          <p:stCondLst>
                                            <p:cond delay="1642"/>
                                          </p:stCondLst>
                                        </p:cTn>
                                        <p:tgtEl>
                                          <p:spTgt spid="22"/>
                                        </p:tgtEl>
                                      </p:cBhvr>
                                      <p:to x="100000" y="90000"/>
                                    </p:animScale>
                                    <p:animScale>
                                      <p:cBhvr>
                                        <p:cTn id="218" dur="166" decel="50000">
                                          <p:stCondLst>
                                            <p:cond delay="1668"/>
                                          </p:stCondLst>
                                        </p:cTn>
                                        <p:tgtEl>
                                          <p:spTgt spid="22"/>
                                        </p:tgtEl>
                                      </p:cBhvr>
                                      <p:to x="100000" y="100000"/>
                                    </p:animScale>
                                    <p:animScale>
                                      <p:cBhvr>
                                        <p:cTn id="219" dur="26">
                                          <p:stCondLst>
                                            <p:cond delay="1808"/>
                                          </p:stCondLst>
                                        </p:cTn>
                                        <p:tgtEl>
                                          <p:spTgt spid="22"/>
                                        </p:tgtEl>
                                      </p:cBhvr>
                                      <p:to x="100000" y="95000"/>
                                    </p:animScale>
                                    <p:animScale>
                                      <p:cBhvr>
                                        <p:cTn id="220" dur="166" decel="50000">
                                          <p:stCondLst>
                                            <p:cond delay="1834"/>
                                          </p:stCondLst>
                                        </p:cTn>
                                        <p:tgtEl>
                                          <p:spTgt spid="22"/>
                                        </p:tgtEl>
                                      </p:cBhvr>
                                      <p:to x="100000" y="100000"/>
                                    </p:animScale>
                                  </p:childTnLst>
                                </p:cTn>
                              </p:par>
                              <p:par>
                                <p:cTn id="221" presetID="26" presetClass="entr" presetSubtype="0" fill="hold" grpId="0" nodeType="withEffect">
                                  <p:stCondLst>
                                    <p:cond delay="500"/>
                                  </p:stCondLst>
                                  <p:childTnLst>
                                    <p:set>
                                      <p:cBhvr>
                                        <p:cTn id="222" dur="1" fill="hold">
                                          <p:stCondLst>
                                            <p:cond delay="0"/>
                                          </p:stCondLst>
                                        </p:cTn>
                                        <p:tgtEl>
                                          <p:spTgt spid="23"/>
                                        </p:tgtEl>
                                        <p:attrNameLst>
                                          <p:attrName>style.visibility</p:attrName>
                                        </p:attrNameLst>
                                      </p:cBhvr>
                                      <p:to>
                                        <p:strVal val="visible"/>
                                      </p:to>
                                    </p:set>
                                    <p:animEffect transition="in" filter="wipe(down)">
                                      <p:cBhvr>
                                        <p:cTn id="223" dur="580">
                                          <p:stCondLst>
                                            <p:cond delay="0"/>
                                          </p:stCondLst>
                                        </p:cTn>
                                        <p:tgtEl>
                                          <p:spTgt spid="23"/>
                                        </p:tgtEl>
                                      </p:cBhvr>
                                    </p:animEffect>
                                    <p:anim calcmode="lin" valueType="num">
                                      <p:cBhvr>
                                        <p:cTn id="22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29" dur="26">
                                          <p:stCondLst>
                                            <p:cond delay="650"/>
                                          </p:stCondLst>
                                        </p:cTn>
                                        <p:tgtEl>
                                          <p:spTgt spid="23"/>
                                        </p:tgtEl>
                                      </p:cBhvr>
                                      <p:to x="100000" y="60000"/>
                                    </p:animScale>
                                    <p:animScale>
                                      <p:cBhvr>
                                        <p:cTn id="230" dur="166" decel="50000">
                                          <p:stCondLst>
                                            <p:cond delay="676"/>
                                          </p:stCondLst>
                                        </p:cTn>
                                        <p:tgtEl>
                                          <p:spTgt spid="23"/>
                                        </p:tgtEl>
                                      </p:cBhvr>
                                      <p:to x="100000" y="100000"/>
                                    </p:animScale>
                                    <p:animScale>
                                      <p:cBhvr>
                                        <p:cTn id="231" dur="26">
                                          <p:stCondLst>
                                            <p:cond delay="1312"/>
                                          </p:stCondLst>
                                        </p:cTn>
                                        <p:tgtEl>
                                          <p:spTgt spid="23"/>
                                        </p:tgtEl>
                                      </p:cBhvr>
                                      <p:to x="100000" y="80000"/>
                                    </p:animScale>
                                    <p:animScale>
                                      <p:cBhvr>
                                        <p:cTn id="232" dur="166" decel="50000">
                                          <p:stCondLst>
                                            <p:cond delay="1338"/>
                                          </p:stCondLst>
                                        </p:cTn>
                                        <p:tgtEl>
                                          <p:spTgt spid="23"/>
                                        </p:tgtEl>
                                      </p:cBhvr>
                                      <p:to x="100000" y="100000"/>
                                    </p:animScale>
                                    <p:animScale>
                                      <p:cBhvr>
                                        <p:cTn id="233" dur="26">
                                          <p:stCondLst>
                                            <p:cond delay="1642"/>
                                          </p:stCondLst>
                                        </p:cTn>
                                        <p:tgtEl>
                                          <p:spTgt spid="23"/>
                                        </p:tgtEl>
                                      </p:cBhvr>
                                      <p:to x="100000" y="90000"/>
                                    </p:animScale>
                                    <p:animScale>
                                      <p:cBhvr>
                                        <p:cTn id="234" dur="166" decel="50000">
                                          <p:stCondLst>
                                            <p:cond delay="1668"/>
                                          </p:stCondLst>
                                        </p:cTn>
                                        <p:tgtEl>
                                          <p:spTgt spid="23"/>
                                        </p:tgtEl>
                                      </p:cBhvr>
                                      <p:to x="100000" y="100000"/>
                                    </p:animScale>
                                    <p:animScale>
                                      <p:cBhvr>
                                        <p:cTn id="235" dur="26">
                                          <p:stCondLst>
                                            <p:cond delay="1808"/>
                                          </p:stCondLst>
                                        </p:cTn>
                                        <p:tgtEl>
                                          <p:spTgt spid="23"/>
                                        </p:tgtEl>
                                      </p:cBhvr>
                                      <p:to x="100000" y="95000"/>
                                    </p:animScale>
                                    <p:animScale>
                                      <p:cBhvr>
                                        <p:cTn id="236" dur="166" decel="50000">
                                          <p:stCondLst>
                                            <p:cond delay="1834"/>
                                          </p:stCondLst>
                                        </p:cTn>
                                        <p:tgtEl>
                                          <p:spTgt spid="23"/>
                                        </p:tgtEl>
                                      </p:cBhvr>
                                      <p:to x="100000" y="100000"/>
                                    </p:animScale>
                                  </p:childTnLst>
                                </p:cTn>
                              </p:par>
                              <p:par>
                                <p:cTn id="237" presetID="26" presetClass="entr" presetSubtype="0" fill="hold" grpId="0" nodeType="withEffect">
                                  <p:stCondLst>
                                    <p:cond delay="500"/>
                                  </p:stCondLst>
                                  <p:childTnLst>
                                    <p:set>
                                      <p:cBhvr>
                                        <p:cTn id="238" dur="1" fill="hold">
                                          <p:stCondLst>
                                            <p:cond delay="0"/>
                                          </p:stCondLst>
                                        </p:cTn>
                                        <p:tgtEl>
                                          <p:spTgt spid="24"/>
                                        </p:tgtEl>
                                        <p:attrNameLst>
                                          <p:attrName>style.visibility</p:attrName>
                                        </p:attrNameLst>
                                      </p:cBhvr>
                                      <p:to>
                                        <p:strVal val="visible"/>
                                      </p:to>
                                    </p:set>
                                    <p:animEffect transition="in" filter="wipe(down)">
                                      <p:cBhvr>
                                        <p:cTn id="239" dur="580">
                                          <p:stCondLst>
                                            <p:cond delay="0"/>
                                          </p:stCondLst>
                                        </p:cTn>
                                        <p:tgtEl>
                                          <p:spTgt spid="24"/>
                                        </p:tgtEl>
                                      </p:cBhvr>
                                    </p:animEffect>
                                    <p:anim calcmode="lin" valueType="num">
                                      <p:cBhvr>
                                        <p:cTn id="240"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45" dur="26">
                                          <p:stCondLst>
                                            <p:cond delay="650"/>
                                          </p:stCondLst>
                                        </p:cTn>
                                        <p:tgtEl>
                                          <p:spTgt spid="24"/>
                                        </p:tgtEl>
                                      </p:cBhvr>
                                      <p:to x="100000" y="60000"/>
                                    </p:animScale>
                                    <p:animScale>
                                      <p:cBhvr>
                                        <p:cTn id="246" dur="166" decel="50000">
                                          <p:stCondLst>
                                            <p:cond delay="676"/>
                                          </p:stCondLst>
                                        </p:cTn>
                                        <p:tgtEl>
                                          <p:spTgt spid="24"/>
                                        </p:tgtEl>
                                      </p:cBhvr>
                                      <p:to x="100000" y="100000"/>
                                    </p:animScale>
                                    <p:animScale>
                                      <p:cBhvr>
                                        <p:cTn id="247" dur="26">
                                          <p:stCondLst>
                                            <p:cond delay="1312"/>
                                          </p:stCondLst>
                                        </p:cTn>
                                        <p:tgtEl>
                                          <p:spTgt spid="24"/>
                                        </p:tgtEl>
                                      </p:cBhvr>
                                      <p:to x="100000" y="80000"/>
                                    </p:animScale>
                                    <p:animScale>
                                      <p:cBhvr>
                                        <p:cTn id="248" dur="166" decel="50000">
                                          <p:stCondLst>
                                            <p:cond delay="1338"/>
                                          </p:stCondLst>
                                        </p:cTn>
                                        <p:tgtEl>
                                          <p:spTgt spid="24"/>
                                        </p:tgtEl>
                                      </p:cBhvr>
                                      <p:to x="100000" y="100000"/>
                                    </p:animScale>
                                    <p:animScale>
                                      <p:cBhvr>
                                        <p:cTn id="249" dur="26">
                                          <p:stCondLst>
                                            <p:cond delay="1642"/>
                                          </p:stCondLst>
                                        </p:cTn>
                                        <p:tgtEl>
                                          <p:spTgt spid="24"/>
                                        </p:tgtEl>
                                      </p:cBhvr>
                                      <p:to x="100000" y="90000"/>
                                    </p:animScale>
                                    <p:animScale>
                                      <p:cBhvr>
                                        <p:cTn id="250" dur="166" decel="50000">
                                          <p:stCondLst>
                                            <p:cond delay="1668"/>
                                          </p:stCondLst>
                                        </p:cTn>
                                        <p:tgtEl>
                                          <p:spTgt spid="24"/>
                                        </p:tgtEl>
                                      </p:cBhvr>
                                      <p:to x="100000" y="100000"/>
                                    </p:animScale>
                                    <p:animScale>
                                      <p:cBhvr>
                                        <p:cTn id="251" dur="26">
                                          <p:stCondLst>
                                            <p:cond delay="1808"/>
                                          </p:stCondLst>
                                        </p:cTn>
                                        <p:tgtEl>
                                          <p:spTgt spid="24"/>
                                        </p:tgtEl>
                                      </p:cBhvr>
                                      <p:to x="100000" y="95000"/>
                                    </p:animScale>
                                    <p:animScale>
                                      <p:cBhvr>
                                        <p:cTn id="252" dur="166" decel="50000">
                                          <p:stCondLst>
                                            <p:cond delay="1834"/>
                                          </p:stCondLst>
                                        </p:cTn>
                                        <p:tgtEl>
                                          <p:spTgt spid="24"/>
                                        </p:tgtEl>
                                      </p:cBhvr>
                                      <p:to x="100000" y="100000"/>
                                    </p:animScale>
                                  </p:childTnLst>
                                </p:cTn>
                              </p:par>
                              <p:par>
                                <p:cTn id="253" presetID="26" presetClass="entr" presetSubtype="0" fill="hold" nodeType="withEffect">
                                  <p:stCondLst>
                                    <p:cond delay="500"/>
                                  </p:stCondLst>
                                  <p:childTnLst>
                                    <p:set>
                                      <p:cBhvr>
                                        <p:cTn id="254" dur="1" fill="hold">
                                          <p:stCondLst>
                                            <p:cond delay="0"/>
                                          </p:stCondLst>
                                        </p:cTn>
                                        <p:tgtEl>
                                          <p:spTgt spid="26"/>
                                        </p:tgtEl>
                                        <p:attrNameLst>
                                          <p:attrName>style.visibility</p:attrName>
                                        </p:attrNameLst>
                                      </p:cBhvr>
                                      <p:to>
                                        <p:strVal val="visible"/>
                                      </p:to>
                                    </p:set>
                                    <p:animEffect transition="in" filter="wipe(down)">
                                      <p:cBhvr>
                                        <p:cTn id="255" dur="580">
                                          <p:stCondLst>
                                            <p:cond delay="0"/>
                                          </p:stCondLst>
                                        </p:cTn>
                                        <p:tgtEl>
                                          <p:spTgt spid="26"/>
                                        </p:tgtEl>
                                      </p:cBhvr>
                                    </p:animEffect>
                                    <p:anim calcmode="lin" valueType="num">
                                      <p:cBhvr>
                                        <p:cTn id="256"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57"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58"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59"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60"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61" dur="26">
                                          <p:stCondLst>
                                            <p:cond delay="650"/>
                                          </p:stCondLst>
                                        </p:cTn>
                                        <p:tgtEl>
                                          <p:spTgt spid="26"/>
                                        </p:tgtEl>
                                      </p:cBhvr>
                                      <p:to x="100000" y="60000"/>
                                    </p:animScale>
                                    <p:animScale>
                                      <p:cBhvr>
                                        <p:cTn id="262" dur="166" decel="50000">
                                          <p:stCondLst>
                                            <p:cond delay="676"/>
                                          </p:stCondLst>
                                        </p:cTn>
                                        <p:tgtEl>
                                          <p:spTgt spid="26"/>
                                        </p:tgtEl>
                                      </p:cBhvr>
                                      <p:to x="100000" y="100000"/>
                                    </p:animScale>
                                    <p:animScale>
                                      <p:cBhvr>
                                        <p:cTn id="263" dur="26">
                                          <p:stCondLst>
                                            <p:cond delay="1312"/>
                                          </p:stCondLst>
                                        </p:cTn>
                                        <p:tgtEl>
                                          <p:spTgt spid="26"/>
                                        </p:tgtEl>
                                      </p:cBhvr>
                                      <p:to x="100000" y="80000"/>
                                    </p:animScale>
                                    <p:animScale>
                                      <p:cBhvr>
                                        <p:cTn id="264" dur="166" decel="50000">
                                          <p:stCondLst>
                                            <p:cond delay="1338"/>
                                          </p:stCondLst>
                                        </p:cTn>
                                        <p:tgtEl>
                                          <p:spTgt spid="26"/>
                                        </p:tgtEl>
                                      </p:cBhvr>
                                      <p:to x="100000" y="100000"/>
                                    </p:animScale>
                                    <p:animScale>
                                      <p:cBhvr>
                                        <p:cTn id="265" dur="26">
                                          <p:stCondLst>
                                            <p:cond delay="1642"/>
                                          </p:stCondLst>
                                        </p:cTn>
                                        <p:tgtEl>
                                          <p:spTgt spid="26"/>
                                        </p:tgtEl>
                                      </p:cBhvr>
                                      <p:to x="100000" y="90000"/>
                                    </p:animScale>
                                    <p:animScale>
                                      <p:cBhvr>
                                        <p:cTn id="266" dur="166" decel="50000">
                                          <p:stCondLst>
                                            <p:cond delay="1668"/>
                                          </p:stCondLst>
                                        </p:cTn>
                                        <p:tgtEl>
                                          <p:spTgt spid="26"/>
                                        </p:tgtEl>
                                      </p:cBhvr>
                                      <p:to x="100000" y="100000"/>
                                    </p:animScale>
                                    <p:animScale>
                                      <p:cBhvr>
                                        <p:cTn id="267" dur="26">
                                          <p:stCondLst>
                                            <p:cond delay="1808"/>
                                          </p:stCondLst>
                                        </p:cTn>
                                        <p:tgtEl>
                                          <p:spTgt spid="26"/>
                                        </p:tgtEl>
                                      </p:cBhvr>
                                      <p:to x="100000" y="95000"/>
                                    </p:animScale>
                                    <p:animScale>
                                      <p:cBhvr>
                                        <p:cTn id="268" dur="166" decel="50000">
                                          <p:stCondLst>
                                            <p:cond delay="1834"/>
                                          </p:stCondLst>
                                        </p:cTn>
                                        <p:tgtEl>
                                          <p:spTgt spid="26"/>
                                        </p:tgtEl>
                                      </p:cBhvr>
                                      <p:to x="100000" y="100000"/>
                                    </p:animScale>
                                  </p:childTnLst>
                                </p:cTn>
                              </p:par>
                              <p:par>
                                <p:cTn id="269" presetID="26" presetClass="entr" presetSubtype="0" fill="hold" nodeType="withEffect">
                                  <p:stCondLst>
                                    <p:cond delay="500"/>
                                  </p:stCondLst>
                                  <p:childTnLst>
                                    <p:set>
                                      <p:cBhvr>
                                        <p:cTn id="270" dur="1" fill="hold">
                                          <p:stCondLst>
                                            <p:cond delay="0"/>
                                          </p:stCondLst>
                                        </p:cTn>
                                        <p:tgtEl>
                                          <p:spTgt spid="33"/>
                                        </p:tgtEl>
                                        <p:attrNameLst>
                                          <p:attrName>style.visibility</p:attrName>
                                        </p:attrNameLst>
                                      </p:cBhvr>
                                      <p:to>
                                        <p:strVal val="visible"/>
                                      </p:to>
                                    </p:set>
                                    <p:animEffect transition="in" filter="wipe(down)">
                                      <p:cBhvr>
                                        <p:cTn id="271" dur="580">
                                          <p:stCondLst>
                                            <p:cond delay="0"/>
                                          </p:stCondLst>
                                        </p:cTn>
                                        <p:tgtEl>
                                          <p:spTgt spid="33"/>
                                        </p:tgtEl>
                                      </p:cBhvr>
                                    </p:animEffect>
                                    <p:anim calcmode="lin" valueType="num">
                                      <p:cBhvr>
                                        <p:cTn id="27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27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27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27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27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277" dur="26">
                                          <p:stCondLst>
                                            <p:cond delay="650"/>
                                          </p:stCondLst>
                                        </p:cTn>
                                        <p:tgtEl>
                                          <p:spTgt spid="33"/>
                                        </p:tgtEl>
                                      </p:cBhvr>
                                      <p:to x="100000" y="60000"/>
                                    </p:animScale>
                                    <p:animScale>
                                      <p:cBhvr>
                                        <p:cTn id="278" dur="166" decel="50000">
                                          <p:stCondLst>
                                            <p:cond delay="676"/>
                                          </p:stCondLst>
                                        </p:cTn>
                                        <p:tgtEl>
                                          <p:spTgt spid="33"/>
                                        </p:tgtEl>
                                      </p:cBhvr>
                                      <p:to x="100000" y="100000"/>
                                    </p:animScale>
                                    <p:animScale>
                                      <p:cBhvr>
                                        <p:cTn id="279" dur="26">
                                          <p:stCondLst>
                                            <p:cond delay="1312"/>
                                          </p:stCondLst>
                                        </p:cTn>
                                        <p:tgtEl>
                                          <p:spTgt spid="33"/>
                                        </p:tgtEl>
                                      </p:cBhvr>
                                      <p:to x="100000" y="80000"/>
                                    </p:animScale>
                                    <p:animScale>
                                      <p:cBhvr>
                                        <p:cTn id="280" dur="166" decel="50000">
                                          <p:stCondLst>
                                            <p:cond delay="1338"/>
                                          </p:stCondLst>
                                        </p:cTn>
                                        <p:tgtEl>
                                          <p:spTgt spid="33"/>
                                        </p:tgtEl>
                                      </p:cBhvr>
                                      <p:to x="100000" y="100000"/>
                                    </p:animScale>
                                    <p:animScale>
                                      <p:cBhvr>
                                        <p:cTn id="281" dur="26">
                                          <p:stCondLst>
                                            <p:cond delay="1642"/>
                                          </p:stCondLst>
                                        </p:cTn>
                                        <p:tgtEl>
                                          <p:spTgt spid="33"/>
                                        </p:tgtEl>
                                      </p:cBhvr>
                                      <p:to x="100000" y="90000"/>
                                    </p:animScale>
                                    <p:animScale>
                                      <p:cBhvr>
                                        <p:cTn id="282" dur="166" decel="50000">
                                          <p:stCondLst>
                                            <p:cond delay="1668"/>
                                          </p:stCondLst>
                                        </p:cTn>
                                        <p:tgtEl>
                                          <p:spTgt spid="33"/>
                                        </p:tgtEl>
                                      </p:cBhvr>
                                      <p:to x="100000" y="100000"/>
                                    </p:animScale>
                                    <p:animScale>
                                      <p:cBhvr>
                                        <p:cTn id="283" dur="26">
                                          <p:stCondLst>
                                            <p:cond delay="1808"/>
                                          </p:stCondLst>
                                        </p:cTn>
                                        <p:tgtEl>
                                          <p:spTgt spid="33"/>
                                        </p:tgtEl>
                                      </p:cBhvr>
                                      <p:to x="100000" y="95000"/>
                                    </p:animScale>
                                    <p:animScale>
                                      <p:cBhvr>
                                        <p:cTn id="284" dur="166" decel="50000">
                                          <p:stCondLst>
                                            <p:cond delay="1834"/>
                                          </p:stCondLst>
                                        </p:cTn>
                                        <p:tgtEl>
                                          <p:spTgt spid="33"/>
                                        </p:tgtEl>
                                      </p:cBhvr>
                                      <p:to x="100000" y="100000"/>
                                    </p:animScale>
                                  </p:childTnLst>
                                </p:cTn>
                              </p:par>
                              <p:par>
                                <p:cTn id="285" presetID="26" presetClass="entr" presetSubtype="0" fill="hold" nodeType="withEffect">
                                  <p:stCondLst>
                                    <p:cond delay="500"/>
                                  </p:stCondLst>
                                  <p:childTnLst>
                                    <p:set>
                                      <p:cBhvr>
                                        <p:cTn id="286" dur="1" fill="hold">
                                          <p:stCondLst>
                                            <p:cond delay="0"/>
                                          </p:stCondLst>
                                        </p:cTn>
                                        <p:tgtEl>
                                          <p:spTgt spid="38"/>
                                        </p:tgtEl>
                                        <p:attrNameLst>
                                          <p:attrName>style.visibility</p:attrName>
                                        </p:attrNameLst>
                                      </p:cBhvr>
                                      <p:to>
                                        <p:strVal val="visible"/>
                                      </p:to>
                                    </p:set>
                                    <p:animEffect transition="in" filter="wipe(down)">
                                      <p:cBhvr>
                                        <p:cTn id="287" dur="580">
                                          <p:stCondLst>
                                            <p:cond delay="0"/>
                                          </p:stCondLst>
                                        </p:cTn>
                                        <p:tgtEl>
                                          <p:spTgt spid="38"/>
                                        </p:tgtEl>
                                      </p:cBhvr>
                                    </p:animEffect>
                                    <p:anim calcmode="lin" valueType="num">
                                      <p:cBhvr>
                                        <p:cTn id="28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28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29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29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29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293" dur="26">
                                          <p:stCondLst>
                                            <p:cond delay="650"/>
                                          </p:stCondLst>
                                        </p:cTn>
                                        <p:tgtEl>
                                          <p:spTgt spid="38"/>
                                        </p:tgtEl>
                                      </p:cBhvr>
                                      <p:to x="100000" y="60000"/>
                                    </p:animScale>
                                    <p:animScale>
                                      <p:cBhvr>
                                        <p:cTn id="294" dur="166" decel="50000">
                                          <p:stCondLst>
                                            <p:cond delay="676"/>
                                          </p:stCondLst>
                                        </p:cTn>
                                        <p:tgtEl>
                                          <p:spTgt spid="38"/>
                                        </p:tgtEl>
                                      </p:cBhvr>
                                      <p:to x="100000" y="100000"/>
                                    </p:animScale>
                                    <p:animScale>
                                      <p:cBhvr>
                                        <p:cTn id="295" dur="26">
                                          <p:stCondLst>
                                            <p:cond delay="1312"/>
                                          </p:stCondLst>
                                        </p:cTn>
                                        <p:tgtEl>
                                          <p:spTgt spid="38"/>
                                        </p:tgtEl>
                                      </p:cBhvr>
                                      <p:to x="100000" y="80000"/>
                                    </p:animScale>
                                    <p:animScale>
                                      <p:cBhvr>
                                        <p:cTn id="296" dur="166" decel="50000">
                                          <p:stCondLst>
                                            <p:cond delay="1338"/>
                                          </p:stCondLst>
                                        </p:cTn>
                                        <p:tgtEl>
                                          <p:spTgt spid="38"/>
                                        </p:tgtEl>
                                      </p:cBhvr>
                                      <p:to x="100000" y="100000"/>
                                    </p:animScale>
                                    <p:animScale>
                                      <p:cBhvr>
                                        <p:cTn id="297" dur="26">
                                          <p:stCondLst>
                                            <p:cond delay="1642"/>
                                          </p:stCondLst>
                                        </p:cTn>
                                        <p:tgtEl>
                                          <p:spTgt spid="38"/>
                                        </p:tgtEl>
                                      </p:cBhvr>
                                      <p:to x="100000" y="90000"/>
                                    </p:animScale>
                                    <p:animScale>
                                      <p:cBhvr>
                                        <p:cTn id="298" dur="166" decel="50000">
                                          <p:stCondLst>
                                            <p:cond delay="1668"/>
                                          </p:stCondLst>
                                        </p:cTn>
                                        <p:tgtEl>
                                          <p:spTgt spid="38"/>
                                        </p:tgtEl>
                                      </p:cBhvr>
                                      <p:to x="100000" y="100000"/>
                                    </p:animScale>
                                    <p:animScale>
                                      <p:cBhvr>
                                        <p:cTn id="299" dur="26">
                                          <p:stCondLst>
                                            <p:cond delay="1808"/>
                                          </p:stCondLst>
                                        </p:cTn>
                                        <p:tgtEl>
                                          <p:spTgt spid="38"/>
                                        </p:tgtEl>
                                      </p:cBhvr>
                                      <p:to x="100000" y="95000"/>
                                    </p:animScale>
                                    <p:animScale>
                                      <p:cBhvr>
                                        <p:cTn id="300" dur="166" decel="50000">
                                          <p:stCondLst>
                                            <p:cond delay="1834"/>
                                          </p:stCondLst>
                                        </p:cTn>
                                        <p:tgtEl>
                                          <p:spTgt spid="38"/>
                                        </p:tgtEl>
                                      </p:cBhvr>
                                      <p:to x="100000" y="100000"/>
                                    </p:animScale>
                                  </p:childTnLst>
                                </p:cTn>
                              </p:par>
                              <p:par>
                                <p:cTn id="301" presetID="26" presetClass="entr" presetSubtype="0" fill="hold" nodeType="withEffect">
                                  <p:stCondLst>
                                    <p:cond delay="500"/>
                                  </p:stCondLst>
                                  <p:childTnLst>
                                    <p:set>
                                      <p:cBhvr>
                                        <p:cTn id="302" dur="1" fill="hold">
                                          <p:stCondLst>
                                            <p:cond delay="0"/>
                                          </p:stCondLst>
                                        </p:cTn>
                                        <p:tgtEl>
                                          <p:spTgt spid="39"/>
                                        </p:tgtEl>
                                        <p:attrNameLst>
                                          <p:attrName>style.visibility</p:attrName>
                                        </p:attrNameLst>
                                      </p:cBhvr>
                                      <p:to>
                                        <p:strVal val="visible"/>
                                      </p:to>
                                    </p:set>
                                    <p:animEffect transition="in" filter="wipe(down)">
                                      <p:cBhvr>
                                        <p:cTn id="303" dur="580">
                                          <p:stCondLst>
                                            <p:cond delay="0"/>
                                          </p:stCondLst>
                                        </p:cTn>
                                        <p:tgtEl>
                                          <p:spTgt spid="39"/>
                                        </p:tgtEl>
                                      </p:cBhvr>
                                    </p:animEffect>
                                    <p:anim calcmode="lin" valueType="num">
                                      <p:cBhvr>
                                        <p:cTn id="30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30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30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30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30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309" dur="26">
                                          <p:stCondLst>
                                            <p:cond delay="650"/>
                                          </p:stCondLst>
                                        </p:cTn>
                                        <p:tgtEl>
                                          <p:spTgt spid="39"/>
                                        </p:tgtEl>
                                      </p:cBhvr>
                                      <p:to x="100000" y="60000"/>
                                    </p:animScale>
                                    <p:animScale>
                                      <p:cBhvr>
                                        <p:cTn id="310" dur="166" decel="50000">
                                          <p:stCondLst>
                                            <p:cond delay="676"/>
                                          </p:stCondLst>
                                        </p:cTn>
                                        <p:tgtEl>
                                          <p:spTgt spid="39"/>
                                        </p:tgtEl>
                                      </p:cBhvr>
                                      <p:to x="100000" y="100000"/>
                                    </p:animScale>
                                    <p:animScale>
                                      <p:cBhvr>
                                        <p:cTn id="311" dur="26">
                                          <p:stCondLst>
                                            <p:cond delay="1312"/>
                                          </p:stCondLst>
                                        </p:cTn>
                                        <p:tgtEl>
                                          <p:spTgt spid="39"/>
                                        </p:tgtEl>
                                      </p:cBhvr>
                                      <p:to x="100000" y="80000"/>
                                    </p:animScale>
                                    <p:animScale>
                                      <p:cBhvr>
                                        <p:cTn id="312" dur="166" decel="50000">
                                          <p:stCondLst>
                                            <p:cond delay="1338"/>
                                          </p:stCondLst>
                                        </p:cTn>
                                        <p:tgtEl>
                                          <p:spTgt spid="39"/>
                                        </p:tgtEl>
                                      </p:cBhvr>
                                      <p:to x="100000" y="100000"/>
                                    </p:animScale>
                                    <p:animScale>
                                      <p:cBhvr>
                                        <p:cTn id="313" dur="26">
                                          <p:stCondLst>
                                            <p:cond delay="1642"/>
                                          </p:stCondLst>
                                        </p:cTn>
                                        <p:tgtEl>
                                          <p:spTgt spid="39"/>
                                        </p:tgtEl>
                                      </p:cBhvr>
                                      <p:to x="100000" y="90000"/>
                                    </p:animScale>
                                    <p:animScale>
                                      <p:cBhvr>
                                        <p:cTn id="314" dur="166" decel="50000">
                                          <p:stCondLst>
                                            <p:cond delay="1668"/>
                                          </p:stCondLst>
                                        </p:cTn>
                                        <p:tgtEl>
                                          <p:spTgt spid="39"/>
                                        </p:tgtEl>
                                      </p:cBhvr>
                                      <p:to x="100000" y="100000"/>
                                    </p:animScale>
                                    <p:animScale>
                                      <p:cBhvr>
                                        <p:cTn id="315" dur="26">
                                          <p:stCondLst>
                                            <p:cond delay="1808"/>
                                          </p:stCondLst>
                                        </p:cTn>
                                        <p:tgtEl>
                                          <p:spTgt spid="39"/>
                                        </p:tgtEl>
                                      </p:cBhvr>
                                      <p:to x="100000" y="95000"/>
                                    </p:animScale>
                                    <p:animScale>
                                      <p:cBhvr>
                                        <p:cTn id="316" dur="166" decel="50000">
                                          <p:stCondLst>
                                            <p:cond delay="1834"/>
                                          </p:stCondLst>
                                        </p:cTn>
                                        <p:tgtEl>
                                          <p:spTgt spid="39"/>
                                        </p:tgtEl>
                                      </p:cBhvr>
                                      <p:to x="100000" y="100000"/>
                                    </p:animScale>
                                  </p:childTnLst>
                                </p:cTn>
                              </p:par>
                              <p:par>
                                <p:cTn id="317" presetID="26" presetClass="entr" presetSubtype="0" fill="hold" nodeType="withEffect">
                                  <p:stCondLst>
                                    <p:cond delay="500"/>
                                  </p:stCondLst>
                                  <p:childTnLst>
                                    <p:set>
                                      <p:cBhvr>
                                        <p:cTn id="318" dur="1" fill="hold">
                                          <p:stCondLst>
                                            <p:cond delay="0"/>
                                          </p:stCondLst>
                                        </p:cTn>
                                        <p:tgtEl>
                                          <p:spTgt spid="41"/>
                                        </p:tgtEl>
                                        <p:attrNameLst>
                                          <p:attrName>style.visibility</p:attrName>
                                        </p:attrNameLst>
                                      </p:cBhvr>
                                      <p:to>
                                        <p:strVal val="visible"/>
                                      </p:to>
                                    </p:set>
                                    <p:animEffect transition="in" filter="wipe(down)">
                                      <p:cBhvr>
                                        <p:cTn id="319" dur="580">
                                          <p:stCondLst>
                                            <p:cond delay="0"/>
                                          </p:stCondLst>
                                        </p:cTn>
                                        <p:tgtEl>
                                          <p:spTgt spid="41"/>
                                        </p:tgtEl>
                                      </p:cBhvr>
                                    </p:animEffect>
                                    <p:anim calcmode="lin" valueType="num">
                                      <p:cBhvr>
                                        <p:cTn id="32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32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32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32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32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325" dur="26">
                                          <p:stCondLst>
                                            <p:cond delay="650"/>
                                          </p:stCondLst>
                                        </p:cTn>
                                        <p:tgtEl>
                                          <p:spTgt spid="41"/>
                                        </p:tgtEl>
                                      </p:cBhvr>
                                      <p:to x="100000" y="60000"/>
                                    </p:animScale>
                                    <p:animScale>
                                      <p:cBhvr>
                                        <p:cTn id="326" dur="166" decel="50000">
                                          <p:stCondLst>
                                            <p:cond delay="676"/>
                                          </p:stCondLst>
                                        </p:cTn>
                                        <p:tgtEl>
                                          <p:spTgt spid="41"/>
                                        </p:tgtEl>
                                      </p:cBhvr>
                                      <p:to x="100000" y="100000"/>
                                    </p:animScale>
                                    <p:animScale>
                                      <p:cBhvr>
                                        <p:cTn id="327" dur="26">
                                          <p:stCondLst>
                                            <p:cond delay="1312"/>
                                          </p:stCondLst>
                                        </p:cTn>
                                        <p:tgtEl>
                                          <p:spTgt spid="41"/>
                                        </p:tgtEl>
                                      </p:cBhvr>
                                      <p:to x="100000" y="80000"/>
                                    </p:animScale>
                                    <p:animScale>
                                      <p:cBhvr>
                                        <p:cTn id="328" dur="166" decel="50000">
                                          <p:stCondLst>
                                            <p:cond delay="1338"/>
                                          </p:stCondLst>
                                        </p:cTn>
                                        <p:tgtEl>
                                          <p:spTgt spid="41"/>
                                        </p:tgtEl>
                                      </p:cBhvr>
                                      <p:to x="100000" y="100000"/>
                                    </p:animScale>
                                    <p:animScale>
                                      <p:cBhvr>
                                        <p:cTn id="329" dur="26">
                                          <p:stCondLst>
                                            <p:cond delay="1642"/>
                                          </p:stCondLst>
                                        </p:cTn>
                                        <p:tgtEl>
                                          <p:spTgt spid="41"/>
                                        </p:tgtEl>
                                      </p:cBhvr>
                                      <p:to x="100000" y="90000"/>
                                    </p:animScale>
                                    <p:animScale>
                                      <p:cBhvr>
                                        <p:cTn id="330" dur="166" decel="50000">
                                          <p:stCondLst>
                                            <p:cond delay="1668"/>
                                          </p:stCondLst>
                                        </p:cTn>
                                        <p:tgtEl>
                                          <p:spTgt spid="41"/>
                                        </p:tgtEl>
                                      </p:cBhvr>
                                      <p:to x="100000" y="100000"/>
                                    </p:animScale>
                                    <p:animScale>
                                      <p:cBhvr>
                                        <p:cTn id="331" dur="26">
                                          <p:stCondLst>
                                            <p:cond delay="1808"/>
                                          </p:stCondLst>
                                        </p:cTn>
                                        <p:tgtEl>
                                          <p:spTgt spid="41"/>
                                        </p:tgtEl>
                                      </p:cBhvr>
                                      <p:to x="100000" y="95000"/>
                                    </p:animScale>
                                    <p:animScale>
                                      <p:cBhvr>
                                        <p:cTn id="332" dur="166" decel="50000">
                                          <p:stCondLst>
                                            <p:cond delay="1834"/>
                                          </p:stCondLst>
                                        </p:cTn>
                                        <p:tgtEl>
                                          <p:spTgt spid="41"/>
                                        </p:tgtEl>
                                      </p:cBhvr>
                                      <p:to x="100000" y="100000"/>
                                    </p:animScale>
                                  </p:childTnLst>
                                </p:cTn>
                              </p:par>
                              <p:par>
                                <p:cTn id="333" presetID="26" presetClass="entr" presetSubtype="0" fill="hold" nodeType="withEffect">
                                  <p:stCondLst>
                                    <p:cond delay="500"/>
                                  </p:stCondLst>
                                  <p:childTnLst>
                                    <p:set>
                                      <p:cBhvr>
                                        <p:cTn id="334" dur="1" fill="hold">
                                          <p:stCondLst>
                                            <p:cond delay="0"/>
                                          </p:stCondLst>
                                        </p:cTn>
                                        <p:tgtEl>
                                          <p:spTgt spid="44"/>
                                        </p:tgtEl>
                                        <p:attrNameLst>
                                          <p:attrName>style.visibility</p:attrName>
                                        </p:attrNameLst>
                                      </p:cBhvr>
                                      <p:to>
                                        <p:strVal val="visible"/>
                                      </p:to>
                                    </p:set>
                                    <p:animEffect transition="in" filter="wipe(down)">
                                      <p:cBhvr>
                                        <p:cTn id="335" dur="580">
                                          <p:stCondLst>
                                            <p:cond delay="0"/>
                                          </p:stCondLst>
                                        </p:cTn>
                                        <p:tgtEl>
                                          <p:spTgt spid="44"/>
                                        </p:tgtEl>
                                      </p:cBhvr>
                                    </p:animEffect>
                                    <p:anim calcmode="lin" valueType="num">
                                      <p:cBhvr>
                                        <p:cTn id="3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3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3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3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3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341" dur="26">
                                          <p:stCondLst>
                                            <p:cond delay="650"/>
                                          </p:stCondLst>
                                        </p:cTn>
                                        <p:tgtEl>
                                          <p:spTgt spid="44"/>
                                        </p:tgtEl>
                                      </p:cBhvr>
                                      <p:to x="100000" y="60000"/>
                                    </p:animScale>
                                    <p:animScale>
                                      <p:cBhvr>
                                        <p:cTn id="342" dur="166" decel="50000">
                                          <p:stCondLst>
                                            <p:cond delay="676"/>
                                          </p:stCondLst>
                                        </p:cTn>
                                        <p:tgtEl>
                                          <p:spTgt spid="44"/>
                                        </p:tgtEl>
                                      </p:cBhvr>
                                      <p:to x="100000" y="100000"/>
                                    </p:animScale>
                                    <p:animScale>
                                      <p:cBhvr>
                                        <p:cTn id="343" dur="26">
                                          <p:stCondLst>
                                            <p:cond delay="1312"/>
                                          </p:stCondLst>
                                        </p:cTn>
                                        <p:tgtEl>
                                          <p:spTgt spid="44"/>
                                        </p:tgtEl>
                                      </p:cBhvr>
                                      <p:to x="100000" y="80000"/>
                                    </p:animScale>
                                    <p:animScale>
                                      <p:cBhvr>
                                        <p:cTn id="344" dur="166" decel="50000">
                                          <p:stCondLst>
                                            <p:cond delay="1338"/>
                                          </p:stCondLst>
                                        </p:cTn>
                                        <p:tgtEl>
                                          <p:spTgt spid="44"/>
                                        </p:tgtEl>
                                      </p:cBhvr>
                                      <p:to x="100000" y="100000"/>
                                    </p:animScale>
                                    <p:animScale>
                                      <p:cBhvr>
                                        <p:cTn id="345" dur="26">
                                          <p:stCondLst>
                                            <p:cond delay="1642"/>
                                          </p:stCondLst>
                                        </p:cTn>
                                        <p:tgtEl>
                                          <p:spTgt spid="44"/>
                                        </p:tgtEl>
                                      </p:cBhvr>
                                      <p:to x="100000" y="90000"/>
                                    </p:animScale>
                                    <p:animScale>
                                      <p:cBhvr>
                                        <p:cTn id="346" dur="166" decel="50000">
                                          <p:stCondLst>
                                            <p:cond delay="1668"/>
                                          </p:stCondLst>
                                        </p:cTn>
                                        <p:tgtEl>
                                          <p:spTgt spid="44"/>
                                        </p:tgtEl>
                                      </p:cBhvr>
                                      <p:to x="100000" y="100000"/>
                                    </p:animScale>
                                    <p:animScale>
                                      <p:cBhvr>
                                        <p:cTn id="347" dur="26">
                                          <p:stCondLst>
                                            <p:cond delay="1808"/>
                                          </p:stCondLst>
                                        </p:cTn>
                                        <p:tgtEl>
                                          <p:spTgt spid="44"/>
                                        </p:tgtEl>
                                      </p:cBhvr>
                                      <p:to x="100000" y="95000"/>
                                    </p:animScale>
                                    <p:animScale>
                                      <p:cBhvr>
                                        <p:cTn id="348" dur="166" decel="50000">
                                          <p:stCondLst>
                                            <p:cond delay="1834"/>
                                          </p:stCondLst>
                                        </p:cTn>
                                        <p:tgtEl>
                                          <p:spTgt spid="44"/>
                                        </p:tgtEl>
                                      </p:cBhvr>
                                      <p:to x="100000" y="100000"/>
                                    </p:animScale>
                                  </p:childTnLst>
                                </p:cTn>
                              </p:par>
                              <p:par>
                                <p:cTn id="349" presetID="26" presetClass="entr" presetSubtype="0" fill="hold" nodeType="withEffect">
                                  <p:stCondLst>
                                    <p:cond delay="500"/>
                                  </p:stCondLst>
                                  <p:childTnLst>
                                    <p:set>
                                      <p:cBhvr>
                                        <p:cTn id="350" dur="1" fill="hold">
                                          <p:stCondLst>
                                            <p:cond delay="0"/>
                                          </p:stCondLst>
                                        </p:cTn>
                                        <p:tgtEl>
                                          <p:spTgt spid="48"/>
                                        </p:tgtEl>
                                        <p:attrNameLst>
                                          <p:attrName>style.visibility</p:attrName>
                                        </p:attrNameLst>
                                      </p:cBhvr>
                                      <p:to>
                                        <p:strVal val="visible"/>
                                      </p:to>
                                    </p:set>
                                    <p:animEffect transition="in" filter="wipe(down)">
                                      <p:cBhvr>
                                        <p:cTn id="351" dur="580">
                                          <p:stCondLst>
                                            <p:cond delay="0"/>
                                          </p:stCondLst>
                                        </p:cTn>
                                        <p:tgtEl>
                                          <p:spTgt spid="48"/>
                                        </p:tgtEl>
                                      </p:cBhvr>
                                    </p:animEffect>
                                    <p:anim calcmode="lin" valueType="num">
                                      <p:cBhvr>
                                        <p:cTn id="352"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353"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354"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355"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356"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357" dur="26">
                                          <p:stCondLst>
                                            <p:cond delay="650"/>
                                          </p:stCondLst>
                                        </p:cTn>
                                        <p:tgtEl>
                                          <p:spTgt spid="48"/>
                                        </p:tgtEl>
                                      </p:cBhvr>
                                      <p:to x="100000" y="60000"/>
                                    </p:animScale>
                                    <p:animScale>
                                      <p:cBhvr>
                                        <p:cTn id="358" dur="166" decel="50000">
                                          <p:stCondLst>
                                            <p:cond delay="676"/>
                                          </p:stCondLst>
                                        </p:cTn>
                                        <p:tgtEl>
                                          <p:spTgt spid="48"/>
                                        </p:tgtEl>
                                      </p:cBhvr>
                                      <p:to x="100000" y="100000"/>
                                    </p:animScale>
                                    <p:animScale>
                                      <p:cBhvr>
                                        <p:cTn id="359" dur="26">
                                          <p:stCondLst>
                                            <p:cond delay="1312"/>
                                          </p:stCondLst>
                                        </p:cTn>
                                        <p:tgtEl>
                                          <p:spTgt spid="48"/>
                                        </p:tgtEl>
                                      </p:cBhvr>
                                      <p:to x="100000" y="80000"/>
                                    </p:animScale>
                                    <p:animScale>
                                      <p:cBhvr>
                                        <p:cTn id="360" dur="166" decel="50000">
                                          <p:stCondLst>
                                            <p:cond delay="1338"/>
                                          </p:stCondLst>
                                        </p:cTn>
                                        <p:tgtEl>
                                          <p:spTgt spid="48"/>
                                        </p:tgtEl>
                                      </p:cBhvr>
                                      <p:to x="100000" y="100000"/>
                                    </p:animScale>
                                    <p:animScale>
                                      <p:cBhvr>
                                        <p:cTn id="361" dur="26">
                                          <p:stCondLst>
                                            <p:cond delay="1642"/>
                                          </p:stCondLst>
                                        </p:cTn>
                                        <p:tgtEl>
                                          <p:spTgt spid="48"/>
                                        </p:tgtEl>
                                      </p:cBhvr>
                                      <p:to x="100000" y="90000"/>
                                    </p:animScale>
                                    <p:animScale>
                                      <p:cBhvr>
                                        <p:cTn id="362" dur="166" decel="50000">
                                          <p:stCondLst>
                                            <p:cond delay="1668"/>
                                          </p:stCondLst>
                                        </p:cTn>
                                        <p:tgtEl>
                                          <p:spTgt spid="48"/>
                                        </p:tgtEl>
                                      </p:cBhvr>
                                      <p:to x="100000" y="100000"/>
                                    </p:animScale>
                                    <p:animScale>
                                      <p:cBhvr>
                                        <p:cTn id="363" dur="26">
                                          <p:stCondLst>
                                            <p:cond delay="1808"/>
                                          </p:stCondLst>
                                        </p:cTn>
                                        <p:tgtEl>
                                          <p:spTgt spid="48"/>
                                        </p:tgtEl>
                                      </p:cBhvr>
                                      <p:to x="100000" y="95000"/>
                                    </p:animScale>
                                    <p:animScale>
                                      <p:cBhvr>
                                        <p:cTn id="364" dur="166" decel="50000">
                                          <p:stCondLst>
                                            <p:cond delay="1834"/>
                                          </p:stCondLst>
                                        </p:cTn>
                                        <p:tgtEl>
                                          <p:spTgt spid="48"/>
                                        </p:tgtEl>
                                      </p:cBhvr>
                                      <p:to x="100000" y="100000"/>
                                    </p:animScale>
                                  </p:childTnLst>
                                </p:cTn>
                              </p:par>
                              <p:par>
                                <p:cTn id="365" presetID="26" presetClass="entr" presetSubtype="0" fill="hold" nodeType="withEffect">
                                  <p:stCondLst>
                                    <p:cond delay="500"/>
                                  </p:stCondLst>
                                  <p:childTnLst>
                                    <p:set>
                                      <p:cBhvr>
                                        <p:cTn id="366" dur="1" fill="hold">
                                          <p:stCondLst>
                                            <p:cond delay="0"/>
                                          </p:stCondLst>
                                        </p:cTn>
                                        <p:tgtEl>
                                          <p:spTgt spid="51"/>
                                        </p:tgtEl>
                                        <p:attrNameLst>
                                          <p:attrName>style.visibility</p:attrName>
                                        </p:attrNameLst>
                                      </p:cBhvr>
                                      <p:to>
                                        <p:strVal val="visible"/>
                                      </p:to>
                                    </p:set>
                                    <p:animEffect transition="in" filter="wipe(down)">
                                      <p:cBhvr>
                                        <p:cTn id="367" dur="580">
                                          <p:stCondLst>
                                            <p:cond delay="0"/>
                                          </p:stCondLst>
                                        </p:cTn>
                                        <p:tgtEl>
                                          <p:spTgt spid="51"/>
                                        </p:tgtEl>
                                      </p:cBhvr>
                                    </p:animEffect>
                                    <p:anim calcmode="lin" valueType="num">
                                      <p:cBhvr>
                                        <p:cTn id="36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36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37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37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37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373" dur="26">
                                          <p:stCondLst>
                                            <p:cond delay="650"/>
                                          </p:stCondLst>
                                        </p:cTn>
                                        <p:tgtEl>
                                          <p:spTgt spid="51"/>
                                        </p:tgtEl>
                                      </p:cBhvr>
                                      <p:to x="100000" y="60000"/>
                                    </p:animScale>
                                    <p:animScale>
                                      <p:cBhvr>
                                        <p:cTn id="374" dur="166" decel="50000">
                                          <p:stCondLst>
                                            <p:cond delay="676"/>
                                          </p:stCondLst>
                                        </p:cTn>
                                        <p:tgtEl>
                                          <p:spTgt spid="51"/>
                                        </p:tgtEl>
                                      </p:cBhvr>
                                      <p:to x="100000" y="100000"/>
                                    </p:animScale>
                                    <p:animScale>
                                      <p:cBhvr>
                                        <p:cTn id="375" dur="26">
                                          <p:stCondLst>
                                            <p:cond delay="1312"/>
                                          </p:stCondLst>
                                        </p:cTn>
                                        <p:tgtEl>
                                          <p:spTgt spid="51"/>
                                        </p:tgtEl>
                                      </p:cBhvr>
                                      <p:to x="100000" y="80000"/>
                                    </p:animScale>
                                    <p:animScale>
                                      <p:cBhvr>
                                        <p:cTn id="376" dur="166" decel="50000">
                                          <p:stCondLst>
                                            <p:cond delay="1338"/>
                                          </p:stCondLst>
                                        </p:cTn>
                                        <p:tgtEl>
                                          <p:spTgt spid="51"/>
                                        </p:tgtEl>
                                      </p:cBhvr>
                                      <p:to x="100000" y="100000"/>
                                    </p:animScale>
                                    <p:animScale>
                                      <p:cBhvr>
                                        <p:cTn id="377" dur="26">
                                          <p:stCondLst>
                                            <p:cond delay="1642"/>
                                          </p:stCondLst>
                                        </p:cTn>
                                        <p:tgtEl>
                                          <p:spTgt spid="51"/>
                                        </p:tgtEl>
                                      </p:cBhvr>
                                      <p:to x="100000" y="90000"/>
                                    </p:animScale>
                                    <p:animScale>
                                      <p:cBhvr>
                                        <p:cTn id="378" dur="166" decel="50000">
                                          <p:stCondLst>
                                            <p:cond delay="1668"/>
                                          </p:stCondLst>
                                        </p:cTn>
                                        <p:tgtEl>
                                          <p:spTgt spid="51"/>
                                        </p:tgtEl>
                                      </p:cBhvr>
                                      <p:to x="100000" y="100000"/>
                                    </p:animScale>
                                    <p:animScale>
                                      <p:cBhvr>
                                        <p:cTn id="379" dur="26">
                                          <p:stCondLst>
                                            <p:cond delay="1808"/>
                                          </p:stCondLst>
                                        </p:cTn>
                                        <p:tgtEl>
                                          <p:spTgt spid="51"/>
                                        </p:tgtEl>
                                      </p:cBhvr>
                                      <p:to x="100000" y="95000"/>
                                    </p:animScale>
                                    <p:animScale>
                                      <p:cBhvr>
                                        <p:cTn id="380" dur="166" decel="50000">
                                          <p:stCondLst>
                                            <p:cond delay="1834"/>
                                          </p:stCondLst>
                                        </p:cTn>
                                        <p:tgtEl>
                                          <p:spTgt spid="51"/>
                                        </p:tgtEl>
                                      </p:cBhvr>
                                      <p:to x="100000" y="100000"/>
                                    </p:animScale>
                                  </p:childTnLst>
                                </p:cTn>
                              </p:par>
                              <p:par>
                                <p:cTn id="381" presetID="26" presetClass="entr" presetSubtype="0" fill="hold" nodeType="withEffect">
                                  <p:stCondLst>
                                    <p:cond delay="500"/>
                                  </p:stCondLst>
                                  <p:childTnLst>
                                    <p:set>
                                      <p:cBhvr>
                                        <p:cTn id="382" dur="1" fill="hold">
                                          <p:stCondLst>
                                            <p:cond delay="0"/>
                                          </p:stCondLst>
                                        </p:cTn>
                                        <p:tgtEl>
                                          <p:spTgt spid="63"/>
                                        </p:tgtEl>
                                        <p:attrNameLst>
                                          <p:attrName>style.visibility</p:attrName>
                                        </p:attrNameLst>
                                      </p:cBhvr>
                                      <p:to>
                                        <p:strVal val="visible"/>
                                      </p:to>
                                    </p:set>
                                    <p:animEffect transition="in" filter="wipe(down)">
                                      <p:cBhvr>
                                        <p:cTn id="383" dur="580">
                                          <p:stCondLst>
                                            <p:cond delay="0"/>
                                          </p:stCondLst>
                                        </p:cTn>
                                        <p:tgtEl>
                                          <p:spTgt spid="63"/>
                                        </p:tgtEl>
                                      </p:cBhvr>
                                    </p:animEffect>
                                    <p:anim calcmode="lin" valueType="num">
                                      <p:cBhvr>
                                        <p:cTn id="384"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385"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386"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387"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388"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389" dur="26">
                                          <p:stCondLst>
                                            <p:cond delay="650"/>
                                          </p:stCondLst>
                                        </p:cTn>
                                        <p:tgtEl>
                                          <p:spTgt spid="63"/>
                                        </p:tgtEl>
                                      </p:cBhvr>
                                      <p:to x="100000" y="60000"/>
                                    </p:animScale>
                                    <p:animScale>
                                      <p:cBhvr>
                                        <p:cTn id="390" dur="166" decel="50000">
                                          <p:stCondLst>
                                            <p:cond delay="676"/>
                                          </p:stCondLst>
                                        </p:cTn>
                                        <p:tgtEl>
                                          <p:spTgt spid="63"/>
                                        </p:tgtEl>
                                      </p:cBhvr>
                                      <p:to x="100000" y="100000"/>
                                    </p:animScale>
                                    <p:animScale>
                                      <p:cBhvr>
                                        <p:cTn id="391" dur="26">
                                          <p:stCondLst>
                                            <p:cond delay="1312"/>
                                          </p:stCondLst>
                                        </p:cTn>
                                        <p:tgtEl>
                                          <p:spTgt spid="63"/>
                                        </p:tgtEl>
                                      </p:cBhvr>
                                      <p:to x="100000" y="80000"/>
                                    </p:animScale>
                                    <p:animScale>
                                      <p:cBhvr>
                                        <p:cTn id="392" dur="166" decel="50000">
                                          <p:stCondLst>
                                            <p:cond delay="1338"/>
                                          </p:stCondLst>
                                        </p:cTn>
                                        <p:tgtEl>
                                          <p:spTgt spid="63"/>
                                        </p:tgtEl>
                                      </p:cBhvr>
                                      <p:to x="100000" y="100000"/>
                                    </p:animScale>
                                    <p:animScale>
                                      <p:cBhvr>
                                        <p:cTn id="393" dur="26">
                                          <p:stCondLst>
                                            <p:cond delay="1642"/>
                                          </p:stCondLst>
                                        </p:cTn>
                                        <p:tgtEl>
                                          <p:spTgt spid="63"/>
                                        </p:tgtEl>
                                      </p:cBhvr>
                                      <p:to x="100000" y="90000"/>
                                    </p:animScale>
                                    <p:animScale>
                                      <p:cBhvr>
                                        <p:cTn id="394" dur="166" decel="50000">
                                          <p:stCondLst>
                                            <p:cond delay="1668"/>
                                          </p:stCondLst>
                                        </p:cTn>
                                        <p:tgtEl>
                                          <p:spTgt spid="63"/>
                                        </p:tgtEl>
                                      </p:cBhvr>
                                      <p:to x="100000" y="100000"/>
                                    </p:animScale>
                                    <p:animScale>
                                      <p:cBhvr>
                                        <p:cTn id="395" dur="26">
                                          <p:stCondLst>
                                            <p:cond delay="1808"/>
                                          </p:stCondLst>
                                        </p:cTn>
                                        <p:tgtEl>
                                          <p:spTgt spid="63"/>
                                        </p:tgtEl>
                                      </p:cBhvr>
                                      <p:to x="100000" y="95000"/>
                                    </p:animScale>
                                    <p:animScale>
                                      <p:cBhvr>
                                        <p:cTn id="396" dur="166" decel="50000">
                                          <p:stCondLst>
                                            <p:cond delay="1834"/>
                                          </p:stCondLst>
                                        </p:cTn>
                                        <p:tgtEl>
                                          <p:spTgt spid="63"/>
                                        </p:tgtEl>
                                      </p:cBhvr>
                                      <p:to x="100000" y="100000"/>
                                    </p:animScale>
                                  </p:childTnLst>
                                </p:cTn>
                              </p:par>
                              <p:par>
                                <p:cTn id="397" presetID="26" presetClass="entr" presetSubtype="0" fill="hold" nodeType="withEffect">
                                  <p:stCondLst>
                                    <p:cond delay="500"/>
                                  </p:stCondLst>
                                  <p:childTnLst>
                                    <p:set>
                                      <p:cBhvr>
                                        <p:cTn id="398" dur="1" fill="hold">
                                          <p:stCondLst>
                                            <p:cond delay="0"/>
                                          </p:stCondLst>
                                        </p:cTn>
                                        <p:tgtEl>
                                          <p:spTgt spid="66"/>
                                        </p:tgtEl>
                                        <p:attrNameLst>
                                          <p:attrName>style.visibility</p:attrName>
                                        </p:attrNameLst>
                                      </p:cBhvr>
                                      <p:to>
                                        <p:strVal val="visible"/>
                                      </p:to>
                                    </p:set>
                                    <p:animEffect transition="in" filter="wipe(down)">
                                      <p:cBhvr>
                                        <p:cTn id="399" dur="580">
                                          <p:stCondLst>
                                            <p:cond delay="0"/>
                                          </p:stCondLst>
                                        </p:cTn>
                                        <p:tgtEl>
                                          <p:spTgt spid="66"/>
                                        </p:tgtEl>
                                      </p:cBhvr>
                                    </p:animEffect>
                                    <p:anim calcmode="lin" valueType="num">
                                      <p:cBhvr>
                                        <p:cTn id="400"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1"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2"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3"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4"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5" dur="26">
                                          <p:stCondLst>
                                            <p:cond delay="650"/>
                                          </p:stCondLst>
                                        </p:cTn>
                                        <p:tgtEl>
                                          <p:spTgt spid="66"/>
                                        </p:tgtEl>
                                      </p:cBhvr>
                                      <p:to x="100000" y="60000"/>
                                    </p:animScale>
                                    <p:animScale>
                                      <p:cBhvr>
                                        <p:cTn id="406" dur="166" decel="50000">
                                          <p:stCondLst>
                                            <p:cond delay="676"/>
                                          </p:stCondLst>
                                        </p:cTn>
                                        <p:tgtEl>
                                          <p:spTgt spid="66"/>
                                        </p:tgtEl>
                                      </p:cBhvr>
                                      <p:to x="100000" y="100000"/>
                                    </p:animScale>
                                    <p:animScale>
                                      <p:cBhvr>
                                        <p:cTn id="407" dur="26">
                                          <p:stCondLst>
                                            <p:cond delay="1312"/>
                                          </p:stCondLst>
                                        </p:cTn>
                                        <p:tgtEl>
                                          <p:spTgt spid="66"/>
                                        </p:tgtEl>
                                      </p:cBhvr>
                                      <p:to x="100000" y="80000"/>
                                    </p:animScale>
                                    <p:animScale>
                                      <p:cBhvr>
                                        <p:cTn id="408" dur="166" decel="50000">
                                          <p:stCondLst>
                                            <p:cond delay="1338"/>
                                          </p:stCondLst>
                                        </p:cTn>
                                        <p:tgtEl>
                                          <p:spTgt spid="66"/>
                                        </p:tgtEl>
                                      </p:cBhvr>
                                      <p:to x="100000" y="100000"/>
                                    </p:animScale>
                                    <p:animScale>
                                      <p:cBhvr>
                                        <p:cTn id="409" dur="26">
                                          <p:stCondLst>
                                            <p:cond delay="1642"/>
                                          </p:stCondLst>
                                        </p:cTn>
                                        <p:tgtEl>
                                          <p:spTgt spid="66"/>
                                        </p:tgtEl>
                                      </p:cBhvr>
                                      <p:to x="100000" y="90000"/>
                                    </p:animScale>
                                    <p:animScale>
                                      <p:cBhvr>
                                        <p:cTn id="410" dur="166" decel="50000">
                                          <p:stCondLst>
                                            <p:cond delay="1668"/>
                                          </p:stCondLst>
                                        </p:cTn>
                                        <p:tgtEl>
                                          <p:spTgt spid="66"/>
                                        </p:tgtEl>
                                      </p:cBhvr>
                                      <p:to x="100000" y="100000"/>
                                    </p:animScale>
                                    <p:animScale>
                                      <p:cBhvr>
                                        <p:cTn id="411" dur="26">
                                          <p:stCondLst>
                                            <p:cond delay="1808"/>
                                          </p:stCondLst>
                                        </p:cTn>
                                        <p:tgtEl>
                                          <p:spTgt spid="66"/>
                                        </p:tgtEl>
                                      </p:cBhvr>
                                      <p:to x="100000" y="95000"/>
                                    </p:animScale>
                                    <p:animScale>
                                      <p:cBhvr>
                                        <p:cTn id="412" dur="166" decel="50000">
                                          <p:stCondLst>
                                            <p:cond delay="1834"/>
                                          </p:stCondLst>
                                        </p:cTn>
                                        <p:tgtEl>
                                          <p:spTgt spid="66"/>
                                        </p:tgtEl>
                                      </p:cBhvr>
                                      <p:to x="100000" y="100000"/>
                                    </p:animScale>
                                  </p:childTnLst>
                                </p:cTn>
                              </p:par>
                              <p:par>
                                <p:cTn id="413" presetID="26" presetClass="entr" presetSubtype="0" fill="hold" nodeType="withEffect">
                                  <p:stCondLst>
                                    <p:cond delay="500"/>
                                  </p:stCondLst>
                                  <p:childTnLst>
                                    <p:set>
                                      <p:cBhvr>
                                        <p:cTn id="414" dur="1" fill="hold">
                                          <p:stCondLst>
                                            <p:cond delay="0"/>
                                          </p:stCondLst>
                                        </p:cTn>
                                        <p:tgtEl>
                                          <p:spTgt spid="70"/>
                                        </p:tgtEl>
                                        <p:attrNameLst>
                                          <p:attrName>style.visibility</p:attrName>
                                        </p:attrNameLst>
                                      </p:cBhvr>
                                      <p:to>
                                        <p:strVal val="visible"/>
                                      </p:to>
                                    </p:set>
                                    <p:animEffect transition="in" filter="wipe(down)">
                                      <p:cBhvr>
                                        <p:cTn id="415" dur="580">
                                          <p:stCondLst>
                                            <p:cond delay="0"/>
                                          </p:stCondLst>
                                        </p:cTn>
                                        <p:tgtEl>
                                          <p:spTgt spid="70"/>
                                        </p:tgtEl>
                                      </p:cBhvr>
                                    </p:animEffect>
                                    <p:anim calcmode="lin" valueType="num">
                                      <p:cBhvr>
                                        <p:cTn id="416"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7"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8"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19"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0"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1" dur="26">
                                          <p:stCondLst>
                                            <p:cond delay="650"/>
                                          </p:stCondLst>
                                        </p:cTn>
                                        <p:tgtEl>
                                          <p:spTgt spid="70"/>
                                        </p:tgtEl>
                                      </p:cBhvr>
                                      <p:to x="100000" y="60000"/>
                                    </p:animScale>
                                    <p:animScale>
                                      <p:cBhvr>
                                        <p:cTn id="422" dur="166" decel="50000">
                                          <p:stCondLst>
                                            <p:cond delay="676"/>
                                          </p:stCondLst>
                                        </p:cTn>
                                        <p:tgtEl>
                                          <p:spTgt spid="70"/>
                                        </p:tgtEl>
                                      </p:cBhvr>
                                      <p:to x="100000" y="100000"/>
                                    </p:animScale>
                                    <p:animScale>
                                      <p:cBhvr>
                                        <p:cTn id="423" dur="26">
                                          <p:stCondLst>
                                            <p:cond delay="1312"/>
                                          </p:stCondLst>
                                        </p:cTn>
                                        <p:tgtEl>
                                          <p:spTgt spid="70"/>
                                        </p:tgtEl>
                                      </p:cBhvr>
                                      <p:to x="100000" y="80000"/>
                                    </p:animScale>
                                    <p:animScale>
                                      <p:cBhvr>
                                        <p:cTn id="424" dur="166" decel="50000">
                                          <p:stCondLst>
                                            <p:cond delay="1338"/>
                                          </p:stCondLst>
                                        </p:cTn>
                                        <p:tgtEl>
                                          <p:spTgt spid="70"/>
                                        </p:tgtEl>
                                      </p:cBhvr>
                                      <p:to x="100000" y="100000"/>
                                    </p:animScale>
                                    <p:animScale>
                                      <p:cBhvr>
                                        <p:cTn id="425" dur="26">
                                          <p:stCondLst>
                                            <p:cond delay="1642"/>
                                          </p:stCondLst>
                                        </p:cTn>
                                        <p:tgtEl>
                                          <p:spTgt spid="70"/>
                                        </p:tgtEl>
                                      </p:cBhvr>
                                      <p:to x="100000" y="90000"/>
                                    </p:animScale>
                                    <p:animScale>
                                      <p:cBhvr>
                                        <p:cTn id="426" dur="166" decel="50000">
                                          <p:stCondLst>
                                            <p:cond delay="1668"/>
                                          </p:stCondLst>
                                        </p:cTn>
                                        <p:tgtEl>
                                          <p:spTgt spid="70"/>
                                        </p:tgtEl>
                                      </p:cBhvr>
                                      <p:to x="100000" y="100000"/>
                                    </p:animScale>
                                    <p:animScale>
                                      <p:cBhvr>
                                        <p:cTn id="427" dur="26">
                                          <p:stCondLst>
                                            <p:cond delay="1808"/>
                                          </p:stCondLst>
                                        </p:cTn>
                                        <p:tgtEl>
                                          <p:spTgt spid="70"/>
                                        </p:tgtEl>
                                      </p:cBhvr>
                                      <p:to x="100000" y="95000"/>
                                    </p:animScale>
                                    <p:animScale>
                                      <p:cBhvr>
                                        <p:cTn id="428" dur="166" decel="50000">
                                          <p:stCondLst>
                                            <p:cond delay="1834"/>
                                          </p:stCondLst>
                                        </p:cTn>
                                        <p:tgtEl>
                                          <p:spTgt spid="70"/>
                                        </p:tgtEl>
                                      </p:cBhvr>
                                      <p:to x="100000" y="100000"/>
                                    </p:animScale>
                                  </p:childTnLst>
                                </p:cTn>
                              </p:par>
                              <p:par>
                                <p:cTn id="429" presetID="26" presetClass="entr" presetSubtype="0" fill="hold" nodeType="withEffect">
                                  <p:stCondLst>
                                    <p:cond delay="500"/>
                                  </p:stCondLst>
                                  <p:childTnLst>
                                    <p:set>
                                      <p:cBhvr>
                                        <p:cTn id="430" dur="1" fill="hold">
                                          <p:stCondLst>
                                            <p:cond delay="0"/>
                                          </p:stCondLst>
                                        </p:cTn>
                                        <p:tgtEl>
                                          <p:spTgt spid="73"/>
                                        </p:tgtEl>
                                        <p:attrNameLst>
                                          <p:attrName>style.visibility</p:attrName>
                                        </p:attrNameLst>
                                      </p:cBhvr>
                                      <p:to>
                                        <p:strVal val="visible"/>
                                      </p:to>
                                    </p:set>
                                    <p:animEffect transition="in" filter="wipe(down)">
                                      <p:cBhvr>
                                        <p:cTn id="431" dur="580">
                                          <p:stCondLst>
                                            <p:cond delay="0"/>
                                          </p:stCondLst>
                                        </p:cTn>
                                        <p:tgtEl>
                                          <p:spTgt spid="73"/>
                                        </p:tgtEl>
                                      </p:cBhvr>
                                    </p:animEffect>
                                    <p:anim calcmode="lin" valueType="num">
                                      <p:cBhvr>
                                        <p:cTn id="432"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433"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434"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435"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436"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437" dur="26">
                                          <p:stCondLst>
                                            <p:cond delay="650"/>
                                          </p:stCondLst>
                                        </p:cTn>
                                        <p:tgtEl>
                                          <p:spTgt spid="73"/>
                                        </p:tgtEl>
                                      </p:cBhvr>
                                      <p:to x="100000" y="60000"/>
                                    </p:animScale>
                                    <p:animScale>
                                      <p:cBhvr>
                                        <p:cTn id="438" dur="166" decel="50000">
                                          <p:stCondLst>
                                            <p:cond delay="676"/>
                                          </p:stCondLst>
                                        </p:cTn>
                                        <p:tgtEl>
                                          <p:spTgt spid="73"/>
                                        </p:tgtEl>
                                      </p:cBhvr>
                                      <p:to x="100000" y="100000"/>
                                    </p:animScale>
                                    <p:animScale>
                                      <p:cBhvr>
                                        <p:cTn id="439" dur="26">
                                          <p:stCondLst>
                                            <p:cond delay="1312"/>
                                          </p:stCondLst>
                                        </p:cTn>
                                        <p:tgtEl>
                                          <p:spTgt spid="73"/>
                                        </p:tgtEl>
                                      </p:cBhvr>
                                      <p:to x="100000" y="80000"/>
                                    </p:animScale>
                                    <p:animScale>
                                      <p:cBhvr>
                                        <p:cTn id="440" dur="166" decel="50000">
                                          <p:stCondLst>
                                            <p:cond delay="1338"/>
                                          </p:stCondLst>
                                        </p:cTn>
                                        <p:tgtEl>
                                          <p:spTgt spid="73"/>
                                        </p:tgtEl>
                                      </p:cBhvr>
                                      <p:to x="100000" y="100000"/>
                                    </p:animScale>
                                    <p:animScale>
                                      <p:cBhvr>
                                        <p:cTn id="441" dur="26">
                                          <p:stCondLst>
                                            <p:cond delay="1642"/>
                                          </p:stCondLst>
                                        </p:cTn>
                                        <p:tgtEl>
                                          <p:spTgt spid="73"/>
                                        </p:tgtEl>
                                      </p:cBhvr>
                                      <p:to x="100000" y="90000"/>
                                    </p:animScale>
                                    <p:animScale>
                                      <p:cBhvr>
                                        <p:cTn id="442" dur="166" decel="50000">
                                          <p:stCondLst>
                                            <p:cond delay="1668"/>
                                          </p:stCondLst>
                                        </p:cTn>
                                        <p:tgtEl>
                                          <p:spTgt spid="73"/>
                                        </p:tgtEl>
                                      </p:cBhvr>
                                      <p:to x="100000" y="100000"/>
                                    </p:animScale>
                                    <p:animScale>
                                      <p:cBhvr>
                                        <p:cTn id="443" dur="26">
                                          <p:stCondLst>
                                            <p:cond delay="1808"/>
                                          </p:stCondLst>
                                        </p:cTn>
                                        <p:tgtEl>
                                          <p:spTgt spid="73"/>
                                        </p:tgtEl>
                                      </p:cBhvr>
                                      <p:to x="100000" y="95000"/>
                                    </p:animScale>
                                    <p:animScale>
                                      <p:cBhvr>
                                        <p:cTn id="444" dur="166" decel="50000">
                                          <p:stCondLst>
                                            <p:cond delay="1834"/>
                                          </p:stCondLst>
                                        </p:cTn>
                                        <p:tgtEl>
                                          <p:spTgt spid="73"/>
                                        </p:tgtEl>
                                      </p:cBhvr>
                                      <p:to x="100000" y="100000"/>
                                    </p:animScale>
                                  </p:childTnLst>
                                </p:cTn>
                              </p:par>
                              <p:par>
                                <p:cTn id="445" presetID="26" presetClass="entr" presetSubtype="0" fill="hold" nodeType="withEffect">
                                  <p:stCondLst>
                                    <p:cond delay="500"/>
                                  </p:stCondLst>
                                  <p:childTnLst>
                                    <p:set>
                                      <p:cBhvr>
                                        <p:cTn id="446" dur="1" fill="hold">
                                          <p:stCondLst>
                                            <p:cond delay="0"/>
                                          </p:stCondLst>
                                        </p:cTn>
                                        <p:tgtEl>
                                          <p:spTgt spid="77"/>
                                        </p:tgtEl>
                                        <p:attrNameLst>
                                          <p:attrName>style.visibility</p:attrName>
                                        </p:attrNameLst>
                                      </p:cBhvr>
                                      <p:to>
                                        <p:strVal val="visible"/>
                                      </p:to>
                                    </p:set>
                                    <p:animEffect transition="in" filter="wipe(down)">
                                      <p:cBhvr>
                                        <p:cTn id="447" dur="580">
                                          <p:stCondLst>
                                            <p:cond delay="0"/>
                                          </p:stCondLst>
                                        </p:cTn>
                                        <p:tgtEl>
                                          <p:spTgt spid="77"/>
                                        </p:tgtEl>
                                      </p:cBhvr>
                                    </p:animEffect>
                                    <p:anim calcmode="lin" valueType="num">
                                      <p:cBhvr>
                                        <p:cTn id="448"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449"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450"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451"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452"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453" dur="26">
                                          <p:stCondLst>
                                            <p:cond delay="650"/>
                                          </p:stCondLst>
                                        </p:cTn>
                                        <p:tgtEl>
                                          <p:spTgt spid="77"/>
                                        </p:tgtEl>
                                      </p:cBhvr>
                                      <p:to x="100000" y="60000"/>
                                    </p:animScale>
                                    <p:animScale>
                                      <p:cBhvr>
                                        <p:cTn id="454" dur="166" decel="50000">
                                          <p:stCondLst>
                                            <p:cond delay="676"/>
                                          </p:stCondLst>
                                        </p:cTn>
                                        <p:tgtEl>
                                          <p:spTgt spid="77"/>
                                        </p:tgtEl>
                                      </p:cBhvr>
                                      <p:to x="100000" y="100000"/>
                                    </p:animScale>
                                    <p:animScale>
                                      <p:cBhvr>
                                        <p:cTn id="455" dur="26">
                                          <p:stCondLst>
                                            <p:cond delay="1312"/>
                                          </p:stCondLst>
                                        </p:cTn>
                                        <p:tgtEl>
                                          <p:spTgt spid="77"/>
                                        </p:tgtEl>
                                      </p:cBhvr>
                                      <p:to x="100000" y="80000"/>
                                    </p:animScale>
                                    <p:animScale>
                                      <p:cBhvr>
                                        <p:cTn id="456" dur="166" decel="50000">
                                          <p:stCondLst>
                                            <p:cond delay="1338"/>
                                          </p:stCondLst>
                                        </p:cTn>
                                        <p:tgtEl>
                                          <p:spTgt spid="77"/>
                                        </p:tgtEl>
                                      </p:cBhvr>
                                      <p:to x="100000" y="100000"/>
                                    </p:animScale>
                                    <p:animScale>
                                      <p:cBhvr>
                                        <p:cTn id="457" dur="26">
                                          <p:stCondLst>
                                            <p:cond delay="1642"/>
                                          </p:stCondLst>
                                        </p:cTn>
                                        <p:tgtEl>
                                          <p:spTgt spid="77"/>
                                        </p:tgtEl>
                                      </p:cBhvr>
                                      <p:to x="100000" y="90000"/>
                                    </p:animScale>
                                    <p:animScale>
                                      <p:cBhvr>
                                        <p:cTn id="458" dur="166" decel="50000">
                                          <p:stCondLst>
                                            <p:cond delay="1668"/>
                                          </p:stCondLst>
                                        </p:cTn>
                                        <p:tgtEl>
                                          <p:spTgt spid="77"/>
                                        </p:tgtEl>
                                      </p:cBhvr>
                                      <p:to x="100000" y="100000"/>
                                    </p:animScale>
                                    <p:animScale>
                                      <p:cBhvr>
                                        <p:cTn id="459" dur="26">
                                          <p:stCondLst>
                                            <p:cond delay="1808"/>
                                          </p:stCondLst>
                                        </p:cTn>
                                        <p:tgtEl>
                                          <p:spTgt spid="77"/>
                                        </p:tgtEl>
                                      </p:cBhvr>
                                      <p:to x="100000" y="95000"/>
                                    </p:animScale>
                                    <p:animScale>
                                      <p:cBhvr>
                                        <p:cTn id="460" dur="166" decel="50000">
                                          <p:stCondLst>
                                            <p:cond delay="1834"/>
                                          </p:stCondLst>
                                        </p:cTn>
                                        <p:tgtEl>
                                          <p:spTgt spid="77"/>
                                        </p:tgtEl>
                                      </p:cBhvr>
                                      <p:to x="100000" y="100000"/>
                                    </p:animScale>
                                  </p:childTnLst>
                                </p:cTn>
                              </p:par>
                              <p:par>
                                <p:cTn id="461" presetID="26" presetClass="entr" presetSubtype="0" fill="hold" nodeType="withEffect">
                                  <p:stCondLst>
                                    <p:cond delay="500"/>
                                  </p:stCondLst>
                                  <p:childTnLst>
                                    <p:set>
                                      <p:cBhvr>
                                        <p:cTn id="462" dur="1" fill="hold">
                                          <p:stCondLst>
                                            <p:cond delay="0"/>
                                          </p:stCondLst>
                                        </p:cTn>
                                        <p:tgtEl>
                                          <p:spTgt spid="80"/>
                                        </p:tgtEl>
                                        <p:attrNameLst>
                                          <p:attrName>style.visibility</p:attrName>
                                        </p:attrNameLst>
                                      </p:cBhvr>
                                      <p:to>
                                        <p:strVal val="visible"/>
                                      </p:to>
                                    </p:set>
                                    <p:animEffect transition="in" filter="wipe(down)">
                                      <p:cBhvr>
                                        <p:cTn id="463" dur="580">
                                          <p:stCondLst>
                                            <p:cond delay="0"/>
                                          </p:stCondLst>
                                        </p:cTn>
                                        <p:tgtEl>
                                          <p:spTgt spid="80"/>
                                        </p:tgtEl>
                                      </p:cBhvr>
                                    </p:animEffect>
                                    <p:anim calcmode="lin" valueType="num">
                                      <p:cBhvr>
                                        <p:cTn id="464" dur="1822" tmFilter="0,0; 0.14,0.36; 0.43,0.73; 0.71,0.91; 1.0,1.0">
                                          <p:stCondLst>
                                            <p:cond delay="0"/>
                                          </p:stCondLst>
                                        </p:cTn>
                                        <p:tgtEl>
                                          <p:spTgt spid="80"/>
                                        </p:tgtEl>
                                        <p:attrNameLst>
                                          <p:attrName>ppt_x</p:attrName>
                                        </p:attrNameLst>
                                      </p:cBhvr>
                                      <p:tavLst>
                                        <p:tav tm="0">
                                          <p:val>
                                            <p:strVal val="#ppt_x-0.25"/>
                                          </p:val>
                                        </p:tav>
                                        <p:tav tm="100000">
                                          <p:val>
                                            <p:strVal val="#ppt_x"/>
                                          </p:val>
                                        </p:tav>
                                      </p:tavLst>
                                    </p:anim>
                                    <p:anim calcmode="lin" valueType="num">
                                      <p:cBhvr>
                                        <p:cTn id="465" dur="664" tmFilter="0.0,0.0; 0.25,0.07; 0.50,0.2; 0.75,0.467; 1.0,1.0">
                                          <p:stCondLst>
                                            <p:cond delay="0"/>
                                          </p:stCondLst>
                                        </p:cTn>
                                        <p:tgtEl>
                                          <p:spTgt spid="80"/>
                                        </p:tgtEl>
                                        <p:attrNameLst>
                                          <p:attrName>ppt_y</p:attrName>
                                        </p:attrNameLst>
                                      </p:cBhvr>
                                      <p:tavLst>
                                        <p:tav tm="0" fmla="#ppt_y-sin(pi*$)/3">
                                          <p:val>
                                            <p:fltVal val="0.5"/>
                                          </p:val>
                                        </p:tav>
                                        <p:tav tm="100000">
                                          <p:val>
                                            <p:fltVal val="1"/>
                                          </p:val>
                                        </p:tav>
                                      </p:tavLst>
                                    </p:anim>
                                    <p:anim calcmode="lin" valueType="num">
                                      <p:cBhvr>
                                        <p:cTn id="466" dur="664" tmFilter="0, 0; 0.125,0.2665; 0.25,0.4; 0.375,0.465; 0.5,0.5;  0.625,0.535; 0.75,0.6; 0.875,0.7335; 1,1">
                                          <p:stCondLst>
                                            <p:cond delay="664"/>
                                          </p:stCondLst>
                                        </p:cTn>
                                        <p:tgtEl>
                                          <p:spTgt spid="80"/>
                                        </p:tgtEl>
                                        <p:attrNameLst>
                                          <p:attrName>ppt_y</p:attrName>
                                        </p:attrNameLst>
                                      </p:cBhvr>
                                      <p:tavLst>
                                        <p:tav tm="0" fmla="#ppt_y-sin(pi*$)/9">
                                          <p:val>
                                            <p:fltVal val="0"/>
                                          </p:val>
                                        </p:tav>
                                        <p:tav tm="100000">
                                          <p:val>
                                            <p:fltVal val="1"/>
                                          </p:val>
                                        </p:tav>
                                      </p:tavLst>
                                    </p:anim>
                                    <p:anim calcmode="lin" valueType="num">
                                      <p:cBhvr>
                                        <p:cTn id="467" dur="332" tmFilter="0, 0; 0.125,0.2665; 0.25,0.4; 0.375,0.465; 0.5,0.5;  0.625,0.535; 0.75,0.6; 0.875,0.7335; 1,1">
                                          <p:stCondLst>
                                            <p:cond delay="1324"/>
                                          </p:stCondLst>
                                        </p:cTn>
                                        <p:tgtEl>
                                          <p:spTgt spid="80"/>
                                        </p:tgtEl>
                                        <p:attrNameLst>
                                          <p:attrName>ppt_y</p:attrName>
                                        </p:attrNameLst>
                                      </p:cBhvr>
                                      <p:tavLst>
                                        <p:tav tm="0" fmla="#ppt_y-sin(pi*$)/27">
                                          <p:val>
                                            <p:fltVal val="0"/>
                                          </p:val>
                                        </p:tav>
                                        <p:tav tm="100000">
                                          <p:val>
                                            <p:fltVal val="1"/>
                                          </p:val>
                                        </p:tav>
                                      </p:tavLst>
                                    </p:anim>
                                    <p:anim calcmode="lin" valueType="num">
                                      <p:cBhvr>
                                        <p:cTn id="468" dur="164" tmFilter="0, 0; 0.125,0.2665; 0.25,0.4; 0.375,0.465; 0.5,0.5;  0.625,0.535; 0.75,0.6; 0.875,0.7335; 1,1">
                                          <p:stCondLst>
                                            <p:cond delay="1656"/>
                                          </p:stCondLst>
                                        </p:cTn>
                                        <p:tgtEl>
                                          <p:spTgt spid="80"/>
                                        </p:tgtEl>
                                        <p:attrNameLst>
                                          <p:attrName>ppt_y</p:attrName>
                                        </p:attrNameLst>
                                      </p:cBhvr>
                                      <p:tavLst>
                                        <p:tav tm="0" fmla="#ppt_y-sin(pi*$)/81">
                                          <p:val>
                                            <p:fltVal val="0"/>
                                          </p:val>
                                        </p:tav>
                                        <p:tav tm="100000">
                                          <p:val>
                                            <p:fltVal val="1"/>
                                          </p:val>
                                        </p:tav>
                                      </p:tavLst>
                                    </p:anim>
                                    <p:animScale>
                                      <p:cBhvr>
                                        <p:cTn id="469" dur="26">
                                          <p:stCondLst>
                                            <p:cond delay="650"/>
                                          </p:stCondLst>
                                        </p:cTn>
                                        <p:tgtEl>
                                          <p:spTgt spid="80"/>
                                        </p:tgtEl>
                                      </p:cBhvr>
                                      <p:to x="100000" y="60000"/>
                                    </p:animScale>
                                    <p:animScale>
                                      <p:cBhvr>
                                        <p:cTn id="470" dur="166" decel="50000">
                                          <p:stCondLst>
                                            <p:cond delay="676"/>
                                          </p:stCondLst>
                                        </p:cTn>
                                        <p:tgtEl>
                                          <p:spTgt spid="80"/>
                                        </p:tgtEl>
                                      </p:cBhvr>
                                      <p:to x="100000" y="100000"/>
                                    </p:animScale>
                                    <p:animScale>
                                      <p:cBhvr>
                                        <p:cTn id="471" dur="26">
                                          <p:stCondLst>
                                            <p:cond delay="1312"/>
                                          </p:stCondLst>
                                        </p:cTn>
                                        <p:tgtEl>
                                          <p:spTgt spid="80"/>
                                        </p:tgtEl>
                                      </p:cBhvr>
                                      <p:to x="100000" y="80000"/>
                                    </p:animScale>
                                    <p:animScale>
                                      <p:cBhvr>
                                        <p:cTn id="472" dur="166" decel="50000">
                                          <p:stCondLst>
                                            <p:cond delay="1338"/>
                                          </p:stCondLst>
                                        </p:cTn>
                                        <p:tgtEl>
                                          <p:spTgt spid="80"/>
                                        </p:tgtEl>
                                      </p:cBhvr>
                                      <p:to x="100000" y="100000"/>
                                    </p:animScale>
                                    <p:animScale>
                                      <p:cBhvr>
                                        <p:cTn id="473" dur="26">
                                          <p:stCondLst>
                                            <p:cond delay="1642"/>
                                          </p:stCondLst>
                                        </p:cTn>
                                        <p:tgtEl>
                                          <p:spTgt spid="80"/>
                                        </p:tgtEl>
                                      </p:cBhvr>
                                      <p:to x="100000" y="90000"/>
                                    </p:animScale>
                                    <p:animScale>
                                      <p:cBhvr>
                                        <p:cTn id="474" dur="166" decel="50000">
                                          <p:stCondLst>
                                            <p:cond delay="1668"/>
                                          </p:stCondLst>
                                        </p:cTn>
                                        <p:tgtEl>
                                          <p:spTgt spid="80"/>
                                        </p:tgtEl>
                                      </p:cBhvr>
                                      <p:to x="100000" y="100000"/>
                                    </p:animScale>
                                    <p:animScale>
                                      <p:cBhvr>
                                        <p:cTn id="475" dur="26">
                                          <p:stCondLst>
                                            <p:cond delay="1808"/>
                                          </p:stCondLst>
                                        </p:cTn>
                                        <p:tgtEl>
                                          <p:spTgt spid="80"/>
                                        </p:tgtEl>
                                      </p:cBhvr>
                                      <p:to x="100000" y="95000"/>
                                    </p:animScale>
                                    <p:animScale>
                                      <p:cBhvr>
                                        <p:cTn id="476" dur="166" decel="50000">
                                          <p:stCondLst>
                                            <p:cond delay="1834"/>
                                          </p:stCondLst>
                                        </p:cTn>
                                        <p:tgtEl>
                                          <p:spTgt spid="80"/>
                                        </p:tgtEl>
                                      </p:cBhvr>
                                      <p:to x="100000" y="100000"/>
                                    </p:animScale>
                                  </p:childTnLst>
                                </p:cTn>
                              </p:par>
                              <p:par>
                                <p:cTn id="477" presetID="26" presetClass="entr" presetSubtype="0" fill="hold" nodeType="withEffect">
                                  <p:stCondLst>
                                    <p:cond delay="500"/>
                                  </p:stCondLst>
                                  <p:childTnLst>
                                    <p:set>
                                      <p:cBhvr>
                                        <p:cTn id="478" dur="1" fill="hold">
                                          <p:stCondLst>
                                            <p:cond delay="0"/>
                                          </p:stCondLst>
                                        </p:cTn>
                                        <p:tgtEl>
                                          <p:spTgt spid="84"/>
                                        </p:tgtEl>
                                        <p:attrNameLst>
                                          <p:attrName>style.visibility</p:attrName>
                                        </p:attrNameLst>
                                      </p:cBhvr>
                                      <p:to>
                                        <p:strVal val="visible"/>
                                      </p:to>
                                    </p:set>
                                    <p:animEffect transition="in" filter="wipe(down)">
                                      <p:cBhvr>
                                        <p:cTn id="479" dur="580">
                                          <p:stCondLst>
                                            <p:cond delay="0"/>
                                          </p:stCondLst>
                                        </p:cTn>
                                        <p:tgtEl>
                                          <p:spTgt spid="84"/>
                                        </p:tgtEl>
                                      </p:cBhvr>
                                    </p:animEffect>
                                    <p:anim calcmode="lin" valueType="num">
                                      <p:cBhvr>
                                        <p:cTn id="480"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481"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482"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483"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484"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485" dur="26">
                                          <p:stCondLst>
                                            <p:cond delay="650"/>
                                          </p:stCondLst>
                                        </p:cTn>
                                        <p:tgtEl>
                                          <p:spTgt spid="84"/>
                                        </p:tgtEl>
                                      </p:cBhvr>
                                      <p:to x="100000" y="60000"/>
                                    </p:animScale>
                                    <p:animScale>
                                      <p:cBhvr>
                                        <p:cTn id="486" dur="166" decel="50000">
                                          <p:stCondLst>
                                            <p:cond delay="676"/>
                                          </p:stCondLst>
                                        </p:cTn>
                                        <p:tgtEl>
                                          <p:spTgt spid="84"/>
                                        </p:tgtEl>
                                      </p:cBhvr>
                                      <p:to x="100000" y="100000"/>
                                    </p:animScale>
                                    <p:animScale>
                                      <p:cBhvr>
                                        <p:cTn id="487" dur="26">
                                          <p:stCondLst>
                                            <p:cond delay="1312"/>
                                          </p:stCondLst>
                                        </p:cTn>
                                        <p:tgtEl>
                                          <p:spTgt spid="84"/>
                                        </p:tgtEl>
                                      </p:cBhvr>
                                      <p:to x="100000" y="80000"/>
                                    </p:animScale>
                                    <p:animScale>
                                      <p:cBhvr>
                                        <p:cTn id="488" dur="166" decel="50000">
                                          <p:stCondLst>
                                            <p:cond delay="1338"/>
                                          </p:stCondLst>
                                        </p:cTn>
                                        <p:tgtEl>
                                          <p:spTgt spid="84"/>
                                        </p:tgtEl>
                                      </p:cBhvr>
                                      <p:to x="100000" y="100000"/>
                                    </p:animScale>
                                    <p:animScale>
                                      <p:cBhvr>
                                        <p:cTn id="489" dur="26">
                                          <p:stCondLst>
                                            <p:cond delay="1642"/>
                                          </p:stCondLst>
                                        </p:cTn>
                                        <p:tgtEl>
                                          <p:spTgt spid="84"/>
                                        </p:tgtEl>
                                      </p:cBhvr>
                                      <p:to x="100000" y="90000"/>
                                    </p:animScale>
                                    <p:animScale>
                                      <p:cBhvr>
                                        <p:cTn id="490" dur="166" decel="50000">
                                          <p:stCondLst>
                                            <p:cond delay="1668"/>
                                          </p:stCondLst>
                                        </p:cTn>
                                        <p:tgtEl>
                                          <p:spTgt spid="84"/>
                                        </p:tgtEl>
                                      </p:cBhvr>
                                      <p:to x="100000" y="100000"/>
                                    </p:animScale>
                                    <p:animScale>
                                      <p:cBhvr>
                                        <p:cTn id="491" dur="26">
                                          <p:stCondLst>
                                            <p:cond delay="1808"/>
                                          </p:stCondLst>
                                        </p:cTn>
                                        <p:tgtEl>
                                          <p:spTgt spid="84"/>
                                        </p:tgtEl>
                                      </p:cBhvr>
                                      <p:to x="100000" y="95000"/>
                                    </p:animScale>
                                    <p:animScale>
                                      <p:cBhvr>
                                        <p:cTn id="492" dur="166" decel="50000">
                                          <p:stCondLst>
                                            <p:cond delay="1834"/>
                                          </p:stCondLst>
                                        </p:cTn>
                                        <p:tgtEl>
                                          <p:spTgt spid="84"/>
                                        </p:tgtEl>
                                      </p:cBhvr>
                                      <p:to x="100000" y="100000"/>
                                    </p:animScale>
                                  </p:childTnLst>
                                </p:cTn>
                              </p:par>
                              <p:par>
                                <p:cTn id="493" presetID="26" presetClass="entr" presetSubtype="0" fill="hold" nodeType="withEffect">
                                  <p:stCondLst>
                                    <p:cond delay="500"/>
                                  </p:stCondLst>
                                  <p:childTnLst>
                                    <p:set>
                                      <p:cBhvr>
                                        <p:cTn id="494" dur="1" fill="hold">
                                          <p:stCondLst>
                                            <p:cond delay="0"/>
                                          </p:stCondLst>
                                        </p:cTn>
                                        <p:tgtEl>
                                          <p:spTgt spid="87"/>
                                        </p:tgtEl>
                                        <p:attrNameLst>
                                          <p:attrName>style.visibility</p:attrName>
                                        </p:attrNameLst>
                                      </p:cBhvr>
                                      <p:to>
                                        <p:strVal val="visible"/>
                                      </p:to>
                                    </p:set>
                                    <p:animEffect transition="in" filter="wipe(down)">
                                      <p:cBhvr>
                                        <p:cTn id="495" dur="580">
                                          <p:stCondLst>
                                            <p:cond delay="0"/>
                                          </p:stCondLst>
                                        </p:cTn>
                                        <p:tgtEl>
                                          <p:spTgt spid="87"/>
                                        </p:tgtEl>
                                      </p:cBhvr>
                                    </p:animEffect>
                                    <p:anim calcmode="lin" valueType="num">
                                      <p:cBhvr>
                                        <p:cTn id="496"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497"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498"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499"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500"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501" dur="26">
                                          <p:stCondLst>
                                            <p:cond delay="650"/>
                                          </p:stCondLst>
                                        </p:cTn>
                                        <p:tgtEl>
                                          <p:spTgt spid="87"/>
                                        </p:tgtEl>
                                      </p:cBhvr>
                                      <p:to x="100000" y="60000"/>
                                    </p:animScale>
                                    <p:animScale>
                                      <p:cBhvr>
                                        <p:cTn id="502" dur="166" decel="50000">
                                          <p:stCondLst>
                                            <p:cond delay="676"/>
                                          </p:stCondLst>
                                        </p:cTn>
                                        <p:tgtEl>
                                          <p:spTgt spid="87"/>
                                        </p:tgtEl>
                                      </p:cBhvr>
                                      <p:to x="100000" y="100000"/>
                                    </p:animScale>
                                    <p:animScale>
                                      <p:cBhvr>
                                        <p:cTn id="503" dur="26">
                                          <p:stCondLst>
                                            <p:cond delay="1312"/>
                                          </p:stCondLst>
                                        </p:cTn>
                                        <p:tgtEl>
                                          <p:spTgt spid="87"/>
                                        </p:tgtEl>
                                      </p:cBhvr>
                                      <p:to x="100000" y="80000"/>
                                    </p:animScale>
                                    <p:animScale>
                                      <p:cBhvr>
                                        <p:cTn id="504" dur="166" decel="50000">
                                          <p:stCondLst>
                                            <p:cond delay="1338"/>
                                          </p:stCondLst>
                                        </p:cTn>
                                        <p:tgtEl>
                                          <p:spTgt spid="87"/>
                                        </p:tgtEl>
                                      </p:cBhvr>
                                      <p:to x="100000" y="100000"/>
                                    </p:animScale>
                                    <p:animScale>
                                      <p:cBhvr>
                                        <p:cTn id="505" dur="26">
                                          <p:stCondLst>
                                            <p:cond delay="1642"/>
                                          </p:stCondLst>
                                        </p:cTn>
                                        <p:tgtEl>
                                          <p:spTgt spid="87"/>
                                        </p:tgtEl>
                                      </p:cBhvr>
                                      <p:to x="100000" y="90000"/>
                                    </p:animScale>
                                    <p:animScale>
                                      <p:cBhvr>
                                        <p:cTn id="506" dur="166" decel="50000">
                                          <p:stCondLst>
                                            <p:cond delay="1668"/>
                                          </p:stCondLst>
                                        </p:cTn>
                                        <p:tgtEl>
                                          <p:spTgt spid="87"/>
                                        </p:tgtEl>
                                      </p:cBhvr>
                                      <p:to x="100000" y="100000"/>
                                    </p:animScale>
                                    <p:animScale>
                                      <p:cBhvr>
                                        <p:cTn id="507" dur="26">
                                          <p:stCondLst>
                                            <p:cond delay="1808"/>
                                          </p:stCondLst>
                                        </p:cTn>
                                        <p:tgtEl>
                                          <p:spTgt spid="87"/>
                                        </p:tgtEl>
                                      </p:cBhvr>
                                      <p:to x="100000" y="95000"/>
                                    </p:animScale>
                                    <p:animScale>
                                      <p:cBhvr>
                                        <p:cTn id="508" dur="166" decel="50000">
                                          <p:stCondLst>
                                            <p:cond delay="1834"/>
                                          </p:stCondLst>
                                        </p:cTn>
                                        <p:tgtEl>
                                          <p:spTgt spid="8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1431379"/>
            <a:ext cx="4733925" cy="4733925"/>
          </a:xfrm>
          <a:prstGeom prst="rect">
            <a:avLst/>
          </a:prstGeom>
        </p:spPr>
      </p:pic>
      <p:sp>
        <p:nvSpPr>
          <p:cNvPr id="2" name="TextBox 1"/>
          <p:cNvSpPr txBox="1"/>
          <p:nvPr/>
        </p:nvSpPr>
        <p:spPr>
          <a:xfrm>
            <a:off x="3131840" y="260648"/>
            <a:ext cx="5904656" cy="1384995"/>
          </a:xfrm>
          <a:prstGeom prst="rect">
            <a:avLst/>
          </a:prstGeom>
          <a:noFill/>
        </p:spPr>
        <p:txBody>
          <a:bodyPr wrap="square" rtlCol="0">
            <a:spAutoFit/>
          </a:bodyPr>
          <a:lstStyle/>
          <a:p>
            <a:r>
              <a:rPr lang="en-US" sz="2800" dirty="0" smtClean="0"/>
              <a:t>…And many more other races. Here is the comparison picture between those two races.</a:t>
            </a:r>
          </a:p>
        </p:txBody>
      </p:sp>
      <p:sp>
        <p:nvSpPr>
          <p:cNvPr id="5" name="TextBox 4"/>
          <p:cNvSpPr txBox="1"/>
          <p:nvPr/>
        </p:nvSpPr>
        <p:spPr>
          <a:xfrm>
            <a:off x="3347864" y="6169053"/>
            <a:ext cx="4733925" cy="400110"/>
          </a:xfrm>
          <a:prstGeom prst="rect">
            <a:avLst/>
          </a:prstGeom>
          <a:noFill/>
        </p:spPr>
        <p:txBody>
          <a:bodyPr wrap="square" rtlCol="0">
            <a:spAutoFit/>
          </a:bodyPr>
          <a:lstStyle/>
          <a:p>
            <a:pPr algn="ctr"/>
            <a:r>
              <a:rPr lang="en-US" sz="2000" dirty="0"/>
              <a:t>Source: asianplasticsurgeryguide.com</a:t>
            </a:r>
          </a:p>
        </p:txBody>
      </p:sp>
    </p:spTree>
    <p:extLst>
      <p:ext uri="{BB962C8B-B14F-4D97-AF65-F5344CB8AC3E}">
        <p14:creationId xmlns:p14="http://schemas.microsoft.com/office/powerpoint/2010/main" val="338352072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500"/>
                                  </p:stCondLst>
                                  <p:childTnLst>
                                    <p:set>
                                      <p:cBhvr>
                                        <p:cTn id="13" dur="1" fill="hold">
                                          <p:stCondLst>
                                            <p:cond delay="0"/>
                                          </p:stCondLst>
                                        </p:cTn>
                                        <p:tgtEl>
                                          <p:spTgt spid="3"/>
                                        </p:tgtEl>
                                        <p:attrNameLst>
                                          <p:attrName>style.visibility</p:attrName>
                                        </p:attrNameLst>
                                      </p:cBhvr>
                                      <p:to>
                                        <p:strVal val="visible"/>
                                      </p:to>
                                    </p:set>
                                    <p:anim calcmode="lin" valueType="num">
                                      <p:cBhvr>
                                        <p:cTn id="14" dur="1500" fill="hold"/>
                                        <p:tgtEl>
                                          <p:spTgt spid="3"/>
                                        </p:tgtEl>
                                        <p:attrNameLst>
                                          <p:attrName>ppt_w</p:attrName>
                                        </p:attrNameLst>
                                      </p:cBhvr>
                                      <p:tavLst>
                                        <p:tav tm="0">
                                          <p:val>
                                            <p:fltVal val="0"/>
                                          </p:val>
                                        </p:tav>
                                        <p:tav tm="100000">
                                          <p:val>
                                            <p:strVal val="#ppt_w"/>
                                          </p:val>
                                        </p:tav>
                                      </p:tavLst>
                                    </p:anim>
                                    <p:anim calcmode="lin" valueType="num">
                                      <p:cBhvr>
                                        <p:cTn id="15" dur="1500" fill="hold"/>
                                        <p:tgtEl>
                                          <p:spTgt spid="3"/>
                                        </p:tgtEl>
                                        <p:attrNameLst>
                                          <p:attrName>ppt_h</p:attrName>
                                        </p:attrNameLst>
                                      </p:cBhvr>
                                      <p:tavLst>
                                        <p:tav tm="0">
                                          <p:val>
                                            <p:fltVal val="0"/>
                                          </p:val>
                                        </p:tav>
                                        <p:tav tm="100000">
                                          <p:val>
                                            <p:strVal val="#ppt_h"/>
                                          </p:val>
                                        </p:tav>
                                      </p:tavLst>
                                    </p:anim>
                                    <p:animEffect transition="in" filter="fade">
                                      <p:cBhvr>
                                        <p:cTn id="16" dur="1500"/>
                                        <p:tgtEl>
                                          <p:spTgt spid="3"/>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 calcmode="lin" valueType="num">
                                      <p:cBhvr>
                                        <p:cTn id="19" dur="1500" fill="hold"/>
                                        <p:tgtEl>
                                          <p:spTgt spid="5"/>
                                        </p:tgtEl>
                                        <p:attrNameLst>
                                          <p:attrName>ppt_w</p:attrName>
                                        </p:attrNameLst>
                                      </p:cBhvr>
                                      <p:tavLst>
                                        <p:tav tm="0">
                                          <p:val>
                                            <p:fltVal val="0"/>
                                          </p:val>
                                        </p:tav>
                                        <p:tav tm="100000">
                                          <p:val>
                                            <p:strVal val="#ppt_w"/>
                                          </p:val>
                                        </p:tav>
                                      </p:tavLst>
                                    </p:anim>
                                    <p:anim calcmode="lin" valueType="num">
                                      <p:cBhvr>
                                        <p:cTn id="20" dur="1500" fill="hold"/>
                                        <p:tgtEl>
                                          <p:spTgt spid="5"/>
                                        </p:tgtEl>
                                        <p:attrNameLst>
                                          <p:attrName>ppt_h</p:attrName>
                                        </p:attrNameLst>
                                      </p:cBhvr>
                                      <p:tavLst>
                                        <p:tav tm="0">
                                          <p:val>
                                            <p:fltVal val="0"/>
                                          </p:val>
                                        </p:tav>
                                        <p:tav tm="100000">
                                          <p:val>
                                            <p:strVal val="#ppt_h"/>
                                          </p:val>
                                        </p:tav>
                                      </p:tavLst>
                                    </p:anim>
                                    <p:animEffect transition="in" filter="fade">
                                      <p:cBhvr>
                                        <p:cTn id="21"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itle 1"/>
          <p:cNvSpPr>
            <a:spLocks noGrp="1"/>
          </p:cNvSpPr>
          <p:nvPr>
            <p:ph type="title"/>
          </p:nvPr>
        </p:nvSpPr>
        <p:spPr>
          <a:xfrm>
            <a:off x="3347864" y="404664"/>
            <a:ext cx="5616623" cy="1066130"/>
          </a:xfrm>
          <a:effectLst>
            <a:outerShdw blurRad="50800" dist="38100" dir="5400000" algn="t" rotWithShape="0">
              <a:prstClr val="black">
                <a:alpha val="40000"/>
              </a:prstClr>
            </a:outerShdw>
          </a:effectLst>
        </p:spPr>
        <p:txBody>
          <a:bodyPr>
            <a:normAutofit fontScale="90000"/>
          </a:bodyPr>
          <a:lstStyle/>
          <a:p>
            <a:r>
              <a:rPr lang="en-US" sz="3100" dirty="0">
                <a:latin typeface="+mn-lt"/>
              </a:rPr>
              <a:t>Now let us practice. Not only with the face, but with the body as well. </a:t>
            </a:r>
            <a:br>
              <a:rPr lang="en-US" sz="3100" dirty="0">
                <a:latin typeface="+mn-lt"/>
              </a:rPr>
            </a:br>
            <a:r>
              <a:rPr lang="en-US" sz="3600" u="sng" dirty="0" smtClean="0">
                <a:latin typeface="+mn-lt"/>
              </a:rPr>
              <a:t>Example</a:t>
            </a:r>
            <a:endParaRPr lang="en-US" sz="3600" u="sng"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72208"/>
            <a:ext cx="2632690" cy="3933056"/>
          </a:xfrm>
          <a:prstGeom prst="rect">
            <a:avLst/>
          </a:prstGeom>
        </p:spPr>
      </p:pic>
      <p:sp>
        <p:nvSpPr>
          <p:cNvPr id="10" name="Oval 9"/>
          <p:cNvSpPr/>
          <p:nvPr/>
        </p:nvSpPr>
        <p:spPr>
          <a:xfrm>
            <a:off x="2411760" y="1141798"/>
            <a:ext cx="1872208" cy="9853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TextBox 14"/>
          <p:cNvSpPr txBox="1"/>
          <p:nvPr/>
        </p:nvSpPr>
        <p:spPr>
          <a:xfrm>
            <a:off x="2699792" y="1311318"/>
            <a:ext cx="1296144" cy="707886"/>
          </a:xfrm>
          <a:prstGeom prst="rect">
            <a:avLst/>
          </a:prstGeom>
          <a:noFill/>
        </p:spPr>
        <p:txBody>
          <a:bodyPr wrap="square" rtlCol="0">
            <a:spAutoFit/>
          </a:bodyPr>
          <a:lstStyle/>
          <a:p>
            <a:r>
              <a:rPr lang="en-US" sz="2000" dirty="0" smtClean="0"/>
              <a:t>His head is bald.</a:t>
            </a:r>
          </a:p>
        </p:txBody>
      </p:sp>
      <p:sp>
        <p:nvSpPr>
          <p:cNvPr id="16" name="Oval 15"/>
          <p:cNvSpPr/>
          <p:nvPr/>
        </p:nvSpPr>
        <p:spPr>
          <a:xfrm>
            <a:off x="7278125" y="1911257"/>
            <a:ext cx="1872208" cy="9853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 name="Oval 16"/>
          <p:cNvSpPr/>
          <p:nvPr/>
        </p:nvSpPr>
        <p:spPr>
          <a:xfrm>
            <a:off x="2421473" y="3346049"/>
            <a:ext cx="1872208" cy="9853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Oval 17"/>
          <p:cNvSpPr/>
          <p:nvPr/>
        </p:nvSpPr>
        <p:spPr>
          <a:xfrm>
            <a:off x="7278125" y="4711240"/>
            <a:ext cx="1872208" cy="9853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 name="Oval 18"/>
          <p:cNvSpPr/>
          <p:nvPr/>
        </p:nvSpPr>
        <p:spPr>
          <a:xfrm>
            <a:off x="4952241" y="5373216"/>
            <a:ext cx="1872208" cy="98537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 name="TextBox 19"/>
          <p:cNvSpPr txBox="1"/>
          <p:nvPr/>
        </p:nvSpPr>
        <p:spPr>
          <a:xfrm>
            <a:off x="7452320" y="1942278"/>
            <a:ext cx="1512168" cy="923330"/>
          </a:xfrm>
          <a:prstGeom prst="rect">
            <a:avLst/>
          </a:prstGeom>
          <a:noFill/>
        </p:spPr>
        <p:txBody>
          <a:bodyPr wrap="square" rtlCol="0">
            <a:spAutoFit/>
          </a:bodyPr>
          <a:lstStyle/>
          <a:p>
            <a:r>
              <a:rPr lang="en-US" dirty="0" smtClean="0"/>
              <a:t> He has a goatee</a:t>
            </a:r>
          </a:p>
          <a:p>
            <a:r>
              <a:rPr lang="en-US" dirty="0"/>
              <a:t> </a:t>
            </a:r>
            <a:r>
              <a:rPr lang="en-US" dirty="0" smtClean="0"/>
              <a:t> mustache</a:t>
            </a:r>
          </a:p>
        </p:txBody>
      </p:sp>
      <p:sp>
        <p:nvSpPr>
          <p:cNvPr id="21" name="TextBox 20"/>
          <p:cNvSpPr txBox="1"/>
          <p:nvPr/>
        </p:nvSpPr>
        <p:spPr>
          <a:xfrm>
            <a:off x="2555776" y="3408092"/>
            <a:ext cx="1584176" cy="923330"/>
          </a:xfrm>
          <a:prstGeom prst="rect">
            <a:avLst/>
          </a:prstGeom>
          <a:noFill/>
        </p:spPr>
        <p:txBody>
          <a:bodyPr wrap="square" rtlCol="0">
            <a:spAutoFit/>
          </a:bodyPr>
          <a:lstStyle/>
          <a:p>
            <a:r>
              <a:rPr lang="en-US" dirty="0" smtClean="0"/>
              <a:t>  His body is quiet big and</a:t>
            </a:r>
          </a:p>
          <a:p>
            <a:r>
              <a:rPr lang="en-US" dirty="0"/>
              <a:t> </a:t>
            </a:r>
            <a:r>
              <a:rPr lang="en-US" dirty="0" smtClean="0"/>
              <a:t>    sturdy</a:t>
            </a:r>
          </a:p>
        </p:txBody>
      </p:sp>
      <p:sp>
        <p:nvSpPr>
          <p:cNvPr id="22" name="TextBox 21"/>
          <p:cNvSpPr txBox="1"/>
          <p:nvPr/>
        </p:nvSpPr>
        <p:spPr>
          <a:xfrm>
            <a:off x="7278125" y="4773283"/>
            <a:ext cx="1865875" cy="923330"/>
          </a:xfrm>
          <a:prstGeom prst="rect">
            <a:avLst/>
          </a:prstGeom>
          <a:noFill/>
        </p:spPr>
        <p:txBody>
          <a:bodyPr wrap="square" rtlCol="0">
            <a:spAutoFit/>
          </a:bodyPr>
          <a:lstStyle/>
          <a:p>
            <a:r>
              <a:rPr lang="en-US" dirty="0" smtClean="0"/>
              <a:t>  He is a legend</a:t>
            </a:r>
          </a:p>
          <a:p>
            <a:r>
              <a:rPr lang="en-US" dirty="0"/>
              <a:t> </a:t>
            </a:r>
            <a:r>
              <a:rPr lang="en-US" dirty="0" smtClean="0"/>
              <a:t>in Indonesian</a:t>
            </a:r>
          </a:p>
          <a:p>
            <a:r>
              <a:rPr lang="en-US" dirty="0"/>
              <a:t> </a:t>
            </a:r>
            <a:r>
              <a:rPr lang="en-US" dirty="0" smtClean="0"/>
              <a:t>      comedy</a:t>
            </a:r>
            <a:endParaRPr lang="en-US" dirty="0"/>
          </a:p>
        </p:txBody>
      </p:sp>
      <p:sp>
        <p:nvSpPr>
          <p:cNvPr id="23" name="TextBox 22"/>
          <p:cNvSpPr txBox="1"/>
          <p:nvPr/>
        </p:nvSpPr>
        <p:spPr>
          <a:xfrm>
            <a:off x="5148064" y="5517232"/>
            <a:ext cx="1512168" cy="646331"/>
          </a:xfrm>
          <a:prstGeom prst="rect">
            <a:avLst/>
          </a:prstGeom>
          <a:noFill/>
        </p:spPr>
        <p:txBody>
          <a:bodyPr wrap="square" rtlCol="0">
            <a:spAutoFit/>
          </a:bodyPr>
          <a:lstStyle/>
          <a:p>
            <a:pPr algn="ctr"/>
            <a:r>
              <a:rPr lang="en-US" dirty="0" smtClean="0"/>
              <a:t>He is Indro Warkop</a:t>
            </a:r>
            <a:endParaRPr lang="en-US" dirty="0"/>
          </a:p>
        </p:txBody>
      </p:sp>
      <p:cxnSp>
        <p:nvCxnSpPr>
          <p:cNvPr id="25" name="Straight Arrow Connector 24"/>
          <p:cNvCxnSpPr>
            <a:stCxn id="10" idx="6"/>
          </p:cNvCxnSpPr>
          <p:nvPr/>
        </p:nvCxnSpPr>
        <p:spPr>
          <a:xfrm>
            <a:off x="4283968" y="1634485"/>
            <a:ext cx="1604377" cy="7693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6" idx="2"/>
          </p:cNvCxnSpPr>
          <p:nvPr/>
        </p:nvCxnSpPr>
        <p:spPr>
          <a:xfrm flipH="1">
            <a:off x="5904148" y="2403944"/>
            <a:ext cx="1373977" cy="731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7" idx="6"/>
          </p:cNvCxnSpPr>
          <p:nvPr/>
        </p:nvCxnSpPr>
        <p:spPr>
          <a:xfrm flipV="1">
            <a:off x="4293681" y="3838735"/>
            <a:ext cx="135843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22" idx="1"/>
          </p:cNvCxnSpPr>
          <p:nvPr/>
        </p:nvCxnSpPr>
        <p:spPr>
          <a:xfrm flipH="1" flipV="1">
            <a:off x="5888345" y="3448777"/>
            <a:ext cx="1389780" cy="17861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9091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50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80">
                                          <p:stCondLst>
                                            <p:cond delay="0"/>
                                          </p:stCondLst>
                                        </p:cTn>
                                        <p:tgtEl>
                                          <p:spTgt spid="10"/>
                                        </p:tgtEl>
                                      </p:cBhvr>
                                    </p:animEffect>
                                    <p:anim calcmode="lin" valueType="num">
                                      <p:cBhvr>
                                        <p:cTn id="3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7" dur="26">
                                          <p:stCondLst>
                                            <p:cond delay="650"/>
                                          </p:stCondLst>
                                        </p:cTn>
                                        <p:tgtEl>
                                          <p:spTgt spid="10"/>
                                        </p:tgtEl>
                                      </p:cBhvr>
                                      <p:to x="100000" y="60000"/>
                                    </p:animScale>
                                    <p:animScale>
                                      <p:cBhvr>
                                        <p:cTn id="38" dur="166" decel="50000">
                                          <p:stCondLst>
                                            <p:cond delay="676"/>
                                          </p:stCondLst>
                                        </p:cTn>
                                        <p:tgtEl>
                                          <p:spTgt spid="10"/>
                                        </p:tgtEl>
                                      </p:cBhvr>
                                      <p:to x="100000" y="100000"/>
                                    </p:animScale>
                                    <p:animScale>
                                      <p:cBhvr>
                                        <p:cTn id="39" dur="26">
                                          <p:stCondLst>
                                            <p:cond delay="1312"/>
                                          </p:stCondLst>
                                        </p:cTn>
                                        <p:tgtEl>
                                          <p:spTgt spid="10"/>
                                        </p:tgtEl>
                                      </p:cBhvr>
                                      <p:to x="100000" y="80000"/>
                                    </p:animScale>
                                    <p:animScale>
                                      <p:cBhvr>
                                        <p:cTn id="40" dur="166" decel="50000">
                                          <p:stCondLst>
                                            <p:cond delay="1338"/>
                                          </p:stCondLst>
                                        </p:cTn>
                                        <p:tgtEl>
                                          <p:spTgt spid="10"/>
                                        </p:tgtEl>
                                      </p:cBhvr>
                                      <p:to x="100000" y="100000"/>
                                    </p:animScale>
                                    <p:animScale>
                                      <p:cBhvr>
                                        <p:cTn id="41" dur="26">
                                          <p:stCondLst>
                                            <p:cond delay="1642"/>
                                          </p:stCondLst>
                                        </p:cTn>
                                        <p:tgtEl>
                                          <p:spTgt spid="10"/>
                                        </p:tgtEl>
                                      </p:cBhvr>
                                      <p:to x="100000" y="90000"/>
                                    </p:animScale>
                                    <p:animScale>
                                      <p:cBhvr>
                                        <p:cTn id="42" dur="166" decel="50000">
                                          <p:stCondLst>
                                            <p:cond delay="1668"/>
                                          </p:stCondLst>
                                        </p:cTn>
                                        <p:tgtEl>
                                          <p:spTgt spid="10"/>
                                        </p:tgtEl>
                                      </p:cBhvr>
                                      <p:to x="100000" y="100000"/>
                                    </p:animScale>
                                    <p:animScale>
                                      <p:cBhvr>
                                        <p:cTn id="43" dur="26">
                                          <p:stCondLst>
                                            <p:cond delay="1808"/>
                                          </p:stCondLst>
                                        </p:cTn>
                                        <p:tgtEl>
                                          <p:spTgt spid="10"/>
                                        </p:tgtEl>
                                      </p:cBhvr>
                                      <p:to x="100000" y="95000"/>
                                    </p:animScale>
                                    <p:animScale>
                                      <p:cBhvr>
                                        <p:cTn id="44" dur="166" decel="50000">
                                          <p:stCondLst>
                                            <p:cond delay="1834"/>
                                          </p:stCondLst>
                                        </p:cTn>
                                        <p:tgtEl>
                                          <p:spTgt spid="10"/>
                                        </p:tgtEl>
                                      </p:cBhvr>
                                      <p:to x="100000" y="100000"/>
                                    </p:animScale>
                                  </p:childTnLst>
                                </p:cTn>
                              </p:par>
                              <p:par>
                                <p:cTn id="45" presetID="26" presetClass="entr" presetSubtype="0" fill="hold" grpId="0" nodeType="withEffect">
                                  <p:stCondLst>
                                    <p:cond delay="500"/>
                                  </p:stCondLst>
                                  <p:childTnLst>
                                    <p:set>
                                      <p:cBhvr>
                                        <p:cTn id="46" dur="1" fill="hold">
                                          <p:stCondLst>
                                            <p:cond delay="0"/>
                                          </p:stCondLst>
                                        </p:cTn>
                                        <p:tgtEl>
                                          <p:spTgt spid="15"/>
                                        </p:tgtEl>
                                        <p:attrNameLst>
                                          <p:attrName>style.visibility</p:attrName>
                                        </p:attrNameLst>
                                      </p:cBhvr>
                                      <p:to>
                                        <p:strVal val="visible"/>
                                      </p:to>
                                    </p:set>
                                    <p:animEffect transition="in" filter="wipe(down)">
                                      <p:cBhvr>
                                        <p:cTn id="47" dur="580">
                                          <p:stCondLst>
                                            <p:cond delay="0"/>
                                          </p:stCondLst>
                                        </p:cTn>
                                        <p:tgtEl>
                                          <p:spTgt spid="15"/>
                                        </p:tgtEl>
                                      </p:cBhvr>
                                    </p:animEffect>
                                    <p:anim calcmode="lin" valueType="num">
                                      <p:cBhvr>
                                        <p:cTn id="4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53" dur="26">
                                          <p:stCondLst>
                                            <p:cond delay="650"/>
                                          </p:stCondLst>
                                        </p:cTn>
                                        <p:tgtEl>
                                          <p:spTgt spid="15"/>
                                        </p:tgtEl>
                                      </p:cBhvr>
                                      <p:to x="100000" y="60000"/>
                                    </p:animScale>
                                    <p:animScale>
                                      <p:cBhvr>
                                        <p:cTn id="54" dur="166" decel="50000">
                                          <p:stCondLst>
                                            <p:cond delay="676"/>
                                          </p:stCondLst>
                                        </p:cTn>
                                        <p:tgtEl>
                                          <p:spTgt spid="15"/>
                                        </p:tgtEl>
                                      </p:cBhvr>
                                      <p:to x="100000" y="100000"/>
                                    </p:animScale>
                                    <p:animScale>
                                      <p:cBhvr>
                                        <p:cTn id="55" dur="26">
                                          <p:stCondLst>
                                            <p:cond delay="1312"/>
                                          </p:stCondLst>
                                        </p:cTn>
                                        <p:tgtEl>
                                          <p:spTgt spid="15"/>
                                        </p:tgtEl>
                                      </p:cBhvr>
                                      <p:to x="100000" y="80000"/>
                                    </p:animScale>
                                    <p:animScale>
                                      <p:cBhvr>
                                        <p:cTn id="56" dur="166" decel="50000">
                                          <p:stCondLst>
                                            <p:cond delay="1338"/>
                                          </p:stCondLst>
                                        </p:cTn>
                                        <p:tgtEl>
                                          <p:spTgt spid="15"/>
                                        </p:tgtEl>
                                      </p:cBhvr>
                                      <p:to x="100000" y="100000"/>
                                    </p:animScale>
                                    <p:animScale>
                                      <p:cBhvr>
                                        <p:cTn id="57" dur="26">
                                          <p:stCondLst>
                                            <p:cond delay="1642"/>
                                          </p:stCondLst>
                                        </p:cTn>
                                        <p:tgtEl>
                                          <p:spTgt spid="15"/>
                                        </p:tgtEl>
                                      </p:cBhvr>
                                      <p:to x="100000" y="90000"/>
                                    </p:animScale>
                                    <p:animScale>
                                      <p:cBhvr>
                                        <p:cTn id="58" dur="166" decel="50000">
                                          <p:stCondLst>
                                            <p:cond delay="1668"/>
                                          </p:stCondLst>
                                        </p:cTn>
                                        <p:tgtEl>
                                          <p:spTgt spid="15"/>
                                        </p:tgtEl>
                                      </p:cBhvr>
                                      <p:to x="100000" y="100000"/>
                                    </p:animScale>
                                    <p:animScale>
                                      <p:cBhvr>
                                        <p:cTn id="59" dur="26">
                                          <p:stCondLst>
                                            <p:cond delay="1808"/>
                                          </p:stCondLst>
                                        </p:cTn>
                                        <p:tgtEl>
                                          <p:spTgt spid="15"/>
                                        </p:tgtEl>
                                      </p:cBhvr>
                                      <p:to x="100000" y="95000"/>
                                    </p:animScale>
                                    <p:animScale>
                                      <p:cBhvr>
                                        <p:cTn id="60" dur="166" decel="50000">
                                          <p:stCondLst>
                                            <p:cond delay="1834"/>
                                          </p:stCondLst>
                                        </p:cTn>
                                        <p:tgtEl>
                                          <p:spTgt spid="15"/>
                                        </p:tgtEl>
                                      </p:cBhvr>
                                      <p:to x="100000" y="100000"/>
                                    </p:animScale>
                                  </p:childTnLst>
                                </p:cTn>
                              </p:par>
                              <p:par>
                                <p:cTn id="61" presetID="26" presetClass="entr" presetSubtype="0" fill="hold" nodeType="withEffect">
                                  <p:stCondLst>
                                    <p:cond delay="50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580">
                                          <p:stCondLst>
                                            <p:cond delay="0"/>
                                          </p:stCondLst>
                                        </p:cTn>
                                        <p:tgtEl>
                                          <p:spTgt spid="25"/>
                                        </p:tgtEl>
                                      </p:cBhvr>
                                    </p:animEffect>
                                    <p:anim calcmode="lin" valueType="num">
                                      <p:cBhvr>
                                        <p:cTn id="64"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69" dur="26">
                                          <p:stCondLst>
                                            <p:cond delay="650"/>
                                          </p:stCondLst>
                                        </p:cTn>
                                        <p:tgtEl>
                                          <p:spTgt spid="25"/>
                                        </p:tgtEl>
                                      </p:cBhvr>
                                      <p:to x="100000" y="60000"/>
                                    </p:animScale>
                                    <p:animScale>
                                      <p:cBhvr>
                                        <p:cTn id="70" dur="166" decel="50000">
                                          <p:stCondLst>
                                            <p:cond delay="676"/>
                                          </p:stCondLst>
                                        </p:cTn>
                                        <p:tgtEl>
                                          <p:spTgt spid="25"/>
                                        </p:tgtEl>
                                      </p:cBhvr>
                                      <p:to x="100000" y="100000"/>
                                    </p:animScale>
                                    <p:animScale>
                                      <p:cBhvr>
                                        <p:cTn id="71" dur="26">
                                          <p:stCondLst>
                                            <p:cond delay="1312"/>
                                          </p:stCondLst>
                                        </p:cTn>
                                        <p:tgtEl>
                                          <p:spTgt spid="25"/>
                                        </p:tgtEl>
                                      </p:cBhvr>
                                      <p:to x="100000" y="80000"/>
                                    </p:animScale>
                                    <p:animScale>
                                      <p:cBhvr>
                                        <p:cTn id="72" dur="166" decel="50000">
                                          <p:stCondLst>
                                            <p:cond delay="1338"/>
                                          </p:stCondLst>
                                        </p:cTn>
                                        <p:tgtEl>
                                          <p:spTgt spid="25"/>
                                        </p:tgtEl>
                                      </p:cBhvr>
                                      <p:to x="100000" y="100000"/>
                                    </p:animScale>
                                    <p:animScale>
                                      <p:cBhvr>
                                        <p:cTn id="73" dur="26">
                                          <p:stCondLst>
                                            <p:cond delay="1642"/>
                                          </p:stCondLst>
                                        </p:cTn>
                                        <p:tgtEl>
                                          <p:spTgt spid="25"/>
                                        </p:tgtEl>
                                      </p:cBhvr>
                                      <p:to x="100000" y="90000"/>
                                    </p:animScale>
                                    <p:animScale>
                                      <p:cBhvr>
                                        <p:cTn id="74" dur="166" decel="50000">
                                          <p:stCondLst>
                                            <p:cond delay="1668"/>
                                          </p:stCondLst>
                                        </p:cTn>
                                        <p:tgtEl>
                                          <p:spTgt spid="25"/>
                                        </p:tgtEl>
                                      </p:cBhvr>
                                      <p:to x="100000" y="100000"/>
                                    </p:animScale>
                                    <p:animScale>
                                      <p:cBhvr>
                                        <p:cTn id="75" dur="26">
                                          <p:stCondLst>
                                            <p:cond delay="1808"/>
                                          </p:stCondLst>
                                        </p:cTn>
                                        <p:tgtEl>
                                          <p:spTgt spid="25"/>
                                        </p:tgtEl>
                                      </p:cBhvr>
                                      <p:to x="100000" y="95000"/>
                                    </p:animScale>
                                    <p:animScale>
                                      <p:cBhvr>
                                        <p:cTn id="76" dur="166" decel="50000">
                                          <p:stCondLst>
                                            <p:cond delay="1834"/>
                                          </p:stCondLst>
                                        </p:cTn>
                                        <p:tgtEl>
                                          <p:spTgt spid="25"/>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50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1000"/>
                                        <p:tgtEl>
                                          <p:spTgt spid="20"/>
                                        </p:tgtEl>
                                      </p:cBhvr>
                                    </p:animEffect>
                                    <p:anim calcmode="lin" valueType="num">
                                      <p:cBhvr>
                                        <p:cTn id="87" dur="1000" fill="hold"/>
                                        <p:tgtEl>
                                          <p:spTgt spid="20"/>
                                        </p:tgtEl>
                                        <p:attrNameLst>
                                          <p:attrName>ppt_x</p:attrName>
                                        </p:attrNameLst>
                                      </p:cBhvr>
                                      <p:tavLst>
                                        <p:tav tm="0">
                                          <p:val>
                                            <p:strVal val="#ppt_x"/>
                                          </p:val>
                                        </p:tav>
                                        <p:tav tm="100000">
                                          <p:val>
                                            <p:strVal val="#ppt_x"/>
                                          </p:val>
                                        </p:tav>
                                      </p:tavLst>
                                    </p:anim>
                                    <p:anim calcmode="lin" valueType="num">
                                      <p:cBhvr>
                                        <p:cTn id="88" dur="1000" fill="hold"/>
                                        <p:tgtEl>
                                          <p:spTgt spid="20"/>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50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500"/>
                                  </p:stCondLst>
                                  <p:childTnLst>
                                    <p:set>
                                      <p:cBhvr>
                                        <p:cTn id="97" dur="1" fill="hold">
                                          <p:stCondLst>
                                            <p:cond delay="0"/>
                                          </p:stCondLst>
                                        </p:cTn>
                                        <p:tgtEl>
                                          <p:spTgt spid="17"/>
                                        </p:tgtEl>
                                        <p:attrNameLst>
                                          <p:attrName>style.visibility</p:attrName>
                                        </p:attrNameLst>
                                      </p:cBhvr>
                                      <p:to>
                                        <p:strVal val="visible"/>
                                      </p:to>
                                    </p:set>
                                    <p:animEffect transition="in" filter="barn(inVertical)">
                                      <p:cBhvr>
                                        <p:cTn id="98" dur="1000"/>
                                        <p:tgtEl>
                                          <p:spTgt spid="17"/>
                                        </p:tgtEl>
                                      </p:cBhvr>
                                    </p:animEffect>
                                  </p:childTnLst>
                                </p:cTn>
                              </p:par>
                              <p:par>
                                <p:cTn id="99" presetID="16" presetClass="entr" presetSubtype="21" fill="hold" grpId="0" nodeType="withEffect">
                                  <p:stCondLst>
                                    <p:cond delay="500"/>
                                  </p:stCondLst>
                                  <p:childTnLst>
                                    <p:set>
                                      <p:cBhvr>
                                        <p:cTn id="100" dur="1" fill="hold">
                                          <p:stCondLst>
                                            <p:cond delay="0"/>
                                          </p:stCondLst>
                                        </p:cTn>
                                        <p:tgtEl>
                                          <p:spTgt spid="21"/>
                                        </p:tgtEl>
                                        <p:attrNameLst>
                                          <p:attrName>style.visibility</p:attrName>
                                        </p:attrNameLst>
                                      </p:cBhvr>
                                      <p:to>
                                        <p:strVal val="visible"/>
                                      </p:to>
                                    </p:set>
                                    <p:animEffect transition="in" filter="barn(inVertical)">
                                      <p:cBhvr>
                                        <p:cTn id="101" dur="1000"/>
                                        <p:tgtEl>
                                          <p:spTgt spid="21"/>
                                        </p:tgtEl>
                                      </p:cBhvr>
                                    </p:animEffect>
                                  </p:childTnLst>
                                </p:cTn>
                              </p:par>
                              <p:par>
                                <p:cTn id="102" presetID="16" presetClass="entr" presetSubtype="21" fill="hold" nodeType="withEffect">
                                  <p:stCondLst>
                                    <p:cond delay="500"/>
                                  </p:stCondLst>
                                  <p:childTnLst>
                                    <p:set>
                                      <p:cBhvr>
                                        <p:cTn id="103" dur="1" fill="hold">
                                          <p:stCondLst>
                                            <p:cond delay="0"/>
                                          </p:stCondLst>
                                        </p:cTn>
                                        <p:tgtEl>
                                          <p:spTgt spid="29"/>
                                        </p:tgtEl>
                                        <p:attrNameLst>
                                          <p:attrName>style.visibility</p:attrName>
                                        </p:attrNameLst>
                                      </p:cBhvr>
                                      <p:to>
                                        <p:strVal val="visible"/>
                                      </p:to>
                                    </p:set>
                                    <p:animEffect transition="in" filter="barn(inVertical)">
                                      <p:cBhvr>
                                        <p:cTn id="104" dur="1000"/>
                                        <p:tgtEl>
                                          <p:spTgt spid="29"/>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1" fill="hold" grpId="0" nodeType="clickEffect">
                                  <p:stCondLst>
                                    <p:cond delay="500"/>
                                  </p:stCondLst>
                                  <p:childTnLst>
                                    <p:set>
                                      <p:cBhvr>
                                        <p:cTn id="108" dur="1" fill="hold">
                                          <p:stCondLst>
                                            <p:cond delay="0"/>
                                          </p:stCondLst>
                                        </p:cTn>
                                        <p:tgtEl>
                                          <p:spTgt spid="18"/>
                                        </p:tgtEl>
                                        <p:attrNameLst>
                                          <p:attrName>style.visibility</p:attrName>
                                        </p:attrNameLst>
                                      </p:cBhvr>
                                      <p:to>
                                        <p:strVal val="visible"/>
                                      </p:to>
                                    </p:set>
                                    <p:animEffect transition="in" filter="wheel(1)">
                                      <p:cBhvr>
                                        <p:cTn id="109" dur="2000"/>
                                        <p:tgtEl>
                                          <p:spTgt spid="18"/>
                                        </p:tgtEl>
                                      </p:cBhvr>
                                    </p:animEffect>
                                  </p:childTnLst>
                                </p:cTn>
                              </p:par>
                              <p:par>
                                <p:cTn id="110" presetID="21" presetClass="entr" presetSubtype="1" fill="hold" grpId="0" nodeType="withEffect">
                                  <p:stCondLst>
                                    <p:cond delay="500"/>
                                  </p:stCondLst>
                                  <p:childTnLst>
                                    <p:set>
                                      <p:cBhvr>
                                        <p:cTn id="111" dur="1" fill="hold">
                                          <p:stCondLst>
                                            <p:cond delay="0"/>
                                          </p:stCondLst>
                                        </p:cTn>
                                        <p:tgtEl>
                                          <p:spTgt spid="22"/>
                                        </p:tgtEl>
                                        <p:attrNameLst>
                                          <p:attrName>style.visibility</p:attrName>
                                        </p:attrNameLst>
                                      </p:cBhvr>
                                      <p:to>
                                        <p:strVal val="visible"/>
                                      </p:to>
                                    </p:set>
                                    <p:animEffect transition="in" filter="wheel(1)">
                                      <p:cBhvr>
                                        <p:cTn id="112" dur="2000"/>
                                        <p:tgtEl>
                                          <p:spTgt spid="22"/>
                                        </p:tgtEl>
                                      </p:cBhvr>
                                    </p:animEffect>
                                  </p:childTnLst>
                                </p:cTn>
                              </p:par>
                              <p:par>
                                <p:cTn id="113" presetID="21" presetClass="entr" presetSubtype="1" fill="hold" nodeType="withEffect">
                                  <p:stCondLst>
                                    <p:cond delay="500"/>
                                  </p:stCondLst>
                                  <p:childTnLst>
                                    <p:set>
                                      <p:cBhvr>
                                        <p:cTn id="114" dur="1" fill="hold">
                                          <p:stCondLst>
                                            <p:cond delay="0"/>
                                          </p:stCondLst>
                                        </p:cTn>
                                        <p:tgtEl>
                                          <p:spTgt spid="31"/>
                                        </p:tgtEl>
                                        <p:attrNameLst>
                                          <p:attrName>style.visibility</p:attrName>
                                        </p:attrNameLst>
                                      </p:cBhvr>
                                      <p:to>
                                        <p:strVal val="visible"/>
                                      </p:to>
                                    </p:set>
                                    <p:animEffect transition="in" filter="wheel(1)">
                                      <p:cBhvr>
                                        <p:cTn id="115" dur="20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500"/>
                                  </p:stCondLst>
                                  <p:childTnLst>
                                    <p:set>
                                      <p:cBhvr>
                                        <p:cTn id="119" dur="1" fill="hold">
                                          <p:stCondLst>
                                            <p:cond delay="0"/>
                                          </p:stCondLst>
                                        </p:cTn>
                                        <p:tgtEl>
                                          <p:spTgt spid="23"/>
                                        </p:tgtEl>
                                        <p:attrNameLst>
                                          <p:attrName>style.visibility</p:attrName>
                                        </p:attrNameLst>
                                      </p:cBhvr>
                                      <p:to>
                                        <p:strVal val="visible"/>
                                      </p:to>
                                    </p:set>
                                    <p:anim calcmode="lin" valueType="num">
                                      <p:cBhvr>
                                        <p:cTn id="120" dur="1000" fill="hold"/>
                                        <p:tgtEl>
                                          <p:spTgt spid="23"/>
                                        </p:tgtEl>
                                        <p:attrNameLst>
                                          <p:attrName>ppt_w</p:attrName>
                                        </p:attrNameLst>
                                      </p:cBhvr>
                                      <p:tavLst>
                                        <p:tav tm="0">
                                          <p:val>
                                            <p:fltVal val="0"/>
                                          </p:val>
                                        </p:tav>
                                        <p:tav tm="100000">
                                          <p:val>
                                            <p:strVal val="#ppt_w"/>
                                          </p:val>
                                        </p:tav>
                                      </p:tavLst>
                                    </p:anim>
                                    <p:anim calcmode="lin" valueType="num">
                                      <p:cBhvr>
                                        <p:cTn id="121" dur="1000" fill="hold"/>
                                        <p:tgtEl>
                                          <p:spTgt spid="23"/>
                                        </p:tgtEl>
                                        <p:attrNameLst>
                                          <p:attrName>ppt_h</p:attrName>
                                        </p:attrNameLst>
                                      </p:cBhvr>
                                      <p:tavLst>
                                        <p:tav tm="0">
                                          <p:val>
                                            <p:fltVal val="0"/>
                                          </p:val>
                                        </p:tav>
                                        <p:tav tm="100000">
                                          <p:val>
                                            <p:strVal val="#ppt_h"/>
                                          </p:val>
                                        </p:tav>
                                      </p:tavLst>
                                    </p:anim>
                                    <p:animEffect transition="in" filter="fade">
                                      <p:cBhvr>
                                        <p:cTn id="122" dur="1000"/>
                                        <p:tgtEl>
                                          <p:spTgt spid="23"/>
                                        </p:tgtEl>
                                      </p:cBhvr>
                                    </p:animEffect>
                                  </p:childTnLst>
                                </p:cTn>
                              </p:par>
                              <p:par>
                                <p:cTn id="123" presetID="53" presetClass="entr" presetSubtype="16" fill="hold" grpId="0" nodeType="withEffect">
                                  <p:stCondLst>
                                    <p:cond delay="500"/>
                                  </p:stCondLst>
                                  <p:childTnLst>
                                    <p:set>
                                      <p:cBhvr>
                                        <p:cTn id="124" dur="1" fill="hold">
                                          <p:stCondLst>
                                            <p:cond delay="0"/>
                                          </p:stCondLst>
                                        </p:cTn>
                                        <p:tgtEl>
                                          <p:spTgt spid="19"/>
                                        </p:tgtEl>
                                        <p:attrNameLst>
                                          <p:attrName>style.visibility</p:attrName>
                                        </p:attrNameLst>
                                      </p:cBhvr>
                                      <p:to>
                                        <p:strVal val="visible"/>
                                      </p:to>
                                    </p:set>
                                    <p:anim calcmode="lin" valueType="num">
                                      <p:cBhvr>
                                        <p:cTn id="125" dur="1000" fill="hold"/>
                                        <p:tgtEl>
                                          <p:spTgt spid="19"/>
                                        </p:tgtEl>
                                        <p:attrNameLst>
                                          <p:attrName>ppt_w</p:attrName>
                                        </p:attrNameLst>
                                      </p:cBhvr>
                                      <p:tavLst>
                                        <p:tav tm="0">
                                          <p:val>
                                            <p:fltVal val="0"/>
                                          </p:val>
                                        </p:tav>
                                        <p:tav tm="100000">
                                          <p:val>
                                            <p:strVal val="#ppt_w"/>
                                          </p:val>
                                        </p:tav>
                                      </p:tavLst>
                                    </p:anim>
                                    <p:anim calcmode="lin" valueType="num">
                                      <p:cBhvr>
                                        <p:cTn id="126" dur="1000" fill="hold"/>
                                        <p:tgtEl>
                                          <p:spTgt spid="19"/>
                                        </p:tgtEl>
                                        <p:attrNameLst>
                                          <p:attrName>ppt_h</p:attrName>
                                        </p:attrNameLst>
                                      </p:cBhvr>
                                      <p:tavLst>
                                        <p:tav tm="0">
                                          <p:val>
                                            <p:fltVal val="0"/>
                                          </p:val>
                                        </p:tav>
                                        <p:tav tm="100000">
                                          <p:val>
                                            <p:strVal val="#ppt_h"/>
                                          </p:val>
                                        </p:tav>
                                      </p:tavLst>
                                    </p:anim>
                                    <p:animEffect transition="in" filter="fade">
                                      <p:cBhvr>
                                        <p:cTn id="12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5" grpId="0"/>
      <p:bldP spid="16" grpId="0" animBg="1"/>
      <p:bldP spid="17" grpId="0" animBg="1"/>
      <p:bldP spid="18" grpId="0" animBg="1"/>
      <p:bldP spid="19" grpId="0" animBg="1"/>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5897" y="0"/>
            <a:ext cx="3460670" cy="6858000"/>
          </a:xfrm>
          <a:prstGeom prst="rect">
            <a:avLst/>
          </a:prstGeom>
        </p:spPr>
      </p:pic>
      <p:sp>
        <p:nvSpPr>
          <p:cNvPr id="6" name="Oval 5"/>
          <p:cNvSpPr/>
          <p:nvPr/>
        </p:nvSpPr>
        <p:spPr>
          <a:xfrm>
            <a:off x="4566642" y="116632"/>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658861" y="153506"/>
            <a:ext cx="1543754" cy="646331"/>
          </a:xfrm>
          <a:prstGeom prst="rect">
            <a:avLst/>
          </a:prstGeom>
          <a:noFill/>
        </p:spPr>
        <p:txBody>
          <a:bodyPr wrap="square" rtlCol="0">
            <a:spAutoFit/>
          </a:bodyPr>
          <a:lstStyle/>
          <a:p>
            <a:pPr algn="ctr"/>
            <a:r>
              <a:rPr lang="en-US" dirty="0" smtClean="0"/>
              <a:t>Hair</a:t>
            </a:r>
          </a:p>
          <a:p>
            <a:pPr algn="ctr"/>
            <a:r>
              <a:rPr lang="en-US" dirty="0" smtClean="0"/>
              <a:t>………</a:t>
            </a:r>
            <a:endParaRPr lang="en-US" dirty="0"/>
          </a:p>
        </p:txBody>
      </p:sp>
      <p:sp>
        <p:nvSpPr>
          <p:cNvPr id="12" name="Oval 11"/>
          <p:cNvSpPr/>
          <p:nvPr/>
        </p:nvSpPr>
        <p:spPr>
          <a:xfrm>
            <a:off x="4211960" y="908720"/>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49924" y="1735942"/>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4294654" y="2707382"/>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794765" y="3933056"/>
            <a:ext cx="1728192"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304179" y="945594"/>
            <a:ext cx="1543754" cy="646331"/>
          </a:xfrm>
          <a:prstGeom prst="rect">
            <a:avLst/>
          </a:prstGeom>
          <a:noFill/>
        </p:spPr>
        <p:txBody>
          <a:bodyPr wrap="square" rtlCol="0">
            <a:spAutoFit/>
          </a:bodyPr>
          <a:lstStyle/>
          <a:p>
            <a:pPr algn="ctr"/>
            <a:r>
              <a:rPr lang="en-US" dirty="0" smtClean="0"/>
              <a:t>Eyes</a:t>
            </a:r>
          </a:p>
          <a:p>
            <a:pPr algn="ctr"/>
            <a:r>
              <a:rPr lang="en-US" dirty="0" smtClean="0"/>
              <a:t>………</a:t>
            </a:r>
            <a:endParaRPr lang="en-US" dirty="0"/>
          </a:p>
        </p:txBody>
      </p:sp>
      <p:sp>
        <p:nvSpPr>
          <p:cNvPr id="17" name="TextBox 16"/>
          <p:cNvSpPr txBox="1"/>
          <p:nvPr/>
        </p:nvSpPr>
        <p:spPr>
          <a:xfrm>
            <a:off x="4142143" y="1772816"/>
            <a:ext cx="1543754" cy="646331"/>
          </a:xfrm>
          <a:prstGeom prst="rect">
            <a:avLst/>
          </a:prstGeom>
          <a:noFill/>
        </p:spPr>
        <p:txBody>
          <a:bodyPr wrap="square" rtlCol="0">
            <a:spAutoFit/>
          </a:bodyPr>
          <a:lstStyle/>
          <a:p>
            <a:pPr algn="ctr"/>
            <a:r>
              <a:rPr lang="en-US" dirty="0" smtClean="0"/>
              <a:t>Nose</a:t>
            </a:r>
          </a:p>
          <a:p>
            <a:pPr algn="ctr"/>
            <a:r>
              <a:rPr lang="en-US" dirty="0" smtClean="0"/>
              <a:t>………</a:t>
            </a:r>
            <a:endParaRPr lang="en-US" dirty="0"/>
          </a:p>
        </p:txBody>
      </p:sp>
      <p:sp>
        <p:nvSpPr>
          <p:cNvPr id="18" name="TextBox 17"/>
          <p:cNvSpPr txBox="1"/>
          <p:nvPr/>
        </p:nvSpPr>
        <p:spPr>
          <a:xfrm>
            <a:off x="4433357" y="2744256"/>
            <a:ext cx="1543754" cy="646331"/>
          </a:xfrm>
          <a:prstGeom prst="rect">
            <a:avLst/>
          </a:prstGeom>
          <a:noFill/>
        </p:spPr>
        <p:txBody>
          <a:bodyPr wrap="square" rtlCol="0">
            <a:spAutoFit/>
          </a:bodyPr>
          <a:lstStyle/>
          <a:p>
            <a:pPr algn="ctr"/>
            <a:r>
              <a:rPr lang="en-US" dirty="0" smtClean="0"/>
              <a:t>Lips</a:t>
            </a:r>
          </a:p>
          <a:p>
            <a:pPr algn="ctr"/>
            <a:r>
              <a:rPr lang="en-US" dirty="0" smtClean="0"/>
              <a:t>………</a:t>
            </a:r>
            <a:endParaRPr lang="en-US" dirty="0"/>
          </a:p>
        </p:txBody>
      </p:sp>
      <p:sp>
        <p:nvSpPr>
          <p:cNvPr id="20" name="Oval 19"/>
          <p:cNvSpPr/>
          <p:nvPr/>
        </p:nvSpPr>
        <p:spPr>
          <a:xfrm>
            <a:off x="2460375" y="5229200"/>
            <a:ext cx="2453645" cy="720080"/>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794765" y="3969930"/>
            <a:ext cx="1728192" cy="646331"/>
          </a:xfrm>
          <a:prstGeom prst="rect">
            <a:avLst/>
          </a:prstGeom>
          <a:noFill/>
        </p:spPr>
        <p:txBody>
          <a:bodyPr wrap="square" rtlCol="0">
            <a:spAutoFit/>
          </a:bodyPr>
          <a:lstStyle/>
          <a:p>
            <a:pPr algn="ctr"/>
            <a:r>
              <a:rPr lang="en-US" dirty="0" smtClean="0"/>
              <a:t>Skin</a:t>
            </a:r>
          </a:p>
          <a:p>
            <a:pPr algn="ctr"/>
            <a:r>
              <a:rPr lang="en-US" dirty="0" smtClean="0"/>
              <a:t>………</a:t>
            </a:r>
            <a:endParaRPr lang="en-US" dirty="0"/>
          </a:p>
        </p:txBody>
      </p:sp>
      <p:sp>
        <p:nvSpPr>
          <p:cNvPr id="22" name="TextBox 21"/>
          <p:cNvSpPr txBox="1"/>
          <p:nvPr/>
        </p:nvSpPr>
        <p:spPr>
          <a:xfrm>
            <a:off x="2460375" y="5302949"/>
            <a:ext cx="2453645" cy="646331"/>
          </a:xfrm>
          <a:prstGeom prst="rect">
            <a:avLst/>
          </a:prstGeom>
          <a:noFill/>
        </p:spPr>
        <p:txBody>
          <a:bodyPr wrap="square" rtlCol="0">
            <a:spAutoFit/>
          </a:bodyPr>
          <a:lstStyle/>
          <a:p>
            <a:pPr algn="ctr"/>
            <a:r>
              <a:rPr lang="en-US" dirty="0" smtClean="0"/>
              <a:t>Overall physical figure</a:t>
            </a:r>
          </a:p>
          <a:p>
            <a:pPr algn="ctr"/>
            <a:r>
              <a:rPr lang="en-US" dirty="0" smtClean="0"/>
              <a:t>………</a:t>
            </a:r>
            <a:endParaRPr lang="en-US" dirty="0"/>
          </a:p>
        </p:txBody>
      </p:sp>
      <p:cxnSp>
        <p:nvCxnSpPr>
          <p:cNvPr id="24" name="Straight Connector 23"/>
          <p:cNvCxnSpPr>
            <a:stCxn id="6" idx="6"/>
          </p:cNvCxnSpPr>
          <p:nvPr/>
        </p:nvCxnSpPr>
        <p:spPr>
          <a:xfrm flipV="1">
            <a:off x="6294834" y="332656"/>
            <a:ext cx="1157486"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6"/>
          </p:cNvCxnSpPr>
          <p:nvPr/>
        </p:nvCxnSpPr>
        <p:spPr>
          <a:xfrm flipV="1">
            <a:off x="5940152" y="1124744"/>
            <a:ext cx="1368152"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6"/>
          </p:cNvCxnSpPr>
          <p:nvPr/>
        </p:nvCxnSpPr>
        <p:spPr>
          <a:xfrm flipV="1">
            <a:off x="5778116" y="1412776"/>
            <a:ext cx="1674204" cy="683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4" idx="6"/>
          </p:cNvCxnSpPr>
          <p:nvPr/>
        </p:nvCxnSpPr>
        <p:spPr>
          <a:xfrm flipV="1">
            <a:off x="6022846" y="1591925"/>
            <a:ext cx="1501482" cy="1475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p:cNvCxnSpPr>
          <p:nvPr/>
        </p:nvCxnSpPr>
        <p:spPr>
          <a:xfrm flipV="1">
            <a:off x="5522957" y="3140968"/>
            <a:ext cx="1065267" cy="11521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2985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Effect transition="in" filter="fade">
                                      <p:cBhvr>
                                        <p:cTn id="9" dur="1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50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725">
                                          <p:stCondLst>
                                            <p:cond delay="0"/>
                                          </p:stCondLst>
                                        </p:cTn>
                                        <p:tgtEl>
                                          <p:spTgt spid="6"/>
                                        </p:tgtEl>
                                      </p:cBhvr>
                                    </p:animEffect>
                                    <p:anim calcmode="lin" valueType="num">
                                      <p:cBhvr>
                                        <p:cTn id="15" dur="2278"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6" dur="830"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7" dur="830" tmFilter="0, 0; 0.125,0.2665; 0.25,0.4; 0.375,0.465; 0.5,0.5;  0.625,0.535; 0.75,0.6; 0.875,0.7335; 1,1">
                                          <p:stCondLst>
                                            <p:cond delay="830"/>
                                          </p:stCondLst>
                                        </p:cTn>
                                        <p:tgtEl>
                                          <p:spTgt spid="6"/>
                                        </p:tgtEl>
                                        <p:attrNameLst>
                                          <p:attrName>ppt_y</p:attrName>
                                        </p:attrNameLst>
                                      </p:cBhvr>
                                      <p:tavLst>
                                        <p:tav tm="0" fmla="#ppt_y-sin(pi*$)/9">
                                          <p:val>
                                            <p:fltVal val="0"/>
                                          </p:val>
                                        </p:tav>
                                        <p:tav tm="100000">
                                          <p:val>
                                            <p:fltVal val="1"/>
                                          </p:val>
                                        </p:tav>
                                      </p:tavLst>
                                    </p:anim>
                                    <p:anim calcmode="lin" valueType="num">
                                      <p:cBhvr>
                                        <p:cTn id="18" dur="415" tmFilter="0, 0; 0.125,0.2665; 0.25,0.4; 0.375,0.465; 0.5,0.5;  0.625,0.535; 0.75,0.6; 0.875,0.7335; 1,1">
                                          <p:stCondLst>
                                            <p:cond delay="1655"/>
                                          </p:stCondLst>
                                        </p:cTn>
                                        <p:tgtEl>
                                          <p:spTgt spid="6"/>
                                        </p:tgtEl>
                                        <p:attrNameLst>
                                          <p:attrName>ppt_y</p:attrName>
                                        </p:attrNameLst>
                                      </p:cBhvr>
                                      <p:tavLst>
                                        <p:tav tm="0" fmla="#ppt_y-sin(pi*$)/27">
                                          <p:val>
                                            <p:fltVal val="0"/>
                                          </p:val>
                                        </p:tav>
                                        <p:tav tm="100000">
                                          <p:val>
                                            <p:fltVal val="1"/>
                                          </p:val>
                                        </p:tav>
                                      </p:tavLst>
                                    </p:anim>
                                    <p:anim calcmode="lin" valueType="num">
                                      <p:cBhvr>
                                        <p:cTn id="19" dur="205" tmFilter="0, 0; 0.125,0.2665; 0.25,0.4; 0.375,0.465; 0.5,0.5;  0.625,0.535; 0.75,0.6; 0.875,0.7335; 1,1">
                                          <p:stCondLst>
                                            <p:cond delay="2070"/>
                                          </p:stCondLst>
                                        </p:cTn>
                                        <p:tgtEl>
                                          <p:spTgt spid="6"/>
                                        </p:tgtEl>
                                        <p:attrNameLst>
                                          <p:attrName>ppt_y</p:attrName>
                                        </p:attrNameLst>
                                      </p:cBhvr>
                                      <p:tavLst>
                                        <p:tav tm="0" fmla="#ppt_y-sin(pi*$)/81">
                                          <p:val>
                                            <p:fltVal val="0"/>
                                          </p:val>
                                        </p:tav>
                                        <p:tav tm="100000">
                                          <p:val>
                                            <p:fltVal val="1"/>
                                          </p:val>
                                        </p:tav>
                                      </p:tavLst>
                                    </p:anim>
                                    <p:animScale>
                                      <p:cBhvr>
                                        <p:cTn id="20" dur="33">
                                          <p:stCondLst>
                                            <p:cond delay="812"/>
                                          </p:stCondLst>
                                        </p:cTn>
                                        <p:tgtEl>
                                          <p:spTgt spid="6"/>
                                        </p:tgtEl>
                                      </p:cBhvr>
                                      <p:to x="100000" y="60000"/>
                                    </p:animScale>
                                    <p:animScale>
                                      <p:cBhvr>
                                        <p:cTn id="21" dur="207" decel="50000">
                                          <p:stCondLst>
                                            <p:cond delay="845"/>
                                          </p:stCondLst>
                                        </p:cTn>
                                        <p:tgtEl>
                                          <p:spTgt spid="6"/>
                                        </p:tgtEl>
                                      </p:cBhvr>
                                      <p:to x="100000" y="100000"/>
                                    </p:animScale>
                                    <p:animScale>
                                      <p:cBhvr>
                                        <p:cTn id="22" dur="33">
                                          <p:stCondLst>
                                            <p:cond delay="1640"/>
                                          </p:stCondLst>
                                        </p:cTn>
                                        <p:tgtEl>
                                          <p:spTgt spid="6"/>
                                        </p:tgtEl>
                                      </p:cBhvr>
                                      <p:to x="100000" y="80000"/>
                                    </p:animScale>
                                    <p:animScale>
                                      <p:cBhvr>
                                        <p:cTn id="23" dur="207" decel="50000">
                                          <p:stCondLst>
                                            <p:cond delay="1673"/>
                                          </p:stCondLst>
                                        </p:cTn>
                                        <p:tgtEl>
                                          <p:spTgt spid="6"/>
                                        </p:tgtEl>
                                      </p:cBhvr>
                                      <p:to x="100000" y="100000"/>
                                    </p:animScale>
                                    <p:animScale>
                                      <p:cBhvr>
                                        <p:cTn id="24" dur="33">
                                          <p:stCondLst>
                                            <p:cond delay="2052"/>
                                          </p:stCondLst>
                                        </p:cTn>
                                        <p:tgtEl>
                                          <p:spTgt spid="6"/>
                                        </p:tgtEl>
                                      </p:cBhvr>
                                      <p:to x="100000" y="90000"/>
                                    </p:animScale>
                                    <p:animScale>
                                      <p:cBhvr>
                                        <p:cTn id="25" dur="207" decel="50000">
                                          <p:stCondLst>
                                            <p:cond delay="2085"/>
                                          </p:stCondLst>
                                        </p:cTn>
                                        <p:tgtEl>
                                          <p:spTgt spid="6"/>
                                        </p:tgtEl>
                                      </p:cBhvr>
                                      <p:to x="100000" y="100000"/>
                                    </p:animScale>
                                    <p:animScale>
                                      <p:cBhvr>
                                        <p:cTn id="26" dur="33">
                                          <p:stCondLst>
                                            <p:cond delay="2260"/>
                                          </p:stCondLst>
                                        </p:cTn>
                                        <p:tgtEl>
                                          <p:spTgt spid="6"/>
                                        </p:tgtEl>
                                      </p:cBhvr>
                                      <p:to x="100000" y="95000"/>
                                    </p:animScale>
                                    <p:animScale>
                                      <p:cBhvr>
                                        <p:cTn id="27" dur="207" decel="50000">
                                          <p:stCondLst>
                                            <p:cond delay="2293"/>
                                          </p:stCondLst>
                                        </p:cTn>
                                        <p:tgtEl>
                                          <p:spTgt spid="6"/>
                                        </p:tgtEl>
                                      </p:cBhvr>
                                      <p:to x="100000" y="100000"/>
                                    </p:animScale>
                                  </p:childTnLst>
                                </p:cTn>
                              </p:par>
                              <p:par>
                                <p:cTn id="28" presetID="26" presetClass="entr" presetSubtype="0" fill="hold" grpId="0" nodeType="withEffect">
                                  <p:stCondLst>
                                    <p:cond delay="500"/>
                                  </p:stCondLst>
                                  <p:childTnLst>
                                    <p:set>
                                      <p:cBhvr>
                                        <p:cTn id="29" dur="1" fill="hold">
                                          <p:stCondLst>
                                            <p:cond delay="0"/>
                                          </p:stCondLst>
                                        </p:cTn>
                                        <p:tgtEl>
                                          <p:spTgt spid="7"/>
                                        </p:tgtEl>
                                        <p:attrNameLst>
                                          <p:attrName>style.visibility</p:attrName>
                                        </p:attrNameLst>
                                      </p:cBhvr>
                                      <p:to>
                                        <p:strVal val="visible"/>
                                      </p:to>
                                    </p:set>
                                    <p:animEffect transition="in" filter="wipe(down)">
                                      <p:cBhvr>
                                        <p:cTn id="30" dur="725">
                                          <p:stCondLst>
                                            <p:cond delay="0"/>
                                          </p:stCondLst>
                                        </p:cTn>
                                        <p:tgtEl>
                                          <p:spTgt spid="7"/>
                                        </p:tgtEl>
                                      </p:cBhvr>
                                    </p:animEffect>
                                    <p:anim calcmode="lin" valueType="num">
                                      <p:cBhvr>
                                        <p:cTn id="31" dur="2278"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2" dur="830"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3" dur="830" tmFilter="0, 0; 0.125,0.2665; 0.25,0.4; 0.375,0.465; 0.5,0.5;  0.625,0.535; 0.75,0.6; 0.875,0.7335; 1,1">
                                          <p:stCondLst>
                                            <p:cond delay="830"/>
                                          </p:stCondLst>
                                        </p:cTn>
                                        <p:tgtEl>
                                          <p:spTgt spid="7"/>
                                        </p:tgtEl>
                                        <p:attrNameLst>
                                          <p:attrName>ppt_y</p:attrName>
                                        </p:attrNameLst>
                                      </p:cBhvr>
                                      <p:tavLst>
                                        <p:tav tm="0" fmla="#ppt_y-sin(pi*$)/9">
                                          <p:val>
                                            <p:fltVal val="0"/>
                                          </p:val>
                                        </p:tav>
                                        <p:tav tm="100000">
                                          <p:val>
                                            <p:fltVal val="1"/>
                                          </p:val>
                                        </p:tav>
                                      </p:tavLst>
                                    </p:anim>
                                    <p:anim calcmode="lin" valueType="num">
                                      <p:cBhvr>
                                        <p:cTn id="34" dur="415" tmFilter="0, 0; 0.125,0.2665; 0.25,0.4; 0.375,0.465; 0.5,0.5;  0.625,0.535; 0.75,0.6; 0.875,0.7335; 1,1">
                                          <p:stCondLst>
                                            <p:cond delay="1655"/>
                                          </p:stCondLst>
                                        </p:cTn>
                                        <p:tgtEl>
                                          <p:spTgt spid="7"/>
                                        </p:tgtEl>
                                        <p:attrNameLst>
                                          <p:attrName>ppt_y</p:attrName>
                                        </p:attrNameLst>
                                      </p:cBhvr>
                                      <p:tavLst>
                                        <p:tav tm="0" fmla="#ppt_y-sin(pi*$)/27">
                                          <p:val>
                                            <p:fltVal val="0"/>
                                          </p:val>
                                        </p:tav>
                                        <p:tav tm="100000">
                                          <p:val>
                                            <p:fltVal val="1"/>
                                          </p:val>
                                        </p:tav>
                                      </p:tavLst>
                                    </p:anim>
                                    <p:anim calcmode="lin" valueType="num">
                                      <p:cBhvr>
                                        <p:cTn id="35" dur="205" tmFilter="0, 0; 0.125,0.2665; 0.25,0.4; 0.375,0.465; 0.5,0.5;  0.625,0.535; 0.75,0.6; 0.875,0.7335; 1,1">
                                          <p:stCondLst>
                                            <p:cond delay="2070"/>
                                          </p:stCondLst>
                                        </p:cTn>
                                        <p:tgtEl>
                                          <p:spTgt spid="7"/>
                                        </p:tgtEl>
                                        <p:attrNameLst>
                                          <p:attrName>ppt_y</p:attrName>
                                        </p:attrNameLst>
                                      </p:cBhvr>
                                      <p:tavLst>
                                        <p:tav tm="0" fmla="#ppt_y-sin(pi*$)/81">
                                          <p:val>
                                            <p:fltVal val="0"/>
                                          </p:val>
                                        </p:tav>
                                        <p:tav tm="100000">
                                          <p:val>
                                            <p:fltVal val="1"/>
                                          </p:val>
                                        </p:tav>
                                      </p:tavLst>
                                    </p:anim>
                                    <p:animScale>
                                      <p:cBhvr>
                                        <p:cTn id="36" dur="33">
                                          <p:stCondLst>
                                            <p:cond delay="812"/>
                                          </p:stCondLst>
                                        </p:cTn>
                                        <p:tgtEl>
                                          <p:spTgt spid="7"/>
                                        </p:tgtEl>
                                      </p:cBhvr>
                                      <p:to x="100000" y="60000"/>
                                    </p:animScale>
                                    <p:animScale>
                                      <p:cBhvr>
                                        <p:cTn id="37" dur="207" decel="50000">
                                          <p:stCondLst>
                                            <p:cond delay="845"/>
                                          </p:stCondLst>
                                        </p:cTn>
                                        <p:tgtEl>
                                          <p:spTgt spid="7"/>
                                        </p:tgtEl>
                                      </p:cBhvr>
                                      <p:to x="100000" y="100000"/>
                                    </p:animScale>
                                    <p:animScale>
                                      <p:cBhvr>
                                        <p:cTn id="38" dur="33">
                                          <p:stCondLst>
                                            <p:cond delay="1640"/>
                                          </p:stCondLst>
                                        </p:cTn>
                                        <p:tgtEl>
                                          <p:spTgt spid="7"/>
                                        </p:tgtEl>
                                      </p:cBhvr>
                                      <p:to x="100000" y="80000"/>
                                    </p:animScale>
                                    <p:animScale>
                                      <p:cBhvr>
                                        <p:cTn id="39" dur="207" decel="50000">
                                          <p:stCondLst>
                                            <p:cond delay="1673"/>
                                          </p:stCondLst>
                                        </p:cTn>
                                        <p:tgtEl>
                                          <p:spTgt spid="7"/>
                                        </p:tgtEl>
                                      </p:cBhvr>
                                      <p:to x="100000" y="100000"/>
                                    </p:animScale>
                                    <p:animScale>
                                      <p:cBhvr>
                                        <p:cTn id="40" dur="33">
                                          <p:stCondLst>
                                            <p:cond delay="2052"/>
                                          </p:stCondLst>
                                        </p:cTn>
                                        <p:tgtEl>
                                          <p:spTgt spid="7"/>
                                        </p:tgtEl>
                                      </p:cBhvr>
                                      <p:to x="100000" y="90000"/>
                                    </p:animScale>
                                    <p:animScale>
                                      <p:cBhvr>
                                        <p:cTn id="41" dur="207" decel="50000">
                                          <p:stCondLst>
                                            <p:cond delay="2085"/>
                                          </p:stCondLst>
                                        </p:cTn>
                                        <p:tgtEl>
                                          <p:spTgt spid="7"/>
                                        </p:tgtEl>
                                      </p:cBhvr>
                                      <p:to x="100000" y="100000"/>
                                    </p:animScale>
                                    <p:animScale>
                                      <p:cBhvr>
                                        <p:cTn id="42" dur="33">
                                          <p:stCondLst>
                                            <p:cond delay="2260"/>
                                          </p:stCondLst>
                                        </p:cTn>
                                        <p:tgtEl>
                                          <p:spTgt spid="7"/>
                                        </p:tgtEl>
                                      </p:cBhvr>
                                      <p:to x="100000" y="95000"/>
                                    </p:animScale>
                                    <p:animScale>
                                      <p:cBhvr>
                                        <p:cTn id="43" dur="207" decel="50000">
                                          <p:stCondLst>
                                            <p:cond delay="2293"/>
                                          </p:stCondLst>
                                        </p:cTn>
                                        <p:tgtEl>
                                          <p:spTgt spid="7"/>
                                        </p:tgtEl>
                                      </p:cBhvr>
                                      <p:to x="100000" y="100000"/>
                                    </p:animScale>
                                  </p:childTnLst>
                                </p:cTn>
                              </p:par>
                              <p:par>
                                <p:cTn id="44" presetID="26" presetClass="entr" presetSubtype="0" fill="hold" grpId="0" nodeType="with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725">
                                          <p:stCondLst>
                                            <p:cond delay="0"/>
                                          </p:stCondLst>
                                        </p:cTn>
                                        <p:tgtEl>
                                          <p:spTgt spid="12"/>
                                        </p:tgtEl>
                                      </p:cBhvr>
                                    </p:animEffect>
                                    <p:anim calcmode="lin" valueType="num">
                                      <p:cBhvr>
                                        <p:cTn id="47" dur="2278"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830"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830" tmFilter="0, 0; 0.125,0.2665; 0.25,0.4; 0.375,0.465; 0.5,0.5;  0.625,0.535; 0.75,0.6; 0.875,0.7335; 1,1">
                                          <p:stCondLst>
                                            <p:cond delay="830"/>
                                          </p:stCondLst>
                                        </p:cTn>
                                        <p:tgtEl>
                                          <p:spTgt spid="12"/>
                                        </p:tgtEl>
                                        <p:attrNameLst>
                                          <p:attrName>ppt_y</p:attrName>
                                        </p:attrNameLst>
                                      </p:cBhvr>
                                      <p:tavLst>
                                        <p:tav tm="0" fmla="#ppt_y-sin(pi*$)/9">
                                          <p:val>
                                            <p:fltVal val="0"/>
                                          </p:val>
                                        </p:tav>
                                        <p:tav tm="100000">
                                          <p:val>
                                            <p:fltVal val="1"/>
                                          </p:val>
                                        </p:tav>
                                      </p:tavLst>
                                    </p:anim>
                                    <p:anim calcmode="lin" valueType="num">
                                      <p:cBhvr>
                                        <p:cTn id="50" dur="415" tmFilter="0, 0; 0.125,0.2665; 0.25,0.4; 0.375,0.465; 0.5,0.5;  0.625,0.535; 0.75,0.6; 0.875,0.7335; 1,1">
                                          <p:stCondLst>
                                            <p:cond delay="1655"/>
                                          </p:stCondLst>
                                        </p:cTn>
                                        <p:tgtEl>
                                          <p:spTgt spid="12"/>
                                        </p:tgtEl>
                                        <p:attrNameLst>
                                          <p:attrName>ppt_y</p:attrName>
                                        </p:attrNameLst>
                                      </p:cBhvr>
                                      <p:tavLst>
                                        <p:tav tm="0" fmla="#ppt_y-sin(pi*$)/27">
                                          <p:val>
                                            <p:fltVal val="0"/>
                                          </p:val>
                                        </p:tav>
                                        <p:tav tm="100000">
                                          <p:val>
                                            <p:fltVal val="1"/>
                                          </p:val>
                                        </p:tav>
                                      </p:tavLst>
                                    </p:anim>
                                    <p:anim calcmode="lin" valueType="num">
                                      <p:cBhvr>
                                        <p:cTn id="51" dur="205" tmFilter="0, 0; 0.125,0.2665; 0.25,0.4; 0.375,0.465; 0.5,0.5;  0.625,0.535; 0.75,0.6; 0.875,0.7335; 1,1">
                                          <p:stCondLst>
                                            <p:cond delay="2070"/>
                                          </p:stCondLst>
                                        </p:cTn>
                                        <p:tgtEl>
                                          <p:spTgt spid="12"/>
                                        </p:tgtEl>
                                        <p:attrNameLst>
                                          <p:attrName>ppt_y</p:attrName>
                                        </p:attrNameLst>
                                      </p:cBhvr>
                                      <p:tavLst>
                                        <p:tav tm="0" fmla="#ppt_y-sin(pi*$)/81">
                                          <p:val>
                                            <p:fltVal val="0"/>
                                          </p:val>
                                        </p:tav>
                                        <p:tav tm="100000">
                                          <p:val>
                                            <p:fltVal val="1"/>
                                          </p:val>
                                        </p:tav>
                                      </p:tavLst>
                                    </p:anim>
                                    <p:animScale>
                                      <p:cBhvr>
                                        <p:cTn id="52" dur="33">
                                          <p:stCondLst>
                                            <p:cond delay="812"/>
                                          </p:stCondLst>
                                        </p:cTn>
                                        <p:tgtEl>
                                          <p:spTgt spid="12"/>
                                        </p:tgtEl>
                                      </p:cBhvr>
                                      <p:to x="100000" y="60000"/>
                                    </p:animScale>
                                    <p:animScale>
                                      <p:cBhvr>
                                        <p:cTn id="53" dur="207" decel="50000">
                                          <p:stCondLst>
                                            <p:cond delay="845"/>
                                          </p:stCondLst>
                                        </p:cTn>
                                        <p:tgtEl>
                                          <p:spTgt spid="12"/>
                                        </p:tgtEl>
                                      </p:cBhvr>
                                      <p:to x="100000" y="100000"/>
                                    </p:animScale>
                                    <p:animScale>
                                      <p:cBhvr>
                                        <p:cTn id="54" dur="33">
                                          <p:stCondLst>
                                            <p:cond delay="1640"/>
                                          </p:stCondLst>
                                        </p:cTn>
                                        <p:tgtEl>
                                          <p:spTgt spid="12"/>
                                        </p:tgtEl>
                                      </p:cBhvr>
                                      <p:to x="100000" y="80000"/>
                                    </p:animScale>
                                    <p:animScale>
                                      <p:cBhvr>
                                        <p:cTn id="55" dur="207" decel="50000">
                                          <p:stCondLst>
                                            <p:cond delay="1673"/>
                                          </p:stCondLst>
                                        </p:cTn>
                                        <p:tgtEl>
                                          <p:spTgt spid="12"/>
                                        </p:tgtEl>
                                      </p:cBhvr>
                                      <p:to x="100000" y="100000"/>
                                    </p:animScale>
                                    <p:animScale>
                                      <p:cBhvr>
                                        <p:cTn id="56" dur="33">
                                          <p:stCondLst>
                                            <p:cond delay="2052"/>
                                          </p:stCondLst>
                                        </p:cTn>
                                        <p:tgtEl>
                                          <p:spTgt spid="12"/>
                                        </p:tgtEl>
                                      </p:cBhvr>
                                      <p:to x="100000" y="90000"/>
                                    </p:animScale>
                                    <p:animScale>
                                      <p:cBhvr>
                                        <p:cTn id="57" dur="207" decel="50000">
                                          <p:stCondLst>
                                            <p:cond delay="2085"/>
                                          </p:stCondLst>
                                        </p:cTn>
                                        <p:tgtEl>
                                          <p:spTgt spid="12"/>
                                        </p:tgtEl>
                                      </p:cBhvr>
                                      <p:to x="100000" y="100000"/>
                                    </p:animScale>
                                    <p:animScale>
                                      <p:cBhvr>
                                        <p:cTn id="58" dur="33">
                                          <p:stCondLst>
                                            <p:cond delay="2260"/>
                                          </p:stCondLst>
                                        </p:cTn>
                                        <p:tgtEl>
                                          <p:spTgt spid="12"/>
                                        </p:tgtEl>
                                      </p:cBhvr>
                                      <p:to x="100000" y="95000"/>
                                    </p:animScale>
                                    <p:animScale>
                                      <p:cBhvr>
                                        <p:cTn id="59" dur="207" decel="50000">
                                          <p:stCondLst>
                                            <p:cond delay="2293"/>
                                          </p:stCondLst>
                                        </p:cTn>
                                        <p:tgtEl>
                                          <p:spTgt spid="12"/>
                                        </p:tgtEl>
                                      </p:cBhvr>
                                      <p:to x="100000" y="100000"/>
                                    </p:animScale>
                                  </p:childTnLst>
                                </p:cTn>
                              </p:par>
                              <p:par>
                                <p:cTn id="60" presetID="26" presetClass="entr" presetSubtype="0" fill="hold" grpId="0" nodeType="withEffect">
                                  <p:stCondLst>
                                    <p:cond delay="50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725">
                                          <p:stCondLst>
                                            <p:cond delay="0"/>
                                          </p:stCondLst>
                                        </p:cTn>
                                        <p:tgtEl>
                                          <p:spTgt spid="13"/>
                                        </p:tgtEl>
                                      </p:cBhvr>
                                    </p:animEffect>
                                    <p:anim calcmode="lin" valueType="num">
                                      <p:cBhvr>
                                        <p:cTn id="63" dur="2278"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4" dur="830"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5" dur="830" tmFilter="0, 0; 0.125,0.2665; 0.25,0.4; 0.375,0.465; 0.5,0.5;  0.625,0.535; 0.75,0.6; 0.875,0.7335; 1,1">
                                          <p:stCondLst>
                                            <p:cond delay="830"/>
                                          </p:stCondLst>
                                        </p:cTn>
                                        <p:tgtEl>
                                          <p:spTgt spid="13"/>
                                        </p:tgtEl>
                                        <p:attrNameLst>
                                          <p:attrName>ppt_y</p:attrName>
                                        </p:attrNameLst>
                                      </p:cBhvr>
                                      <p:tavLst>
                                        <p:tav tm="0" fmla="#ppt_y-sin(pi*$)/9">
                                          <p:val>
                                            <p:fltVal val="0"/>
                                          </p:val>
                                        </p:tav>
                                        <p:tav tm="100000">
                                          <p:val>
                                            <p:fltVal val="1"/>
                                          </p:val>
                                        </p:tav>
                                      </p:tavLst>
                                    </p:anim>
                                    <p:anim calcmode="lin" valueType="num">
                                      <p:cBhvr>
                                        <p:cTn id="66" dur="415" tmFilter="0, 0; 0.125,0.2665; 0.25,0.4; 0.375,0.465; 0.5,0.5;  0.625,0.535; 0.75,0.6; 0.875,0.7335; 1,1">
                                          <p:stCondLst>
                                            <p:cond delay="1655"/>
                                          </p:stCondLst>
                                        </p:cTn>
                                        <p:tgtEl>
                                          <p:spTgt spid="13"/>
                                        </p:tgtEl>
                                        <p:attrNameLst>
                                          <p:attrName>ppt_y</p:attrName>
                                        </p:attrNameLst>
                                      </p:cBhvr>
                                      <p:tavLst>
                                        <p:tav tm="0" fmla="#ppt_y-sin(pi*$)/27">
                                          <p:val>
                                            <p:fltVal val="0"/>
                                          </p:val>
                                        </p:tav>
                                        <p:tav tm="100000">
                                          <p:val>
                                            <p:fltVal val="1"/>
                                          </p:val>
                                        </p:tav>
                                      </p:tavLst>
                                    </p:anim>
                                    <p:anim calcmode="lin" valueType="num">
                                      <p:cBhvr>
                                        <p:cTn id="67" dur="205" tmFilter="0, 0; 0.125,0.2665; 0.25,0.4; 0.375,0.465; 0.5,0.5;  0.625,0.535; 0.75,0.6; 0.875,0.7335; 1,1">
                                          <p:stCondLst>
                                            <p:cond delay="2070"/>
                                          </p:stCondLst>
                                        </p:cTn>
                                        <p:tgtEl>
                                          <p:spTgt spid="13"/>
                                        </p:tgtEl>
                                        <p:attrNameLst>
                                          <p:attrName>ppt_y</p:attrName>
                                        </p:attrNameLst>
                                      </p:cBhvr>
                                      <p:tavLst>
                                        <p:tav tm="0" fmla="#ppt_y-sin(pi*$)/81">
                                          <p:val>
                                            <p:fltVal val="0"/>
                                          </p:val>
                                        </p:tav>
                                        <p:tav tm="100000">
                                          <p:val>
                                            <p:fltVal val="1"/>
                                          </p:val>
                                        </p:tav>
                                      </p:tavLst>
                                    </p:anim>
                                    <p:animScale>
                                      <p:cBhvr>
                                        <p:cTn id="68" dur="33">
                                          <p:stCondLst>
                                            <p:cond delay="812"/>
                                          </p:stCondLst>
                                        </p:cTn>
                                        <p:tgtEl>
                                          <p:spTgt spid="13"/>
                                        </p:tgtEl>
                                      </p:cBhvr>
                                      <p:to x="100000" y="60000"/>
                                    </p:animScale>
                                    <p:animScale>
                                      <p:cBhvr>
                                        <p:cTn id="69" dur="207" decel="50000">
                                          <p:stCondLst>
                                            <p:cond delay="845"/>
                                          </p:stCondLst>
                                        </p:cTn>
                                        <p:tgtEl>
                                          <p:spTgt spid="13"/>
                                        </p:tgtEl>
                                      </p:cBhvr>
                                      <p:to x="100000" y="100000"/>
                                    </p:animScale>
                                    <p:animScale>
                                      <p:cBhvr>
                                        <p:cTn id="70" dur="33">
                                          <p:stCondLst>
                                            <p:cond delay="1640"/>
                                          </p:stCondLst>
                                        </p:cTn>
                                        <p:tgtEl>
                                          <p:spTgt spid="13"/>
                                        </p:tgtEl>
                                      </p:cBhvr>
                                      <p:to x="100000" y="80000"/>
                                    </p:animScale>
                                    <p:animScale>
                                      <p:cBhvr>
                                        <p:cTn id="71" dur="207" decel="50000">
                                          <p:stCondLst>
                                            <p:cond delay="1673"/>
                                          </p:stCondLst>
                                        </p:cTn>
                                        <p:tgtEl>
                                          <p:spTgt spid="13"/>
                                        </p:tgtEl>
                                      </p:cBhvr>
                                      <p:to x="100000" y="100000"/>
                                    </p:animScale>
                                    <p:animScale>
                                      <p:cBhvr>
                                        <p:cTn id="72" dur="33">
                                          <p:stCondLst>
                                            <p:cond delay="2052"/>
                                          </p:stCondLst>
                                        </p:cTn>
                                        <p:tgtEl>
                                          <p:spTgt spid="13"/>
                                        </p:tgtEl>
                                      </p:cBhvr>
                                      <p:to x="100000" y="90000"/>
                                    </p:animScale>
                                    <p:animScale>
                                      <p:cBhvr>
                                        <p:cTn id="73" dur="207" decel="50000">
                                          <p:stCondLst>
                                            <p:cond delay="2085"/>
                                          </p:stCondLst>
                                        </p:cTn>
                                        <p:tgtEl>
                                          <p:spTgt spid="13"/>
                                        </p:tgtEl>
                                      </p:cBhvr>
                                      <p:to x="100000" y="100000"/>
                                    </p:animScale>
                                    <p:animScale>
                                      <p:cBhvr>
                                        <p:cTn id="74" dur="33">
                                          <p:stCondLst>
                                            <p:cond delay="2260"/>
                                          </p:stCondLst>
                                        </p:cTn>
                                        <p:tgtEl>
                                          <p:spTgt spid="13"/>
                                        </p:tgtEl>
                                      </p:cBhvr>
                                      <p:to x="100000" y="95000"/>
                                    </p:animScale>
                                    <p:animScale>
                                      <p:cBhvr>
                                        <p:cTn id="75" dur="207" decel="50000">
                                          <p:stCondLst>
                                            <p:cond delay="2293"/>
                                          </p:stCondLst>
                                        </p:cTn>
                                        <p:tgtEl>
                                          <p:spTgt spid="13"/>
                                        </p:tgtEl>
                                      </p:cBhvr>
                                      <p:to x="100000" y="100000"/>
                                    </p:animScale>
                                  </p:childTnLst>
                                </p:cTn>
                              </p:par>
                              <p:par>
                                <p:cTn id="76" presetID="26" presetClass="entr" presetSubtype="0" fill="hold" grpId="0" nodeType="withEffect">
                                  <p:stCondLst>
                                    <p:cond delay="50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725">
                                          <p:stCondLst>
                                            <p:cond delay="0"/>
                                          </p:stCondLst>
                                        </p:cTn>
                                        <p:tgtEl>
                                          <p:spTgt spid="14"/>
                                        </p:tgtEl>
                                      </p:cBhvr>
                                    </p:animEffect>
                                    <p:anim calcmode="lin" valueType="num">
                                      <p:cBhvr>
                                        <p:cTn id="79" dur="2278"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80" dur="830"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81" dur="830" tmFilter="0, 0; 0.125,0.2665; 0.25,0.4; 0.375,0.465; 0.5,0.5;  0.625,0.535; 0.75,0.6; 0.875,0.7335; 1,1">
                                          <p:stCondLst>
                                            <p:cond delay="830"/>
                                          </p:stCondLst>
                                        </p:cTn>
                                        <p:tgtEl>
                                          <p:spTgt spid="14"/>
                                        </p:tgtEl>
                                        <p:attrNameLst>
                                          <p:attrName>ppt_y</p:attrName>
                                        </p:attrNameLst>
                                      </p:cBhvr>
                                      <p:tavLst>
                                        <p:tav tm="0" fmla="#ppt_y-sin(pi*$)/9">
                                          <p:val>
                                            <p:fltVal val="0"/>
                                          </p:val>
                                        </p:tav>
                                        <p:tav tm="100000">
                                          <p:val>
                                            <p:fltVal val="1"/>
                                          </p:val>
                                        </p:tav>
                                      </p:tavLst>
                                    </p:anim>
                                    <p:anim calcmode="lin" valueType="num">
                                      <p:cBhvr>
                                        <p:cTn id="82" dur="415" tmFilter="0, 0; 0.125,0.2665; 0.25,0.4; 0.375,0.465; 0.5,0.5;  0.625,0.535; 0.75,0.6; 0.875,0.7335; 1,1">
                                          <p:stCondLst>
                                            <p:cond delay="1655"/>
                                          </p:stCondLst>
                                        </p:cTn>
                                        <p:tgtEl>
                                          <p:spTgt spid="14"/>
                                        </p:tgtEl>
                                        <p:attrNameLst>
                                          <p:attrName>ppt_y</p:attrName>
                                        </p:attrNameLst>
                                      </p:cBhvr>
                                      <p:tavLst>
                                        <p:tav tm="0" fmla="#ppt_y-sin(pi*$)/27">
                                          <p:val>
                                            <p:fltVal val="0"/>
                                          </p:val>
                                        </p:tav>
                                        <p:tav tm="100000">
                                          <p:val>
                                            <p:fltVal val="1"/>
                                          </p:val>
                                        </p:tav>
                                      </p:tavLst>
                                    </p:anim>
                                    <p:anim calcmode="lin" valueType="num">
                                      <p:cBhvr>
                                        <p:cTn id="83" dur="205" tmFilter="0, 0; 0.125,0.2665; 0.25,0.4; 0.375,0.465; 0.5,0.5;  0.625,0.535; 0.75,0.6; 0.875,0.7335; 1,1">
                                          <p:stCondLst>
                                            <p:cond delay="2070"/>
                                          </p:stCondLst>
                                        </p:cTn>
                                        <p:tgtEl>
                                          <p:spTgt spid="14"/>
                                        </p:tgtEl>
                                        <p:attrNameLst>
                                          <p:attrName>ppt_y</p:attrName>
                                        </p:attrNameLst>
                                      </p:cBhvr>
                                      <p:tavLst>
                                        <p:tav tm="0" fmla="#ppt_y-sin(pi*$)/81">
                                          <p:val>
                                            <p:fltVal val="0"/>
                                          </p:val>
                                        </p:tav>
                                        <p:tav tm="100000">
                                          <p:val>
                                            <p:fltVal val="1"/>
                                          </p:val>
                                        </p:tav>
                                      </p:tavLst>
                                    </p:anim>
                                    <p:animScale>
                                      <p:cBhvr>
                                        <p:cTn id="84" dur="33">
                                          <p:stCondLst>
                                            <p:cond delay="812"/>
                                          </p:stCondLst>
                                        </p:cTn>
                                        <p:tgtEl>
                                          <p:spTgt spid="14"/>
                                        </p:tgtEl>
                                      </p:cBhvr>
                                      <p:to x="100000" y="60000"/>
                                    </p:animScale>
                                    <p:animScale>
                                      <p:cBhvr>
                                        <p:cTn id="85" dur="207" decel="50000">
                                          <p:stCondLst>
                                            <p:cond delay="845"/>
                                          </p:stCondLst>
                                        </p:cTn>
                                        <p:tgtEl>
                                          <p:spTgt spid="14"/>
                                        </p:tgtEl>
                                      </p:cBhvr>
                                      <p:to x="100000" y="100000"/>
                                    </p:animScale>
                                    <p:animScale>
                                      <p:cBhvr>
                                        <p:cTn id="86" dur="33">
                                          <p:stCondLst>
                                            <p:cond delay="1640"/>
                                          </p:stCondLst>
                                        </p:cTn>
                                        <p:tgtEl>
                                          <p:spTgt spid="14"/>
                                        </p:tgtEl>
                                      </p:cBhvr>
                                      <p:to x="100000" y="80000"/>
                                    </p:animScale>
                                    <p:animScale>
                                      <p:cBhvr>
                                        <p:cTn id="87" dur="207" decel="50000">
                                          <p:stCondLst>
                                            <p:cond delay="1673"/>
                                          </p:stCondLst>
                                        </p:cTn>
                                        <p:tgtEl>
                                          <p:spTgt spid="14"/>
                                        </p:tgtEl>
                                      </p:cBhvr>
                                      <p:to x="100000" y="100000"/>
                                    </p:animScale>
                                    <p:animScale>
                                      <p:cBhvr>
                                        <p:cTn id="88" dur="33">
                                          <p:stCondLst>
                                            <p:cond delay="2052"/>
                                          </p:stCondLst>
                                        </p:cTn>
                                        <p:tgtEl>
                                          <p:spTgt spid="14"/>
                                        </p:tgtEl>
                                      </p:cBhvr>
                                      <p:to x="100000" y="90000"/>
                                    </p:animScale>
                                    <p:animScale>
                                      <p:cBhvr>
                                        <p:cTn id="89" dur="207" decel="50000">
                                          <p:stCondLst>
                                            <p:cond delay="2085"/>
                                          </p:stCondLst>
                                        </p:cTn>
                                        <p:tgtEl>
                                          <p:spTgt spid="14"/>
                                        </p:tgtEl>
                                      </p:cBhvr>
                                      <p:to x="100000" y="100000"/>
                                    </p:animScale>
                                    <p:animScale>
                                      <p:cBhvr>
                                        <p:cTn id="90" dur="33">
                                          <p:stCondLst>
                                            <p:cond delay="2260"/>
                                          </p:stCondLst>
                                        </p:cTn>
                                        <p:tgtEl>
                                          <p:spTgt spid="14"/>
                                        </p:tgtEl>
                                      </p:cBhvr>
                                      <p:to x="100000" y="95000"/>
                                    </p:animScale>
                                    <p:animScale>
                                      <p:cBhvr>
                                        <p:cTn id="91" dur="207" decel="50000">
                                          <p:stCondLst>
                                            <p:cond delay="2293"/>
                                          </p:stCondLst>
                                        </p:cTn>
                                        <p:tgtEl>
                                          <p:spTgt spid="14"/>
                                        </p:tgtEl>
                                      </p:cBhvr>
                                      <p:to x="100000" y="100000"/>
                                    </p:animScale>
                                  </p:childTnLst>
                                </p:cTn>
                              </p:par>
                              <p:par>
                                <p:cTn id="92" presetID="26" presetClass="entr" presetSubtype="0" fill="hold" grpId="0" nodeType="withEffect">
                                  <p:stCondLst>
                                    <p:cond delay="500"/>
                                  </p:stCondLst>
                                  <p:childTnLst>
                                    <p:set>
                                      <p:cBhvr>
                                        <p:cTn id="93" dur="1" fill="hold">
                                          <p:stCondLst>
                                            <p:cond delay="0"/>
                                          </p:stCondLst>
                                        </p:cTn>
                                        <p:tgtEl>
                                          <p:spTgt spid="15"/>
                                        </p:tgtEl>
                                        <p:attrNameLst>
                                          <p:attrName>style.visibility</p:attrName>
                                        </p:attrNameLst>
                                      </p:cBhvr>
                                      <p:to>
                                        <p:strVal val="visible"/>
                                      </p:to>
                                    </p:set>
                                    <p:animEffect transition="in" filter="wipe(down)">
                                      <p:cBhvr>
                                        <p:cTn id="94" dur="725">
                                          <p:stCondLst>
                                            <p:cond delay="0"/>
                                          </p:stCondLst>
                                        </p:cTn>
                                        <p:tgtEl>
                                          <p:spTgt spid="15"/>
                                        </p:tgtEl>
                                      </p:cBhvr>
                                    </p:animEffect>
                                    <p:anim calcmode="lin" valueType="num">
                                      <p:cBhvr>
                                        <p:cTn id="95" dur="2278"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6" dur="830"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7" dur="830" tmFilter="0, 0; 0.125,0.2665; 0.25,0.4; 0.375,0.465; 0.5,0.5;  0.625,0.535; 0.75,0.6; 0.875,0.7335; 1,1">
                                          <p:stCondLst>
                                            <p:cond delay="830"/>
                                          </p:stCondLst>
                                        </p:cTn>
                                        <p:tgtEl>
                                          <p:spTgt spid="15"/>
                                        </p:tgtEl>
                                        <p:attrNameLst>
                                          <p:attrName>ppt_y</p:attrName>
                                        </p:attrNameLst>
                                      </p:cBhvr>
                                      <p:tavLst>
                                        <p:tav tm="0" fmla="#ppt_y-sin(pi*$)/9">
                                          <p:val>
                                            <p:fltVal val="0"/>
                                          </p:val>
                                        </p:tav>
                                        <p:tav tm="100000">
                                          <p:val>
                                            <p:fltVal val="1"/>
                                          </p:val>
                                        </p:tav>
                                      </p:tavLst>
                                    </p:anim>
                                    <p:anim calcmode="lin" valueType="num">
                                      <p:cBhvr>
                                        <p:cTn id="98" dur="415" tmFilter="0, 0; 0.125,0.2665; 0.25,0.4; 0.375,0.465; 0.5,0.5;  0.625,0.535; 0.75,0.6; 0.875,0.7335; 1,1">
                                          <p:stCondLst>
                                            <p:cond delay="1655"/>
                                          </p:stCondLst>
                                        </p:cTn>
                                        <p:tgtEl>
                                          <p:spTgt spid="15"/>
                                        </p:tgtEl>
                                        <p:attrNameLst>
                                          <p:attrName>ppt_y</p:attrName>
                                        </p:attrNameLst>
                                      </p:cBhvr>
                                      <p:tavLst>
                                        <p:tav tm="0" fmla="#ppt_y-sin(pi*$)/27">
                                          <p:val>
                                            <p:fltVal val="0"/>
                                          </p:val>
                                        </p:tav>
                                        <p:tav tm="100000">
                                          <p:val>
                                            <p:fltVal val="1"/>
                                          </p:val>
                                        </p:tav>
                                      </p:tavLst>
                                    </p:anim>
                                    <p:anim calcmode="lin" valueType="num">
                                      <p:cBhvr>
                                        <p:cTn id="99" dur="205" tmFilter="0, 0; 0.125,0.2665; 0.25,0.4; 0.375,0.465; 0.5,0.5;  0.625,0.535; 0.75,0.6; 0.875,0.7335; 1,1">
                                          <p:stCondLst>
                                            <p:cond delay="2070"/>
                                          </p:stCondLst>
                                        </p:cTn>
                                        <p:tgtEl>
                                          <p:spTgt spid="15"/>
                                        </p:tgtEl>
                                        <p:attrNameLst>
                                          <p:attrName>ppt_y</p:attrName>
                                        </p:attrNameLst>
                                      </p:cBhvr>
                                      <p:tavLst>
                                        <p:tav tm="0" fmla="#ppt_y-sin(pi*$)/81">
                                          <p:val>
                                            <p:fltVal val="0"/>
                                          </p:val>
                                        </p:tav>
                                        <p:tav tm="100000">
                                          <p:val>
                                            <p:fltVal val="1"/>
                                          </p:val>
                                        </p:tav>
                                      </p:tavLst>
                                    </p:anim>
                                    <p:animScale>
                                      <p:cBhvr>
                                        <p:cTn id="100" dur="33">
                                          <p:stCondLst>
                                            <p:cond delay="812"/>
                                          </p:stCondLst>
                                        </p:cTn>
                                        <p:tgtEl>
                                          <p:spTgt spid="15"/>
                                        </p:tgtEl>
                                      </p:cBhvr>
                                      <p:to x="100000" y="60000"/>
                                    </p:animScale>
                                    <p:animScale>
                                      <p:cBhvr>
                                        <p:cTn id="101" dur="207" decel="50000">
                                          <p:stCondLst>
                                            <p:cond delay="845"/>
                                          </p:stCondLst>
                                        </p:cTn>
                                        <p:tgtEl>
                                          <p:spTgt spid="15"/>
                                        </p:tgtEl>
                                      </p:cBhvr>
                                      <p:to x="100000" y="100000"/>
                                    </p:animScale>
                                    <p:animScale>
                                      <p:cBhvr>
                                        <p:cTn id="102" dur="33">
                                          <p:stCondLst>
                                            <p:cond delay="1640"/>
                                          </p:stCondLst>
                                        </p:cTn>
                                        <p:tgtEl>
                                          <p:spTgt spid="15"/>
                                        </p:tgtEl>
                                      </p:cBhvr>
                                      <p:to x="100000" y="80000"/>
                                    </p:animScale>
                                    <p:animScale>
                                      <p:cBhvr>
                                        <p:cTn id="103" dur="207" decel="50000">
                                          <p:stCondLst>
                                            <p:cond delay="1673"/>
                                          </p:stCondLst>
                                        </p:cTn>
                                        <p:tgtEl>
                                          <p:spTgt spid="15"/>
                                        </p:tgtEl>
                                      </p:cBhvr>
                                      <p:to x="100000" y="100000"/>
                                    </p:animScale>
                                    <p:animScale>
                                      <p:cBhvr>
                                        <p:cTn id="104" dur="33">
                                          <p:stCondLst>
                                            <p:cond delay="2052"/>
                                          </p:stCondLst>
                                        </p:cTn>
                                        <p:tgtEl>
                                          <p:spTgt spid="15"/>
                                        </p:tgtEl>
                                      </p:cBhvr>
                                      <p:to x="100000" y="90000"/>
                                    </p:animScale>
                                    <p:animScale>
                                      <p:cBhvr>
                                        <p:cTn id="105" dur="207" decel="50000">
                                          <p:stCondLst>
                                            <p:cond delay="2085"/>
                                          </p:stCondLst>
                                        </p:cTn>
                                        <p:tgtEl>
                                          <p:spTgt spid="15"/>
                                        </p:tgtEl>
                                      </p:cBhvr>
                                      <p:to x="100000" y="100000"/>
                                    </p:animScale>
                                    <p:animScale>
                                      <p:cBhvr>
                                        <p:cTn id="106" dur="33">
                                          <p:stCondLst>
                                            <p:cond delay="2260"/>
                                          </p:stCondLst>
                                        </p:cTn>
                                        <p:tgtEl>
                                          <p:spTgt spid="15"/>
                                        </p:tgtEl>
                                      </p:cBhvr>
                                      <p:to x="100000" y="95000"/>
                                    </p:animScale>
                                    <p:animScale>
                                      <p:cBhvr>
                                        <p:cTn id="107" dur="207" decel="50000">
                                          <p:stCondLst>
                                            <p:cond delay="2293"/>
                                          </p:stCondLst>
                                        </p:cTn>
                                        <p:tgtEl>
                                          <p:spTgt spid="15"/>
                                        </p:tgtEl>
                                      </p:cBhvr>
                                      <p:to x="100000" y="100000"/>
                                    </p:animScale>
                                  </p:childTnLst>
                                </p:cTn>
                              </p:par>
                              <p:par>
                                <p:cTn id="108" presetID="26" presetClass="entr" presetSubtype="0" fill="hold" grpId="0" nodeType="withEffect">
                                  <p:stCondLst>
                                    <p:cond delay="50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725">
                                          <p:stCondLst>
                                            <p:cond delay="0"/>
                                          </p:stCondLst>
                                        </p:cTn>
                                        <p:tgtEl>
                                          <p:spTgt spid="16"/>
                                        </p:tgtEl>
                                      </p:cBhvr>
                                    </p:animEffect>
                                    <p:anim calcmode="lin" valueType="num">
                                      <p:cBhvr>
                                        <p:cTn id="111" dur="2278"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830"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830" tmFilter="0, 0; 0.125,0.2665; 0.25,0.4; 0.375,0.465; 0.5,0.5;  0.625,0.535; 0.75,0.6; 0.875,0.7335; 1,1">
                                          <p:stCondLst>
                                            <p:cond delay="830"/>
                                          </p:stCondLst>
                                        </p:cTn>
                                        <p:tgtEl>
                                          <p:spTgt spid="16"/>
                                        </p:tgtEl>
                                        <p:attrNameLst>
                                          <p:attrName>ppt_y</p:attrName>
                                        </p:attrNameLst>
                                      </p:cBhvr>
                                      <p:tavLst>
                                        <p:tav tm="0" fmla="#ppt_y-sin(pi*$)/9">
                                          <p:val>
                                            <p:fltVal val="0"/>
                                          </p:val>
                                        </p:tav>
                                        <p:tav tm="100000">
                                          <p:val>
                                            <p:fltVal val="1"/>
                                          </p:val>
                                        </p:tav>
                                      </p:tavLst>
                                    </p:anim>
                                    <p:anim calcmode="lin" valueType="num">
                                      <p:cBhvr>
                                        <p:cTn id="114" dur="415" tmFilter="0, 0; 0.125,0.2665; 0.25,0.4; 0.375,0.465; 0.5,0.5;  0.625,0.535; 0.75,0.6; 0.875,0.7335; 1,1">
                                          <p:stCondLst>
                                            <p:cond delay="1655"/>
                                          </p:stCondLst>
                                        </p:cTn>
                                        <p:tgtEl>
                                          <p:spTgt spid="16"/>
                                        </p:tgtEl>
                                        <p:attrNameLst>
                                          <p:attrName>ppt_y</p:attrName>
                                        </p:attrNameLst>
                                      </p:cBhvr>
                                      <p:tavLst>
                                        <p:tav tm="0" fmla="#ppt_y-sin(pi*$)/27">
                                          <p:val>
                                            <p:fltVal val="0"/>
                                          </p:val>
                                        </p:tav>
                                        <p:tav tm="100000">
                                          <p:val>
                                            <p:fltVal val="1"/>
                                          </p:val>
                                        </p:tav>
                                      </p:tavLst>
                                    </p:anim>
                                    <p:anim calcmode="lin" valueType="num">
                                      <p:cBhvr>
                                        <p:cTn id="115" dur="205" tmFilter="0, 0; 0.125,0.2665; 0.25,0.4; 0.375,0.465; 0.5,0.5;  0.625,0.535; 0.75,0.6; 0.875,0.7335; 1,1">
                                          <p:stCondLst>
                                            <p:cond delay="2070"/>
                                          </p:stCondLst>
                                        </p:cTn>
                                        <p:tgtEl>
                                          <p:spTgt spid="16"/>
                                        </p:tgtEl>
                                        <p:attrNameLst>
                                          <p:attrName>ppt_y</p:attrName>
                                        </p:attrNameLst>
                                      </p:cBhvr>
                                      <p:tavLst>
                                        <p:tav tm="0" fmla="#ppt_y-sin(pi*$)/81">
                                          <p:val>
                                            <p:fltVal val="0"/>
                                          </p:val>
                                        </p:tav>
                                        <p:tav tm="100000">
                                          <p:val>
                                            <p:fltVal val="1"/>
                                          </p:val>
                                        </p:tav>
                                      </p:tavLst>
                                    </p:anim>
                                    <p:animScale>
                                      <p:cBhvr>
                                        <p:cTn id="116" dur="33">
                                          <p:stCondLst>
                                            <p:cond delay="812"/>
                                          </p:stCondLst>
                                        </p:cTn>
                                        <p:tgtEl>
                                          <p:spTgt spid="16"/>
                                        </p:tgtEl>
                                      </p:cBhvr>
                                      <p:to x="100000" y="60000"/>
                                    </p:animScale>
                                    <p:animScale>
                                      <p:cBhvr>
                                        <p:cTn id="117" dur="207" decel="50000">
                                          <p:stCondLst>
                                            <p:cond delay="845"/>
                                          </p:stCondLst>
                                        </p:cTn>
                                        <p:tgtEl>
                                          <p:spTgt spid="16"/>
                                        </p:tgtEl>
                                      </p:cBhvr>
                                      <p:to x="100000" y="100000"/>
                                    </p:animScale>
                                    <p:animScale>
                                      <p:cBhvr>
                                        <p:cTn id="118" dur="33">
                                          <p:stCondLst>
                                            <p:cond delay="1640"/>
                                          </p:stCondLst>
                                        </p:cTn>
                                        <p:tgtEl>
                                          <p:spTgt spid="16"/>
                                        </p:tgtEl>
                                      </p:cBhvr>
                                      <p:to x="100000" y="80000"/>
                                    </p:animScale>
                                    <p:animScale>
                                      <p:cBhvr>
                                        <p:cTn id="119" dur="207" decel="50000">
                                          <p:stCondLst>
                                            <p:cond delay="1673"/>
                                          </p:stCondLst>
                                        </p:cTn>
                                        <p:tgtEl>
                                          <p:spTgt spid="16"/>
                                        </p:tgtEl>
                                      </p:cBhvr>
                                      <p:to x="100000" y="100000"/>
                                    </p:animScale>
                                    <p:animScale>
                                      <p:cBhvr>
                                        <p:cTn id="120" dur="33">
                                          <p:stCondLst>
                                            <p:cond delay="2052"/>
                                          </p:stCondLst>
                                        </p:cTn>
                                        <p:tgtEl>
                                          <p:spTgt spid="16"/>
                                        </p:tgtEl>
                                      </p:cBhvr>
                                      <p:to x="100000" y="90000"/>
                                    </p:animScale>
                                    <p:animScale>
                                      <p:cBhvr>
                                        <p:cTn id="121" dur="207" decel="50000">
                                          <p:stCondLst>
                                            <p:cond delay="2085"/>
                                          </p:stCondLst>
                                        </p:cTn>
                                        <p:tgtEl>
                                          <p:spTgt spid="16"/>
                                        </p:tgtEl>
                                      </p:cBhvr>
                                      <p:to x="100000" y="100000"/>
                                    </p:animScale>
                                    <p:animScale>
                                      <p:cBhvr>
                                        <p:cTn id="122" dur="33">
                                          <p:stCondLst>
                                            <p:cond delay="2260"/>
                                          </p:stCondLst>
                                        </p:cTn>
                                        <p:tgtEl>
                                          <p:spTgt spid="16"/>
                                        </p:tgtEl>
                                      </p:cBhvr>
                                      <p:to x="100000" y="95000"/>
                                    </p:animScale>
                                    <p:animScale>
                                      <p:cBhvr>
                                        <p:cTn id="123" dur="207" decel="50000">
                                          <p:stCondLst>
                                            <p:cond delay="2293"/>
                                          </p:stCondLst>
                                        </p:cTn>
                                        <p:tgtEl>
                                          <p:spTgt spid="16"/>
                                        </p:tgtEl>
                                      </p:cBhvr>
                                      <p:to x="100000" y="100000"/>
                                    </p:animScale>
                                  </p:childTnLst>
                                </p:cTn>
                              </p:par>
                              <p:par>
                                <p:cTn id="124" presetID="26" presetClass="entr" presetSubtype="0" fill="hold" grpId="0" nodeType="withEffect">
                                  <p:stCondLst>
                                    <p:cond delay="500"/>
                                  </p:stCondLst>
                                  <p:childTnLst>
                                    <p:set>
                                      <p:cBhvr>
                                        <p:cTn id="125" dur="1" fill="hold">
                                          <p:stCondLst>
                                            <p:cond delay="0"/>
                                          </p:stCondLst>
                                        </p:cTn>
                                        <p:tgtEl>
                                          <p:spTgt spid="17"/>
                                        </p:tgtEl>
                                        <p:attrNameLst>
                                          <p:attrName>style.visibility</p:attrName>
                                        </p:attrNameLst>
                                      </p:cBhvr>
                                      <p:to>
                                        <p:strVal val="visible"/>
                                      </p:to>
                                    </p:set>
                                    <p:animEffect transition="in" filter="wipe(down)">
                                      <p:cBhvr>
                                        <p:cTn id="126" dur="725">
                                          <p:stCondLst>
                                            <p:cond delay="0"/>
                                          </p:stCondLst>
                                        </p:cTn>
                                        <p:tgtEl>
                                          <p:spTgt spid="17"/>
                                        </p:tgtEl>
                                      </p:cBhvr>
                                    </p:animEffect>
                                    <p:anim calcmode="lin" valueType="num">
                                      <p:cBhvr>
                                        <p:cTn id="127" dur="2278"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8" dur="830"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9" dur="830" tmFilter="0, 0; 0.125,0.2665; 0.25,0.4; 0.375,0.465; 0.5,0.5;  0.625,0.535; 0.75,0.6; 0.875,0.7335; 1,1">
                                          <p:stCondLst>
                                            <p:cond delay="830"/>
                                          </p:stCondLst>
                                        </p:cTn>
                                        <p:tgtEl>
                                          <p:spTgt spid="17"/>
                                        </p:tgtEl>
                                        <p:attrNameLst>
                                          <p:attrName>ppt_y</p:attrName>
                                        </p:attrNameLst>
                                      </p:cBhvr>
                                      <p:tavLst>
                                        <p:tav tm="0" fmla="#ppt_y-sin(pi*$)/9">
                                          <p:val>
                                            <p:fltVal val="0"/>
                                          </p:val>
                                        </p:tav>
                                        <p:tav tm="100000">
                                          <p:val>
                                            <p:fltVal val="1"/>
                                          </p:val>
                                        </p:tav>
                                      </p:tavLst>
                                    </p:anim>
                                    <p:anim calcmode="lin" valueType="num">
                                      <p:cBhvr>
                                        <p:cTn id="130" dur="415" tmFilter="0, 0; 0.125,0.2665; 0.25,0.4; 0.375,0.465; 0.5,0.5;  0.625,0.535; 0.75,0.6; 0.875,0.7335; 1,1">
                                          <p:stCondLst>
                                            <p:cond delay="1655"/>
                                          </p:stCondLst>
                                        </p:cTn>
                                        <p:tgtEl>
                                          <p:spTgt spid="17"/>
                                        </p:tgtEl>
                                        <p:attrNameLst>
                                          <p:attrName>ppt_y</p:attrName>
                                        </p:attrNameLst>
                                      </p:cBhvr>
                                      <p:tavLst>
                                        <p:tav tm="0" fmla="#ppt_y-sin(pi*$)/27">
                                          <p:val>
                                            <p:fltVal val="0"/>
                                          </p:val>
                                        </p:tav>
                                        <p:tav tm="100000">
                                          <p:val>
                                            <p:fltVal val="1"/>
                                          </p:val>
                                        </p:tav>
                                      </p:tavLst>
                                    </p:anim>
                                    <p:anim calcmode="lin" valueType="num">
                                      <p:cBhvr>
                                        <p:cTn id="131" dur="205" tmFilter="0, 0; 0.125,0.2665; 0.25,0.4; 0.375,0.465; 0.5,0.5;  0.625,0.535; 0.75,0.6; 0.875,0.7335; 1,1">
                                          <p:stCondLst>
                                            <p:cond delay="2070"/>
                                          </p:stCondLst>
                                        </p:cTn>
                                        <p:tgtEl>
                                          <p:spTgt spid="17"/>
                                        </p:tgtEl>
                                        <p:attrNameLst>
                                          <p:attrName>ppt_y</p:attrName>
                                        </p:attrNameLst>
                                      </p:cBhvr>
                                      <p:tavLst>
                                        <p:tav tm="0" fmla="#ppt_y-sin(pi*$)/81">
                                          <p:val>
                                            <p:fltVal val="0"/>
                                          </p:val>
                                        </p:tav>
                                        <p:tav tm="100000">
                                          <p:val>
                                            <p:fltVal val="1"/>
                                          </p:val>
                                        </p:tav>
                                      </p:tavLst>
                                    </p:anim>
                                    <p:animScale>
                                      <p:cBhvr>
                                        <p:cTn id="132" dur="33">
                                          <p:stCondLst>
                                            <p:cond delay="812"/>
                                          </p:stCondLst>
                                        </p:cTn>
                                        <p:tgtEl>
                                          <p:spTgt spid="17"/>
                                        </p:tgtEl>
                                      </p:cBhvr>
                                      <p:to x="100000" y="60000"/>
                                    </p:animScale>
                                    <p:animScale>
                                      <p:cBhvr>
                                        <p:cTn id="133" dur="207" decel="50000">
                                          <p:stCondLst>
                                            <p:cond delay="845"/>
                                          </p:stCondLst>
                                        </p:cTn>
                                        <p:tgtEl>
                                          <p:spTgt spid="17"/>
                                        </p:tgtEl>
                                      </p:cBhvr>
                                      <p:to x="100000" y="100000"/>
                                    </p:animScale>
                                    <p:animScale>
                                      <p:cBhvr>
                                        <p:cTn id="134" dur="33">
                                          <p:stCondLst>
                                            <p:cond delay="1640"/>
                                          </p:stCondLst>
                                        </p:cTn>
                                        <p:tgtEl>
                                          <p:spTgt spid="17"/>
                                        </p:tgtEl>
                                      </p:cBhvr>
                                      <p:to x="100000" y="80000"/>
                                    </p:animScale>
                                    <p:animScale>
                                      <p:cBhvr>
                                        <p:cTn id="135" dur="207" decel="50000">
                                          <p:stCondLst>
                                            <p:cond delay="1673"/>
                                          </p:stCondLst>
                                        </p:cTn>
                                        <p:tgtEl>
                                          <p:spTgt spid="17"/>
                                        </p:tgtEl>
                                      </p:cBhvr>
                                      <p:to x="100000" y="100000"/>
                                    </p:animScale>
                                    <p:animScale>
                                      <p:cBhvr>
                                        <p:cTn id="136" dur="33">
                                          <p:stCondLst>
                                            <p:cond delay="2052"/>
                                          </p:stCondLst>
                                        </p:cTn>
                                        <p:tgtEl>
                                          <p:spTgt spid="17"/>
                                        </p:tgtEl>
                                      </p:cBhvr>
                                      <p:to x="100000" y="90000"/>
                                    </p:animScale>
                                    <p:animScale>
                                      <p:cBhvr>
                                        <p:cTn id="137" dur="207" decel="50000">
                                          <p:stCondLst>
                                            <p:cond delay="2085"/>
                                          </p:stCondLst>
                                        </p:cTn>
                                        <p:tgtEl>
                                          <p:spTgt spid="17"/>
                                        </p:tgtEl>
                                      </p:cBhvr>
                                      <p:to x="100000" y="100000"/>
                                    </p:animScale>
                                    <p:animScale>
                                      <p:cBhvr>
                                        <p:cTn id="138" dur="33">
                                          <p:stCondLst>
                                            <p:cond delay="2260"/>
                                          </p:stCondLst>
                                        </p:cTn>
                                        <p:tgtEl>
                                          <p:spTgt spid="17"/>
                                        </p:tgtEl>
                                      </p:cBhvr>
                                      <p:to x="100000" y="95000"/>
                                    </p:animScale>
                                    <p:animScale>
                                      <p:cBhvr>
                                        <p:cTn id="139" dur="207" decel="50000">
                                          <p:stCondLst>
                                            <p:cond delay="2293"/>
                                          </p:stCondLst>
                                        </p:cTn>
                                        <p:tgtEl>
                                          <p:spTgt spid="17"/>
                                        </p:tgtEl>
                                      </p:cBhvr>
                                      <p:to x="100000" y="100000"/>
                                    </p:animScale>
                                  </p:childTnLst>
                                </p:cTn>
                              </p:par>
                              <p:par>
                                <p:cTn id="140" presetID="26" presetClass="entr" presetSubtype="0" fill="hold" grpId="0" nodeType="withEffect">
                                  <p:stCondLst>
                                    <p:cond delay="500"/>
                                  </p:stCondLst>
                                  <p:childTnLst>
                                    <p:set>
                                      <p:cBhvr>
                                        <p:cTn id="141" dur="1" fill="hold">
                                          <p:stCondLst>
                                            <p:cond delay="0"/>
                                          </p:stCondLst>
                                        </p:cTn>
                                        <p:tgtEl>
                                          <p:spTgt spid="18"/>
                                        </p:tgtEl>
                                        <p:attrNameLst>
                                          <p:attrName>style.visibility</p:attrName>
                                        </p:attrNameLst>
                                      </p:cBhvr>
                                      <p:to>
                                        <p:strVal val="visible"/>
                                      </p:to>
                                    </p:set>
                                    <p:animEffect transition="in" filter="wipe(down)">
                                      <p:cBhvr>
                                        <p:cTn id="142" dur="725">
                                          <p:stCondLst>
                                            <p:cond delay="0"/>
                                          </p:stCondLst>
                                        </p:cTn>
                                        <p:tgtEl>
                                          <p:spTgt spid="18"/>
                                        </p:tgtEl>
                                      </p:cBhvr>
                                    </p:animEffect>
                                    <p:anim calcmode="lin" valueType="num">
                                      <p:cBhvr>
                                        <p:cTn id="143" dur="2278"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44" dur="830"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45" dur="830" tmFilter="0, 0; 0.125,0.2665; 0.25,0.4; 0.375,0.465; 0.5,0.5;  0.625,0.535; 0.75,0.6; 0.875,0.7335; 1,1">
                                          <p:stCondLst>
                                            <p:cond delay="830"/>
                                          </p:stCondLst>
                                        </p:cTn>
                                        <p:tgtEl>
                                          <p:spTgt spid="18"/>
                                        </p:tgtEl>
                                        <p:attrNameLst>
                                          <p:attrName>ppt_y</p:attrName>
                                        </p:attrNameLst>
                                      </p:cBhvr>
                                      <p:tavLst>
                                        <p:tav tm="0" fmla="#ppt_y-sin(pi*$)/9">
                                          <p:val>
                                            <p:fltVal val="0"/>
                                          </p:val>
                                        </p:tav>
                                        <p:tav tm="100000">
                                          <p:val>
                                            <p:fltVal val="1"/>
                                          </p:val>
                                        </p:tav>
                                      </p:tavLst>
                                    </p:anim>
                                    <p:anim calcmode="lin" valueType="num">
                                      <p:cBhvr>
                                        <p:cTn id="146" dur="415" tmFilter="0, 0; 0.125,0.2665; 0.25,0.4; 0.375,0.465; 0.5,0.5;  0.625,0.535; 0.75,0.6; 0.875,0.7335; 1,1">
                                          <p:stCondLst>
                                            <p:cond delay="1655"/>
                                          </p:stCondLst>
                                        </p:cTn>
                                        <p:tgtEl>
                                          <p:spTgt spid="18"/>
                                        </p:tgtEl>
                                        <p:attrNameLst>
                                          <p:attrName>ppt_y</p:attrName>
                                        </p:attrNameLst>
                                      </p:cBhvr>
                                      <p:tavLst>
                                        <p:tav tm="0" fmla="#ppt_y-sin(pi*$)/27">
                                          <p:val>
                                            <p:fltVal val="0"/>
                                          </p:val>
                                        </p:tav>
                                        <p:tav tm="100000">
                                          <p:val>
                                            <p:fltVal val="1"/>
                                          </p:val>
                                        </p:tav>
                                      </p:tavLst>
                                    </p:anim>
                                    <p:anim calcmode="lin" valueType="num">
                                      <p:cBhvr>
                                        <p:cTn id="147" dur="205" tmFilter="0, 0; 0.125,0.2665; 0.25,0.4; 0.375,0.465; 0.5,0.5;  0.625,0.535; 0.75,0.6; 0.875,0.7335; 1,1">
                                          <p:stCondLst>
                                            <p:cond delay="2070"/>
                                          </p:stCondLst>
                                        </p:cTn>
                                        <p:tgtEl>
                                          <p:spTgt spid="18"/>
                                        </p:tgtEl>
                                        <p:attrNameLst>
                                          <p:attrName>ppt_y</p:attrName>
                                        </p:attrNameLst>
                                      </p:cBhvr>
                                      <p:tavLst>
                                        <p:tav tm="0" fmla="#ppt_y-sin(pi*$)/81">
                                          <p:val>
                                            <p:fltVal val="0"/>
                                          </p:val>
                                        </p:tav>
                                        <p:tav tm="100000">
                                          <p:val>
                                            <p:fltVal val="1"/>
                                          </p:val>
                                        </p:tav>
                                      </p:tavLst>
                                    </p:anim>
                                    <p:animScale>
                                      <p:cBhvr>
                                        <p:cTn id="148" dur="33">
                                          <p:stCondLst>
                                            <p:cond delay="812"/>
                                          </p:stCondLst>
                                        </p:cTn>
                                        <p:tgtEl>
                                          <p:spTgt spid="18"/>
                                        </p:tgtEl>
                                      </p:cBhvr>
                                      <p:to x="100000" y="60000"/>
                                    </p:animScale>
                                    <p:animScale>
                                      <p:cBhvr>
                                        <p:cTn id="149" dur="207" decel="50000">
                                          <p:stCondLst>
                                            <p:cond delay="845"/>
                                          </p:stCondLst>
                                        </p:cTn>
                                        <p:tgtEl>
                                          <p:spTgt spid="18"/>
                                        </p:tgtEl>
                                      </p:cBhvr>
                                      <p:to x="100000" y="100000"/>
                                    </p:animScale>
                                    <p:animScale>
                                      <p:cBhvr>
                                        <p:cTn id="150" dur="33">
                                          <p:stCondLst>
                                            <p:cond delay="1640"/>
                                          </p:stCondLst>
                                        </p:cTn>
                                        <p:tgtEl>
                                          <p:spTgt spid="18"/>
                                        </p:tgtEl>
                                      </p:cBhvr>
                                      <p:to x="100000" y="80000"/>
                                    </p:animScale>
                                    <p:animScale>
                                      <p:cBhvr>
                                        <p:cTn id="151" dur="207" decel="50000">
                                          <p:stCondLst>
                                            <p:cond delay="1673"/>
                                          </p:stCondLst>
                                        </p:cTn>
                                        <p:tgtEl>
                                          <p:spTgt spid="18"/>
                                        </p:tgtEl>
                                      </p:cBhvr>
                                      <p:to x="100000" y="100000"/>
                                    </p:animScale>
                                    <p:animScale>
                                      <p:cBhvr>
                                        <p:cTn id="152" dur="33">
                                          <p:stCondLst>
                                            <p:cond delay="2052"/>
                                          </p:stCondLst>
                                        </p:cTn>
                                        <p:tgtEl>
                                          <p:spTgt spid="18"/>
                                        </p:tgtEl>
                                      </p:cBhvr>
                                      <p:to x="100000" y="90000"/>
                                    </p:animScale>
                                    <p:animScale>
                                      <p:cBhvr>
                                        <p:cTn id="153" dur="207" decel="50000">
                                          <p:stCondLst>
                                            <p:cond delay="2085"/>
                                          </p:stCondLst>
                                        </p:cTn>
                                        <p:tgtEl>
                                          <p:spTgt spid="18"/>
                                        </p:tgtEl>
                                      </p:cBhvr>
                                      <p:to x="100000" y="100000"/>
                                    </p:animScale>
                                    <p:animScale>
                                      <p:cBhvr>
                                        <p:cTn id="154" dur="33">
                                          <p:stCondLst>
                                            <p:cond delay="2260"/>
                                          </p:stCondLst>
                                        </p:cTn>
                                        <p:tgtEl>
                                          <p:spTgt spid="18"/>
                                        </p:tgtEl>
                                      </p:cBhvr>
                                      <p:to x="100000" y="95000"/>
                                    </p:animScale>
                                    <p:animScale>
                                      <p:cBhvr>
                                        <p:cTn id="155" dur="207" decel="50000">
                                          <p:stCondLst>
                                            <p:cond delay="2293"/>
                                          </p:stCondLst>
                                        </p:cTn>
                                        <p:tgtEl>
                                          <p:spTgt spid="18"/>
                                        </p:tgtEl>
                                      </p:cBhvr>
                                      <p:to x="100000" y="100000"/>
                                    </p:animScale>
                                  </p:childTnLst>
                                </p:cTn>
                              </p:par>
                              <p:par>
                                <p:cTn id="156" presetID="26" presetClass="entr" presetSubtype="0" fill="hold" grpId="0" nodeType="withEffect">
                                  <p:stCondLst>
                                    <p:cond delay="500"/>
                                  </p:stCondLst>
                                  <p:childTnLst>
                                    <p:set>
                                      <p:cBhvr>
                                        <p:cTn id="157" dur="1" fill="hold">
                                          <p:stCondLst>
                                            <p:cond delay="0"/>
                                          </p:stCondLst>
                                        </p:cTn>
                                        <p:tgtEl>
                                          <p:spTgt spid="20"/>
                                        </p:tgtEl>
                                        <p:attrNameLst>
                                          <p:attrName>style.visibility</p:attrName>
                                        </p:attrNameLst>
                                      </p:cBhvr>
                                      <p:to>
                                        <p:strVal val="visible"/>
                                      </p:to>
                                    </p:set>
                                    <p:animEffect transition="in" filter="wipe(down)">
                                      <p:cBhvr>
                                        <p:cTn id="158" dur="725">
                                          <p:stCondLst>
                                            <p:cond delay="0"/>
                                          </p:stCondLst>
                                        </p:cTn>
                                        <p:tgtEl>
                                          <p:spTgt spid="20"/>
                                        </p:tgtEl>
                                      </p:cBhvr>
                                    </p:animEffect>
                                    <p:anim calcmode="lin" valueType="num">
                                      <p:cBhvr>
                                        <p:cTn id="159" dur="2278"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60" dur="830"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61" dur="830" tmFilter="0, 0; 0.125,0.2665; 0.25,0.4; 0.375,0.465; 0.5,0.5;  0.625,0.535; 0.75,0.6; 0.875,0.7335; 1,1">
                                          <p:stCondLst>
                                            <p:cond delay="830"/>
                                          </p:stCondLst>
                                        </p:cTn>
                                        <p:tgtEl>
                                          <p:spTgt spid="20"/>
                                        </p:tgtEl>
                                        <p:attrNameLst>
                                          <p:attrName>ppt_y</p:attrName>
                                        </p:attrNameLst>
                                      </p:cBhvr>
                                      <p:tavLst>
                                        <p:tav tm="0" fmla="#ppt_y-sin(pi*$)/9">
                                          <p:val>
                                            <p:fltVal val="0"/>
                                          </p:val>
                                        </p:tav>
                                        <p:tav tm="100000">
                                          <p:val>
                                            <p:fltVal val="1"/>
                                          </p:val>
                                        </p:tav>
                                      </p:tavLst>
                                    </p:anim>
                                    <p:anim calcmode="lin" valueType="num">
                                      <p:cBhvr>
                                        <p:cTn id="162" dur="415" tmFilter="0, 0; 0.125,0.2665; 0.25,0.4; 0.375,0.465; 0.5,0.5;  0.625,0.535; 0.75,0.6; 0.875,0.7335; 1,1">
                                          <p:stCondLst>
                                            <p:cond delay="1655"/>
                                          </p:stCondLst>
                                        </p:cTn>
                                        <p:tgtEl>
                                          <p:spTgt spid="20"/>
                                        </p:tgtEl>
                                        <p:attrNameLst>
                                          <p:attrName>ppt_y</p:attrName>
                                        </p:attrNameLst>
                                      </p:cBhvr>
                                      <p:tavLst>
                                        <p:tav tm="0" fmla="#ppt_y-sin(pi*$)/27">
                                          <p:val>
                                            <p:fltVal val="0"/>
                                          </p:val>
                                        </p:tav>
                                        <p:tav tm="100000">
                                          <p:val>
                                            <p:fltVal val="1"/>
                                          </p:val>
                                        </p:tav>
                                      </p:tavLst>
                                    </p:anim>
                                    <p:anim calcmode="lin" valueType="num">
                                      <p:cBhvr>
                                        <p:cTn id="163" dur="205" tmFilter="0, 0; 0.125,0.2665; 0.25,0.4; 0.375,0.465; 0.5,0.5;  0.625,0.535; 0.75,0.6; 0.875,0.7335; 1,1">
                                          <p:stCondLst>
                                            <p:cond delay="2070"/>
                                          </p:stCondLst>
                                        </p:cTn>
                                        <p:tgtEl>
                                          <p:spTgt spid="20"/>
                                        </p:tgtEl>
                                        <p:attrNameLst>
                                          <p:attrName>ppt_y</p:attrName>
                                        </p:attrNameLst>
                                      </p:cBhvr>
                                      <p:tavLst>
                                        <p:tav tm="0" fmla="#ppt_y-sin(pi*$)/81">
                                          <p:val>
                                            <p:fltVal val="0"/>
                                          </p:val>
                                        </p:tav>
                                        <p:tav tm="100000">
                                          <p:val>
                                            <p:fltVal val="1"/>
                                          </p:val>
                                        </p:tav>
                                      </p:tavLst>
                                    </p:anim>
                                    <p:animScale>
                                      <p:cBhvr>
                                        <p:cTn id="164" dur="33">
                                          <p:stCondLst>
                                            <p:cond delay="812"/>
                                          </p:stCondLst>
                                        </p:cTn>
                                        <p:tgtEl>
                                          <p:spTgt spid="20"/>
                                        </p:tgtEl>
                                      </p:cBhvr>
                                      <p:to x="100000" y="60000"/>
                                    </p:animScale>
                                    <p:animScale>
                                      <p:cBhvr>
                                        <p:cTn id="165" dur="207" decel="50000">
                                          <p:stCondLst>
                                            <p:cond delay="845"/>
                                          </p:stCondLst>
                                        </p:cTn>
                                        <p:tgtEl>
                                          <p:spTgt spid="20"/>
                                        </p:tgtEl>
                                      </p:cBhvr>
                                      <p:to x="100000" y="100000"/>
                                    </p:animScale>
                                    <p:animScale>
                                      <p:cBhvr>
                                        <p:cTn id="166" dur="33">
                                          <p:stCondLst>
                                            <p:cond delay="1640"/>
                                          </p:stCondLst>
                                        </p:cTn>
                                        <p:tgtEl>
                                          <p:spTgt spid="20"/>
                                        </p:tgtEl>
                                      </p:cBhvr>
                                      <p:to x="100000" y="80000"/>
                                    </p:animScale>
                                    <p:animScale>
                                      <p:cBhvr>
                                        <p:cTn id="167" dur="207" decel="50000">
                                          <p:stCondLst>
                                            <p:cond delay="1673"/>
                                          </p:stCondLst>
                                        </p:cTn>
                                        <p:tgtEl>
                                          <p:spTgt spid="20"/>
                                        </p:tgtEl>
                                      </p:cBhvr>
                                      <p:to x="100000" y="100000"/>
                                    </p:animScale>
                                    <p:animScale>
                                      <p:cBhvr>
                                        <p:cTn id="168" dur="33">
                                          <p:stCondLst>
                                            <p:cond delay="2052"/>
                                          </p:stCondLst>
                                        </p:cTn>
                                        <p:tgtEl>
                                          <p:spTgt spid="20"/>
                                        </p:tgtEl>
                                      </p:cBhvr>
                                      <p:to x="100000" y="90000"/>
                                    </p:animScale>
                                    <p:animScale>
                                      <p:cBhvr>
                                        <p:cTn id="169" dur="207" decel="50000">
                                          <p:stCondLst>
                                            <p:cond delay="2085"/>
                                          </p:stCondLst>
                                        </p:cTn>
                                        <p:tgtEl>
                                          <p:spTgt spid="20"/>
                                        </p:tgtEl>
                                      </p:cBhvr>
                                      <p:to x="100000" y="100000"/>
                                    </p:animScale>
                                    <p:animScale>
                                      <p:cBhvr>
                                        <p:cTn id="170" dur="33">
                                          <p:stCondLst>
                                            <p:cond delay="2260"/>
                                          </p:stCondLst>
                                        </p:cTn>
                                        <p:tgtEl>
                                          <p:spTgt spid="20"/>
                                        </p:tgtEl>
                                      </p:cBhvr>
                                      <p:to x="100000" y="95000"/>
                                    </p:animScale>
                                    <p:animScale>
                                      <p:cBhvr>
                                        <p:cTn id="171" dur="207" decel="50000">
                                          <p:stCondLst>
                                            <p:cond delay="2293"/>
                                          </p:stCondLst>
                                        </p:cTn>
                                        <p:tgtEl>
                                          <p:spTgt spid="20"/>
                                        </p:tgtEl>
                                      </p:cBhvr>
                                      <p:to x="100000" y="100000"/>
                                    </p:animScale>
                                  </p:childTnLst>
                                </p:cTn>
                              </p:par>
                              <p:par>
                                <p:cTn id="172" presetID="26" presetClass="entr" presetSubtype="0" fill="hold" grpId="0" nodeType="withEffect">
                                  <p:stCondLst>
                                    <p:cond delay="500"/>
                                  </p:stCondLst>
                                  <p:childTnLst>
                                    <p:set>
                                      <p:cBhvr>
                                        <p:cTn id="173" dur="1" fill="hold">
                                          <p:stCondLst>
                                            <p:cond delay="0"/>
                                          </p:stCondLst>
                                        </p:cTn>
                                        <p:tgtEl>
                                          <p:spTgt spid="21"/>
                                        </p:tgtEl>
                                        <p:attrNameLst>
                                          <p:attrName>style.visibility</p:attrName>
                                        </p:attrNameLst>
                                      </p:cBhvr>
                                      <p:to>
                                        <p:strVal val="visible"/>
                                      </p:to>
                                    </p:set>
                                    <p:animEffect transition="in" filter="wipe(down)">
                                      <p:cBhvr>
                                        <p:cTn id="174" dur="725">
                                          <p:stCondLst>
                                            <p:cond delay="0"/>
                                          </p:stCondLst>
                                        </p:cTn>
                                        <p:tgtEl>
                                          <p:spTgt spid="21"/>
                                        </p:tgtEl>
                                      </p:cBhvr>
                                    </p:animEffect>
                                    <p:anim calcmode="lin" valueType="num">
                                      <p:cBhvr>
                                        <p:cTn id="175" dur="2278"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76" dur="830"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77" dur="830" tmFilter="0, 0; 0.125,0.2665; 0.25,0.4; 0.375,0.465; 0.5,0.5;  0.625,0.535; 0.75,0.6; 0.875,0.7335; 1,1">
                                          <p:stCondLst>
                                            <p:cond delay="830"/>
                                          </p:stCondLst>
                                        </p:cTn>
                                        <p:tgtEl>
                                          <p:spTgt spid="21"/>
                                        </p:tgtEl>
                                        <p:attrNameLst>
                                          <p:attrName>ppt_y</p:attrName>
                                        </p:attrNameLst>
                                      </p:cBhvr>
                                      <p:tavLst>
                                        <p:tav tm="0" fmla="#ppt_y-sin(pi*$)/9">
                                          <p:val>
                                            <p:fltVal val="0"/>
                                          </p:val>
                                        </p:tav>
                                        <p:tav tm="100000">
                                          <p:val>
                                            <p:fltVal val="1"/>
                                          </p:val>
                                        </p:tav>
                                      </p:tavLst>
                                    </p:anim>
                                    <p:anim calcmode="lin" valueType="num">
                                      <p:cBhvr>
                                        <p:cTn id="178" dur="415" tmFilter="0, 0; 0.125,0.2665; 0.25,0.4; 0.375,0.465; 0.5,0.5;  0.625,0.535; 0.75,0.6; 0.875,0.7335; 1,1">
                                          <p:stCondLst>
                                            <p:cond delay="1655"/>
                                          </p:stCondLst>
                                        </p:cTn>
                                        <p:tgtEl>
                                          <p:spTgt spid="21"/>
                                        </p:tgtEl>
                                        <p:attrNameLst>
                                          <p:attrName>ppt_y</p:attrName>
                                        </p:attrNameLst>
                                      </p:cBhvr>
                                      <p:tavLst>
                                        <p:tav tm="0" fmla="#ppt_y-sin(pi*$)/27">
                                          <p:val>
                                            <p:fltVal val="0"/>
                                          </p:val>
                                        </p:tav>
                                        <p:tav tm="100000">
                                          <p:val>
                                            <p:fltVal val="1"/>
                                          </p:val>
                                        </p:tav>
                                      </p:tavLst>
                                    </p:anim>
                                    <p:anim calcmode="lin" valueType="num">
                                      <p:cBhvr>
                                        <p:cTn id="179" dur="205" tmFilter="0, 0; 0.125,0.2665; 0.25,0.4; 0.375,0.465; 0.5,0.5;  0.625,0.535; 0.75,0.6; 0.875,0.7335; 1,1">
                                          <p:stCondLst>
                                            <p:cond delay="2070"/>
                                          </p:stCondLst>
                                        </p:cTn>
                                        <p:tgtEl>
                                          <p:spTgt spid="21"/>
                                        </p:tgtEl>
                                        <p:attrNameLst>
                                          <p:attrName>ppt_y</p:attrName>
                                        </p:attrNameLst>
                                      </p:cBhvr>
                                      <p:tavLst>
                                        <p:tav tm="0" fmla="#ppt_y-sin(pi*$)/81">
                                          <p:val>
                                            <p:fltVal val="0"/>
                                          </p:val>
                                        </p:tav>
                                        <p:tav tm="100000">
                                          <p:val>
                                            <p:fltVal val="1"/>
                                          </p:val>
                                        </p:tav>
                                      </p:tavLst>
                                    </p:anim>
                                    <p:animScale>
                                      <p:cBhvr>
                                        <p:cTn id="180" dur="33">
                                          <p:stCondLst>
                                            <p:cond delay="812"/>
                                          </p:stCondLst>
                                        </p:cTn>
                                        <p:tgtEl>
                                          <p:spTgt spid="21"/>
                                        </p:tgtEl>
                                      </p:cBhvr>
                                      <p:to x="100000" y="60000"/>
                                    </p:animScale>
                                    <p:animScale>
                                      <p:cBhvr>
                                        <p:cTn id="181" dur="207" decel="50000">
                                          <p:stCondLst>
                                            <p:cond delay="845"/>
                                          </p:stCondLst>
                                        </p:cTn>
                                        <p:tgtEl>
                                          <p:spTgt spid="21"/>
                                        </p:tgtEl>
                                      </p:cBhvr>
                                      <p:to x="100000" y="100000"/>
                                    </p:animScale>
                                    <p:animScale>
                                      <p:cBhvr>
                                        <p:cTn id="182" dur="33">
                                          <p:stCondLst>
                                            <p:cond delay="1640"/>
                                          </p:stCondLst>
                                        </p:cTn>
                                        <p:tgtEl>
                                          <p:spTgt spid="21"/>
                                        </p:tgtEl>
                                      </p:cBhvr>
                                      <p:to x="100000" y="80000"/>
                                    </p:animScale>
                                    <p:animScale>
                                      <p:cBhvr>
                                        <p:cTn id="183" dur="207" decel="50000">
                                          <p:stCondLst>
                                            <p:cond delay="1673"/>
                                          </p:stCondLst>
                                        </p:cTn>
                                        <p:tgtEl>
                                          <p:spTgt spid="21"/>
                                        </p:tgtEl>
                                      </p:cBhvr>
                                      <p:to x="100000" y="100000"/>
                                    </p:animScale>
                                    <p:animScale>
                                      <p:cBhvr>
                                        <p:cTn id="184" dur="33">
                                          <p:stCondLst>
                                            <p:cond delay="2052"/>
                                          </p:stCondLst>
                                        </p:cTn>
                                        <p:tgtEl>
                                          <p:spTgt spid="21"/>
                                        </p:tgtEl>
                                      </p:cBhvr>
                                      <p:to x="100000" y="90000"/>
                                    </p:animScale>
                                    <p:animScale>
                                      <p:cBhvr>
                                        <p:cTn id="185" dur="207" decel="50000">
                                          <p:stCondLst>
                                            <p:cond delay="2085"/>
                                          </p:stCondLst>
                                        </p:cTn>
                                        <p:tgtEl>
                                          <p:spTgt spid="21"/>
                                        </p:tgtEl>
                                      </p:cBhvr>
                                      <p:to x="100000" y="100000"/>
                                    </p:animScale>
                                    <p:animScale>
                                      <p:cBhvr>
                                        <p:cTn id="186" dur="33">
                                          <p:stCondLst>
                                            <p:cond delay="2260"/>
                                          </p:stCondLst>
                                        </p:cTn>
                                        <p:tgtEl>
                                          <p:spTgt spid="21"/>
                                        </p:tgtEl>
                                      </p:cBhvr>
                                      <p:to x="100000" y="95000"/>
                                    </p:animScale>
                                    <p:animScale>
                                      <p:cBhvr>
                                        <p:cTn id="187" dur="207" decel="50000">
                                          <p:stCondLst>
                                            <p:cond delay="2293"/>
                                          </p:stCondLst>
                                        </p:cTn>
                                        <p:tgtEl>
                                          <p:spTgt spid="21"/>
                                        </p:tgtEl>
                                      </p:cBhvr>
                                      <p:to x="100000" y="100000"/>
                                    </p:animScale>
                                  </p:childTnLst>
                                </p:cTn>
                              </p:par>
                              <p:par>
                                <p:cTn id="188" presetID="26" presetClass="entr" presetSubtype="0" fill="hold" grpId="0" nodeType="withEffect">
                                  <p:stCondLst>
                                    <p:cond delay="500"/>
                                  </p:stCondLst>
                                  <p:childTnLst>
                                    <p:set>
                                      <p:cBhvr>
                                        <p:cTn id="189" dur="1" fill="hold">
                                          <p:stCondLst>
                                            <p:cond delay="0"/>
                                          </p:stCondLst>
                                        </p:cTn>
                                        <p:tgtEl>
                                          <p:spTgt spid="22"/>
                                        </p:tgtEl>
                                        <p:attrNameLst>
                                          <p:attrName>style.visibility</p:attrName>
                                        </p:attrNameLst>
                                      </p:cBhvr>
                                      <p:to>
                                        <p:strVal val="visible"/>
                                      </p:to>
                                    </p:set>
                                    <p:animEffect transition="in" filter="wipe(down)">
                                      <p:cBhvr>
                                        <p:cTn id="190" dur="725">
                                          <p:stCondLst>
                                            <p:cond delay="0"/>
                                          </p:stCondLst>
                                        </p:cTn>
                                        <p:tgtEl>
                                          <p:spTgt spid="22"/>
                                        </p:tgtEl>
                                      </p:cBhvr>
                                    </p:animEffect>
                                    <p:anim calcmode="lin" valueType="num">
                                      <p:cBhvr>
                                        <p:cTn id="191" dur="2278"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92" dur="830"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93" dur="830" tmFilter="0, 0; 0.125,0.2665; 0.25,0.4; 0.375,0.465; 0.5,0.5;  0.625,0.535; 0.75,0.6; 0.875,0.7335; 1,1">
                                          <p:stCondLst>
                                            <p:cond delay="830"/>
                                          </p:stCondLst>
                                        </p:cTn>
                                        <p:tgtEl>
                                          <p:spTgt spid="22"/>
                                        </p:tgtEl>
                                        <p:attrNameLst>
                                          <p:attrName>ppt_y</p:attrName>
                                        </p:attrNameLst>
                                      </p:cBhvr>
                                      <p:tavLst>
                                        <p:tav tm="0" fmla="#ppt_y-sin(pi*$)/9">
                                          <p:val>
                                            <p:fltVal val="0"/>
                                          </p:val>
                                        </p:tav>
                                        <p:tav tm="100000">
                                          <p:val>
                                            <p:fltVal val="1"/>
                                          </p:val>
                                        </p:tav>
                                      </p:tavLst>
                                    </p:anim>
                                    <p:anim calcmode="lin" valueType="num">
                                      <p:cBhvr>
                                        <p:cTn id="194" dur="415" tmFilter="0, 0; 0.125,0.2665; 0.25,0.4; 0.375,0.465; 0.5,0.5;  0.625,0.535; 0.75,0.6; 0.875,0.7335; 1,1">
                                          <p:stCondLst>
                                            <p:cond delay="1655"/>
                                          </p:stCondLst>
                                        </p:cTn>
                                        <p:tgtEl>
                                          <p:spTgt spid="22"/>
                                        </p:tgtEl>
                                        <p:attrNameLst>
                                          <p:attrName>ppt_y</p:attrName>
                                        </p:attrNameLst>
                                      </p:cBhvr>
                                      <p:tavLst>
                                        <p:tav tm="0" fmla="#ppt_y-sin(pi*$)/27">
                                          <p:val>
                                            <p:fltVal val="0"/>
                                          </p:val>
                                        </p:tav>
                                        <p:tav tm="100000">
                                          <p:val>
                                            <p:fltVal val="1"/>
                                          </p:val>
                                        </p:tav>
                                      </p:tavLst>
                                    </p:anim>
                                    <p:anim calcmode="lin" valueType="num">
                                      <p:cBhvr>
                                        <p:cTn id="195" dur="205" tmFilter="0, 0; 0.125,0.2665; 0.25,0.4; 0.375,0.465; 0.5,0.5;  0.625,0.535; 0.75,0.6; 0.875,0.7335; 1,1">
                                          <p:stCondLst>
                                            <p:cond delay="2070"/>
                                          </p:stCondLst>
                                        </p:cTn>
                                        <p:tgtEl>
                                          <p:spTgt spid="22"/>
                                        </p:tgtEl>
                                        <p:attrNameLst>
                                          <p:attrName>ppt_y</p:attrName>
                                        </p:attrNameLst>
                                      </p:cBhvr>
                                      <p:tavLst>
                                        <p:tav tm="0" fmla="#ppt_y-sin(pi*$)/81">
                                          <p:val>
                                            <p:fltVal val="0"/>
                                          </p:val>
                                        </p:tav>
                                        <p:tav tm="100000">
                                          <p:val>
                                            <p:fltVal val="1"/>
                                          </p:val>
                                        </p:tav>
                                      </p:tavLst>
                                    </p:anim>
                                    <p:animScale>
                                      <p:cBhvr>
                                        <p:cTn id="196" dur="33">
                                          <p:stCondLst>
                                            <p:cond delay="812"/>
                                          </p:stCondLst>
                                        </p:cTn>
                                        <p:tgtEl>
                                          <p:spTgt spid="22"/>
                                        </p:tgtEl>
                                      </p:cBhvr>
                                      <p:to x="100000" y="60000"/>
                                    </p:animScale>
                                    <p:animScale>
                                      <p:cBhvr>
                                        <p:cTn id="197" dur="207" decel="50000">
                                          <p:stCondLst>
                                            <p:cond delay="845"/>
                                          </p:stCondLst>
                                        </p:cTn>
                                        <p:tgtEl>
                                          <p:spTgt spid="22"/>
                                        </p:tgtEl>
                                      </p:cBhvr>
                                      <p:to x="100000" y="100000"/>
                                    </p:animScale>
                                    <p:animScale>
                                      <p:cBhvr>
                                        <p:cTn id="198" dur="33">
                                          <p:stCondLst>
                                            <p:cond delay="1640"/>
                                          </p:stCondLst>
                                        </p:cTn>
                                        <p:tgtEl>
                                          <p:spTgt spid="22"/>
                                        </p:tgtEl>
                                      </p:cBhvr>
                                      <p:to x="100000" y="80000"/>
                                    </p:animScale>
                                    <p:animScale>
                                      <p:cBhvr>
                                        <p:cTn id="199" dur="207" decel="50000">
                                          <p:stCondLst>
                                            <p:cond delay="1673"/>
                                          </p:stCondLst>
                                        </p:cTn>
                                        <p:tgtEl>
                                          <p:spTgt spid="22"/>
                                        </p:tgtEl>
                                      </p:cBhvr>
                                      <p:to x="100000" y="100000"/>
                                    </p:animScale>
                                    <p:animScale>
                                      <p:cBhvr>
                                        <p:cTn id="200" dur="33">
                                          <p:stCondLst>
                                            <p:cond delay="2052"/>
                                          </p:stCondLst>
                                        </p:cTn>
                                        <p:tgtEl>
                                          <p:spTgt spid="22"/>
                                        </p:tgtEl>
                                      </p:cBhvr>
                                      <p:to x="100000" y="90000"/>
                                    </p:animScale>
                                    <p:animScale>
                                      <p:cBhvr>
                                        <p:cTn id="201" dur="207" decel="50000">
                                          <p:stCondLst>
                                            <p:cond delay="2085"/>
                                          </p:stCondLst>
                                        </p:cTn>
                                        <p:tgtEl>
                                          <p:spTgt spid="22"/>
                                        </p:tgtEl>
                                      </p:cBhvr>
                                      <p:to x="100000" y="100000"/>
                                    </p:animScale>
                                    <p:animScale>
                                      <p:cBhvr>
                                        <p:cTn id="202" dur="33">
                                          <p:stCondLst>
                                            <p:cond delay="2260"/>
                                          </p:stCondLst>
                                        </p:cTn>
                                        <p:tgtEl>
                                          <p:spTgt spid="22"/>
                                        </p:tgtEl>
                                      </p:cBhvr>
                                      <p:to x="100000" y="95000"/>
                                    </p:animScale>
                                    <p:animScale>
                                      <p:cBhvr>
                                        <p:cTn id="203" dur="207" decel="50000">
                                          <p:stCondLst>
                                            <p:cond delay="2293"/>
                                          </p:stCondLst>
                                        </p:cTn>
                                        <p:tgtEl>
                                          <p:spTgt spid="22"/>
                                        </p:tgtEl>
                                      </p:cBhvr>
                                      <p:to x="100000" y="100000"/>
                                    </p:animScale>
                                  </p:childTnLst>
                                </p:cTn>
                              </p:par>
                              <p:par>
                                <p:cTn id="204" presetID="26" presetClass="entr" presetSubtype="0" fill="hold" nodeType="withEffect">
                                  <p:stCondLst>
                                    <p:cond delay="500"/>
                                  </p:stCondLst>
                                  <p:childTnLst>
                                    <p:set>
                                      <p:cBhvr>
                                        <p:cTn id="205" dur="1" fill="hold">
                                          <p:stCondLst>
                                            <p:cond delay="0"/>
                                          </p:stCondLst>
                                        </p:cTn>
                                        <p:tgtEl>
                                          <p:spTgt spid="24"/>
                                        </p:tgtEl>
                                        <p:attrNameLst>
                                          <p:attrName>style.visibility</p:attrName>
                                        </p:attrNameLst>
                                      </p:cBhvr>
                                      <p:to>
                                        <p:strVal val="visible"/>
                                      </p:to>
                                    </p:set>
                                    <p:animEffect transition="in" filter="wipe(down)">
                                      <p:cBhvr>
                                        <p:cTn id="206" dur="725">
                                          <p:stCondLst>
                                            <p:cond delay="0"/>
                                          </p:stCondLst>
                                        </p:cTn>
                                        <p:tgtEl>
                                          <p:spTgt spid="24"/>
                                        </p:tgtEl>
                                      </p:cBhvr>
                                    </p:animEffect>
                                    <p:anim calcmode="lin" valueType="num">
                                      <p:cBhvr>
                                        <p:cTn id="207" dur="2278"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08" dur="830"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09" dur="830" tmFilter="0, 0; 0.125,0.2665; 0.25,0.4; 0.375,0.465; 0.5,0.5;  0.625,0.535; 0.75,0.6; 0.875,0.7335; 1,1">
                                          <p:stCondLst>
                                            <p:cond delay="830"/>
                                          </p:stCondLst>
                                        </p:cTn>
                                        <p:tgtEl>
                                          <p:spTgt spid="24"/>
                                        </p:tgtEl>
                                        <p:attrNameLst>
                                          <p:attrName>ppt_y</p:attrName>
                                        </p:attrNameLst>
                                      </p:cBhvr>
                                      <p:tavLst>
                                        <p:tav tm="0" fmla="#ppt_y-sin(pi*$)/9">
                                          <p:val>
                                            <p:fltVal val="0"/>
                                          </p:val>
                                        </p:tav>
                                        <p:tav tm="100000">
                                          <p:val>
                                            <p:fltVal val="1"/>
                                          </p:val>
                                        </p:tav>
                                      </p:tavLst>
                                    </p:anim>
                                    <p:anim calcmode="lin" valueType="num">
                                      <p:cBhvr>
                                        <p:cTn id="210" dur="415" tmFilter="0, 0; 0.125,0.2665; 0.25,0.4; 0.375,0.465; 0.5,0.5;  0.625,0.535; 0.75,0.6; 0.875,0.7335; 1,1">
                                          <p:stCondLst>
                                            <p:cond delay="1655"/>
                                          </p:stCondLst>
                                        </p:cTn>
                                        <p:tgtEl>
                                          <p:spTgt spid="24"/>
                                        </p:tgtEl>
                                        <p:attrNameLst>
                                          <p:attrName>ppt_y</p:attrName>
                                        </p:attrNameLst>
                                      </p:cBhvr>
                                      <p:tavLst>
                                        <p:tav tm="0" fmla="#ppt_y-sin(pi*$)/27">
                                          <p:val>
                                            <p:fltVal val="0"/>
                                          </p:val>
                                        </p:tav>
                                        <p:tav tm="100000">
                                          <p:val>
                                            <p:fltVal val="1"/>
                                          </p:val>
                                        </p:tav>
                                      </p:tavLst>
                                    </p:anim>
                                    <p:anim calcmode="lin" valueType="num">
                                      <p:cBhvr>
                                        <p:cTn id="211" dur="205" tmFilter="0, 0; 0.125,0.2665; 0.25,0.4; 0.375,0.465; 0.5,0.5;  0.625,0.535; 0.75,0.6; 0.875,0.7335; 1,1">
                                          <p:stCondLst>
                                            <p:cond delay="2070"/>
                                          </p:stCondLst>
                                        </p:cTn>
                                        <p:tgtEl>
                                          <p:spTgt spid="24"/>
                                        </p:tgtEl>
                                        <p:attrNameLst>
                                          <p:attrName>ppt_y</p:attrName>
                                        </p:attrNameLst>
                                      </p:cBhvr>
                                      <p:tavLst>
                                        <p:tav tm="0" fmla="#ppt_y-sin(pi*$)/81">
                                          <p:val>
                                            <p:fltVal val="0"/>
                                          </p:val>
                                        </p:tav>
                                        <p:tav tm="100000">
                                          <p:val>
                                            <p:fltVal val="1"/>
                                          </p:val>
                                        </p:tav>
                                      </p:tavLst>
                                    </p:anim>
                                    <p:animScale>
                                      <p:cBhvr>
                                        <p:cTn id="212" dur="33">
                                          <p:stCondLst>
                                            <p:cond delay="812"/>
                                          </p:stCondLst>
                                        </p:cTn>
                                        <p:tgtEl>
                                          <p:spTgt spid="24"/>
                                        </p:tgtEl>
                                      </p:cBhvr>
                                      <p:to x="100000" y="60000"/>
                                    </p:animScale>
                                    <p:animScale>
                                      <p:cBhvr>
                                        <p:cTn id="213" dur="207" decel="50000">
                                          <p:stCondLst>
                                            <p:cond delay="845"/>
                                          </p:stCondLst>
                                        </p:cTn>
                                        <p:tgtEl>
                                          <p:spTgt spid="24"/>
                                        </p:tgtEl>
                                      </p:cBhvr>
                                      <p:to x="100000" y="100000"/>
                                    </p:animScale>
                                    <p:animScale>
                                      <p:cBhvr>
                                        <p:cTn id="214" dur="33">
                                          <p:stCondLst>
                                            <p:cond delay="1640"/>
                                          </p:stCondLst>
                                        </p:cTn>
                                        <p:tgtEl>
                                          <p:spTgt spid="24"/>
                                        </p:tgtEl>
                                      </p:cBhvr>
                                      <p:to x="100000" y="80000"/>
                                    </p:animScale>
                                    <p:animScale>
                                      <p:cBhvr>
                                        <p:cTn id="215" dur="207" decel="50000">
                                          <p:stCondLst>
                                            <p:cond delay="1673"/>
                                          </p:stCondLst>
                                        </p:cTn>
                                        <p:tgtEl>
                                          <p:spTgt spid="24"/>
                                        </p:tgtEl>
                                      </p:cBhvr>
                                      <p:to x="100000" y="100000"/>
                                    </p:animScale>
                                    <p:animScale>
                                      <p:cBhvr>
                                        <p:cTn id="216" dur="33">
                                          <p:stCondLst>
                                            <p:cond delay="2052"/>
                                          </p:stCondLst>
                                        </p:cTn>
                                        <p:tgtEl>
                                          <p:spTgt spid="24"/>
                                        </p:tgtEl>
                                      </p:cBhvr>
                                      <p:to x="100000" y="90000"/>
                                    </p:animScale>
                                    <p:animScale>
                                      <p:cBhvr>
                                        <p:cTn id="217" dur="207" decel="50000">
                                          <p:stCondLst>
                                            <p:cond delay="2085"/>
                                          </p:stCondLst>
                                        </p:cTn>
                                        <p:tgtEl>
                                          <p:spTgt spid="24"/>
                                        </p:tgtEl>
                                      </p:cBhvr>
                                      <p:to x="100000" y="100000"/>
                                    </p:animScale>
                                    <p:animScale>
                                      <p:cBhvr>
                                        <p:cTn id="218" dur="33">
                                          <p:stCondLst>
                                            <p:cond delay="2260"/>
                                          </p:stCondLst>
                                        </p:cTn>
                                        <p:tgtEl>
                                          <p:spTgt spid="24"/>
                                        </p:tgtEl>
                                      </p:cBhvr>
                                      <p:to x="100000" y="95000"/>
                                    </p:animScale>
                                    <p:animScale>
                                      <p:cBhvr>
                                        <p:cTn id="219" dur="207" decel="50000">
                                          <p:stCondLst>
                                            <p:cond delay="2293"/>
                                          </p:stCondLst>
                                        </p:cTn>
                                        <p:tgtEl>
                                          <p:spTgt spid="24"/>
                                        </p:tgtEl>
                                      </p:cBhvr>
                                      <p:to x="100000" y="100000"/>
                                    </p:animScale>
                                  </p:childTnLst>
                                </p:cTn>
                              </p:par>
                              <p:par>
                                <p:cTn id="220" presetID="26" presetClass="entr" presetSubtype="0" fill="hold" nodeType="withEffect">
                                  <p:stCondLst>
                                    <p:cond delay="500"/>
                                  </p:stCondLst>
                                  <p:childTnLst>
                                    <p:set>
                                      <p:cBhvr>
                                        <p:cTn id="221" dur="1" fill="hold">
                                          <p:stCondLst>
                                            <p:cond delay="0"/>
                                          </p:stCondLst>
                                        </p:cTn>
                                        <p:tgtEl>
                                          <p:spTgt spid="27"/>
                                        </p:tgtEl>
                                        <p:attrNameLst>
                                          <p:attrName>style.visibility</p:attrName>
                                        </p:attrNameLst>
                                      </p:cBhvr>
                                      <p:to>
                                        <p:strVal val="visible"/>
                                      </p:to>
                                    </p:set>
                                    <p:animEffect transition="in" filter="wipe(down)">
                                      <p:cBhvr>
                                        <p:cTn id="222" dur="725">
                                          <p:stCondLst>
                                            <p:cond delay="0"/>
                                          </p:stCondLst>
                                        </p:cTn>
                                        <p:tgtEl>
                                          <p:spTgt spid="27"/>
                                        </p:tgtEl>
                                      </p:cBhvr>
                                    </p:animEffect>
                                    <p:anim calcmode="lin" valueType="num">
                                      <p:cBhvr>
                                        <p:cTn id="223" dur="2278"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24" dur="830"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25" dur="830" tmFilter="0, 0; 0.125,0.2665; 0.25,0.4; 0.375,0.465; 0.5,0.5;  0.625,0.535; 0.75,0.6; 0.875,0.7335; 1,1">
                                          <p:stCondLst>
                                            <p:cond delay="830"/>
                                          </p:stCondLst>
                                        </p:cTn>
                                        <p:tgtEl>
                                          <p:spTgt spid="27"/>
                                        </p:tgtEl>
                                        <p:attrNameLst>
                                          <p:attrName>ppt_y</p:attrName>
                                        </p:attrNameLst>
                                      </p:cBhvr>
                                      <p:tavLst>
                                        <p:tav tm="0" fmla="#ppt_y-sin(pi*$)/9">
                                          <p:val>
                                            <p:fltVal val="0"/>
                                          </p:val>
                                        </p:tav>
                                        <p:tav tm="100000">
                                          <p:val>
                                            <p:fltVal val="1"/>
                                          </p:val>
                                        </p:tav>
                                      </p:tavLst>
                                    </p:anim>
                                    <p:anim calcmode="lin" valueType="num">
                                      <p:cBhvr>
                                        <p:cTn id="226" dur="415" tmFilter="0, 0; 0.125,0.2665; 0.25,0.4; 0.375,0.465; 0.5,0.5;  0.625,0.535; 0.75,0.6; 0.875,0.7335; 1,1">
                                          <p:stCondLst>
                                            <p:cond delay="1655"/>
                                          </p:stCondLst>
                                        </p:cTn>
                                        <p:tgtEl>
                                          <p:spTgt spid="27"/>
                                        </p:tgtEl>
                                        <p:attrNameLst>
                                          <p:attrName>ppt_y</p:attrName>
                                        </p:attrNameLst>
                                      </p:cBhvr>
                                      <p:tavLst>
                                        <p:tav tm="0" fmla="#ppt_y-sin(pi*$)/27">
                                          <p:val>
                                            <p:fltVal val="0"/>
                                          </p:val>
                                        </p:tav>
                                        <p:tav tm="100000">
                                          <p:val>
                                            <p:fltVal val="1"/>
                                          </p:val>
                                        </p:tav>
                                      </p:tavLst>
                                    </p:anim>
                                    <p:anim calcmode="lin" valueType="num">
                                      <p:cBhvr>
                                        <p:cTn id="227" dur="205" tmFilter="0, 0; 0.125,0.2665; 0.25,0.4; 0.375,0.465; 0.5,0.5;  0.625,0.535; 0.75,0.6; 0.875,0.7335; 1,1">
                                          <p:stCondLst>
                                            <p:cond delay="2070"/>
                                          </p:stCondLst>
                                        </p:cTn>
                                        <p:tgtEl>
                                          <p:spTgt spid="27"/>
                                        </p:tgtEl>
                                        <p:attrNameLst>
                                          <p:attrName>ppt_y</p:attrName>
                                        </p:attrNameLst>
                                      </p:cBhvr>
                                      <p:tavLst>
                                        <p:tav tm="0" fmla="#ppt_y-sin(pi*$)/81">
                                          <p:val>
                                            <p:fltVal val="0"/>
                                          </p:val>
                                        </p:tav>
                                        <p:tav tm="100000">
                                          <p:val>
                                            <p:fltVal val="1"/>
                                          </p:val>
                                        </p:tav>
                                      </p:tavLst>
                                    </p:anim>
                                    <p:animScale>
                                      <p:cBhvr>
                                        <p:cTn id="228" dur="33">
                                          <p:stCondLst>
                                            <p:cond delay="812"/>
                                          </p:stCondLst>
                                        </p:cTn>
                                        <p:tgtEl>
                                          <p:spTgt spid="27"/>
                                        </p:tgtEl>
                                      </p:cBhvr>
                                      <p:to x="100000" y="60000"/>
                                    </p:animScale>
                                    <p:animScale>
                                      <p:cBhvr>
                                        <p:cTn id="229" dur="207" decel="50000">
                                          <p:stCondLst>
                                            <p:cond delay="845"/>
                                          </p:stCondLst>
                                        </p:cTn>
                                        <p:tgtEl>
                                          <p:spTgt spid="27"/>
                                        </p:tgtEl>
                                      </p:cBhvr>
                                      <p:to x="100000" y="100000"/>
                                    </p:animScale>
                                    <p:animScale>
                                      <p:cBhvr>
                                        <p:cTn id="230" dur="33">
                                          <p:stCondLst>
                                            <p:cond delay="1640"/>
                                          </p:stCondLst>
                                        </p:cTn>
                                        <p:tgtEl>
                                          <p:spTgt spid="27"/>
                                        </p:tgtEl>
                                      </p:cBhvr>
                                      <p:to x="100000" y="80000"/>
                                    </p:animScale>
                                    <p:animScale>
                                      <p:cBhvr>
                                        <p:cTn id="231" dur="207" decel="50000">
                                          <p:stCondLst>
                                            <p:cond delay="1673"/>
                                          </p:stCondLst>
                                        </p:cTn>
                                        <p:tgtEl>
                                          <p:spTgt spid="27"/>
                                        </p:tgtEl>
                                      </p:cBhvr>
                                      <p:to x="100000" y="100000"/>
                                    </p:animScale>
                                    <p:animScale>
                                      <p:cBhvr>
                                        <p:cTn id="232" dur="33">
                                          <p:stCondLst>
                                            <p:cond delay="2052"/>
                                          </p:stCondLst>
                                        </p:cTn>
                                        <p:tgtEl>
                                          <p:spTgt spid="27"/>
                                        </p:tgtEl>
                                      </p:cBhvr>
                                      <p:to x="100000" y="90000"/>
                                    </p:animScale>
                                    <p:animScale>
                                      <p:cBhvr>
                                        <p:cTn id="233" dur="207" decel="50000">
                                          <p:stCondLst>
                                            <p:cond delay="2085"/>
                                          </p:stCondLst>
                                        </p:cTn>
                                        <p:tgtEl>
                                          <p:spTgt spid="27"/>
                                        </p:tgtEl>
                                      </p:cBhvr>
                                      <p:to x="100000" y="100000"/>
                                    </p:animScale>
                                    <p:animScale>
                                      <p:cBhvr>
                                        <p:cTn id="234" dur="33">
                                          <p:stCondLst>
                                            <p:cond delay="2260"/>
                                          </p:stCondLst>
                                        </p:cTn>
                                        <p:tgtEl>
                                          <p:spTgt spid="27"/>
                                        </p:tgtEl>
                                      </p:cBhvr>
                                      <p:to x="100000" y="95000"/>
                                    </p:animScale>
                                    <p:animScale>
                                      <p:cBhvr>
                                        <p:cTn id="235" dur="207" decel="50000">
                                          <p:stCondLst>
                                            <p:cond delay="2293"/>
                                          </p:stCondLst>
                                        </p:cTn>
                                        <p:tgtEl>
                                          <p:spTgt spid="27"/>
                                        </p:tgtEl>
                                      </p:cBhvr>
                                      <p:to x="100000" y="100000"/>
                                    </p:animScale>
                                  </p:childTnLst>
                                </p:cTn>
                              </p:par>
                              <p:par>
                                <p:cTn id="236" presetID="26" presetClass="entr" presetSubtype="0" fill="hold" nodeType="withEffect">
                                  <p:stCondLst>
                                    <p:cond delay="500"/>
                                  </p:stCondLst>
                                  <p:childTnLst>
                                    <p:set>
                                      <p:cBhvr>
                                        <p:cTn id="237" dur="1" fill="hold">
                                          <p:stCondLst>
                                            <p:cond delay="0"/>
                                          </p:stCondLst>
                                        </p:cTn>
                                        <p:tgtEl>
                                          <p:spTgt spid="30"/>
                                        </p:tgtEl>
                                        <p:attrNameLst>
                                          <p:attrName>style.visibility</p:attrName>
                                        </p:attrNameLst>
                                      </p:cBhvr>
                                      <p:to>
                                        <p:strVal val="visible"/>
                                      </p:to>
                                    </p:set>
                                    <p:animEffect transition="in" filter="wipe(down)">
                                      <p:cBhvr>
                                        <p:cTn id="238" dur="725">
                                          <p:stCondLst>
                                            <p:cond delay="0"/>
                                          </p:stCondLst>
                                        </p:cTn>
                                        <p:tgtEl>
                                          <p:spTgt spid="30"/>
                                        </p:tgtEl>
                                      </p:cBhvr>
                                    </p:animEffect>
                                    <p:anim calcmode="lin" valueType="num">
                                      <p:cBhvr>
                                        <p:cTn id="239" dur="2278"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240" dur="830"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241" dur="830" tmFilter="0, 0; 0.125,0.2665; 0.25,0.4; 0.375,0.465; 0.5,0.5;  0.625,0.535; 0.75,0.6; 0.875,0.7335; 1,1">
                                          <p:stCondLst>
                                            <p:cond delay="830"/>
                                          </p:stCondLst>
                                        </p:cTn>
                                        <p:tgtEl>
                                          <p:spTgt spid="30"/>
                                        </p:tgtEl>
                                        <p:attrNameLst>
                                          <p:attrName>ppt_y</p:attrName>
                                        </p:attrNameLst>
                                      </p:cBhvr>
                                      <p:tavLst>
                                        <p:tav tm="0" fmla="#ppt_y-sin(pi*$)/9">
                                          <p:val>
                                            <p:fltVal val="0"/>
                                          </p:val>
                                        </p:tav>
                                        <p:tav tm="100000">
                                          <p:val>
                                            <p:fltVal val="1"/>
                                          </p:val>
                                        </p:tav>
                                      </p:tavLst>
                                    </p:anim>
                                    <p:anim calcmode="lin" valueType="num">
                                      <p:cBhvr>
                                        <p:cTn id="242" dur="415" tmFilter="0, 0; 0.125,0.2665; 0.25,0.4; 0.375,0.465; 0.5,0.5;  0.625,0.535; 0.75,0.6; 0.875,0.7335; 1,1">
                                          <p:stCondLst>
                                            <p:cond delay="1655"/>
                                          </p:stCondLst>
                                        </p:cTn>
                                        <p:tgtEl>
                                          <p:spTgt spid="30"/>
                                        </p:tgtEl>
                                        <p:attrNameLst>
                                          <p:attrName>ppt_y</p:attrName>
                                        </p:attrNameLst>
                                      </p:cBhvr>
                                      <p:tavLst>
                                        <p:tav tm="0" fmla="#ppt_y-sin(pi*$)/27">
                                          <p:val>
                                            <p:fltVal val="0"/>
                                          </p:val>
                                        </p:tav>
                                        <p:tav tm="100000">
                                          <p:val>
                                            <p:fltVal val="1"/>
                                          </p:val>
                                        </p:tav>
                                      </p:tavLst>
                                    </p:anim>
                                    <p:anim calcmode="lin" valueType="num">
                                      <p:cBhvr>
                                        <p:cTn id="243" dur="205" tmFilter="0, 0; 0.125,0.2665; 0.25,0.4; 0.375,0.465; 0.5,0.5;  0.625,0.535; 0.75,0.6; 0.875,0.7335; 1,1">
                                          <p:stCondLst>
                                            <p:cond delay="2070"/>
                                          </p:stCondLst>
                                        </p:cTn>
                                        <p:tgtEl>
                                          <p:spTgt spid="30"/>
                                        </p:tgtEl>
                                        <p:attrNameLst>
                                          <p:attrName>ppt_y</p:attrName>
                                        </p:attrNameLst>
                                      </p:cBhvr>
                                      <p:tavLst>
                                        <p:tav tm="0" fmla="#ppt_y-sin(pi*$)/81">
                                          <p:val>
                                            <p:fltVal val="0"/>
                                          </p:val>
                                        </p:tav>
                                        <p:tav tm="100000">
                                          <p:val>
                                            <p:fltVal val="1"/>
                                          </p:val>
                                        </p:tav>
                                      </p:tavLst>
                                    </p:anim>
                                    <p:animScale>
                                      <p:cBhvr>
                                        <p:cTn id="244" dur="33">
                                          <p:stCondLst>
                                            <p:cond delay="812"/>
                                          </p:stCondLst>
                                        </p:cTn>
                                        <p:tgtEl>
                                          <p:spTgt spid="30"/>
                                        </p:tgtEl>
                                      </p:cBhvr>
                                      <p:to x="100000" y="60000"/>
                                    </p:animScale>
                                    <p:animScale>
                                      <p:cBhvr>
                                        <p:cTn id="245" dur="207" decel="50000">
                                          <p:stCondLst>
                                            <p:cond delay="845"/>
                                          </p:stCondLst>
                                        </p:cTn>
                                        <p:tgtEl>
                                          <p:spTgt spid="30"/>
                                        </p:tgtEl>
                                      </p:cBhvr>
                                      <p:to x="100000" y="100000"/>
                                    </p:animScale>
                                    <p:animScale>
                                      <p:cBhvr>
                                        <p:cTn id="246" dur="33">
                                          <p:stCondLst>
                                            <p:cond delay="1640"/>
                                          </p:stCondLst>
                                        </p:cTn>
                                        <p:tgtEl>
                                          <p:spTgt spid="30"/>
                                        </p:tgtEl>
                                      </p:cBhvr>
                                      <p:to x="100000" y="80000"/>
                                    </p:animScale>
                                    <p:animScale>
                                      <p:cBhvr>
                                        <p:cTn id="247" dur="207" decel="50000">
                                          <p:stCondLst>
                                            <p:cond delay="1673"/>
                                          </p:stCondLst>
                                        </p:cTn>
                                        <p:tgtEl>
                                          <p:spTgt spid="30"/>
                                        </p:tgtEl>
                                      </p:cBhvr>
                                      <p:to x="100000" y="100000"/>
                                    </p:animScale>
                                    <p:animScale>
                                      <p:cBhvr>
                                        <p:cTn id="248" dur="33">
                                          <p:stCondLst>
                                            <p:cond delay="2052"/>
                                          </p:stCondLst>
                                        </p:cTn>
                                        <p:tgtEl>
                                          <p:spTgt spid="30"/>
                                        </p:tgtEl>
                                      </p:cBhvr>
                                      <p:to x="100000" y="90000"/>
                                    </p:animScale>
                                    <p:animScale>
                                      <p:cBhvr>
                                        <p:cTn id="249" dur="207" decel="50000">
                                          <p:stCondLst>
                                            <p:cond delay="2085"/>
                                          </p:stCondLst>
                                        </p:cTn>
                                        <p:tgtEl>
                                          <p:spTgt spid="30"/>
                                        </p:tgtEl>
                                      </p:cBhvr>
                                      <p:to x="100000" y="100000"/>
                                    </p:animScale>
                                    <p:animScale>
                                      <p:cBhvr>
                                        <p:cTn id="250" dur="33">
                                          <p:stCondLst>
                                            <p:cond delay="2260"/>
                                          </p:stCondLst>
                                        </p:cTn>
                                        <p:tgtEl>
                                          <p:spTgt spid="30"/>
                                        </p:tgtEl>
                                      </p:cBhvr>
                                      <p:to x="100000" y="95000"/>
                                    </p:animScale>
                                    <p:animScale>
                                      <p:cBhvr>
                                        <p:cTn id="251" dur="207" decel="50000">
                                          <p:stCondLst>
                                            <p:cond delay="2293"/>
                                          </p:stCondLst>
                                        </p:cTn>
                                        <p:tgtEl>
                                          <p:spTgt spid="30"/>
                                        </p:tgtEl>
                                      </p:cBhvr>
                                      <p:to x="100000" y="100000"/>
                                    </p:animScale>
                                  </p:childTnLst>
                                </p:cTn>
                              </p:par>
                              <p:par>
                                <p:cTn id="252" presetID="26" presetClass="entr" presetSubtype="0" fill="hold" nodeType="withEffect">
                                  <p:stCondLst>
                                    <p:cond delay="500"/>
                                  </p:stCondLst>
                                  <p:childTnLst>
                                    <p:set>
                                      <p:cBhvr>
                                        <p:cTn id="253" dur="1" fill="hold">
                                          <p:stCondLst>
                                            <p:cond delay="0"/>
                                          </p:stCondLst>
                                        </p:cTn>
                                        <p:tgtEl>
                                          <p:spTgt spid="34"/>
                                        </p:tgtEl>
                                        <p:attrNameLst>
                                          <p:attrName>style.visibility</p:attrName>
                                        </p:attrNameLst>
                                      </p:cBhvr>
                                      <p:to>
                                        <p:strVal val="visible"/>
                                      </p:to>
                                    </p:set>
                                    <p:animEffect transition="in" filter="wipe(down)">
                                      <p:cBhvr>
                                        <p:cTn id="254" dur="725">
                                          <p:stCondLst>
                                            <p:cond delay="0"/>
                                          </p:stCondLst>
                                        </p:cTn>
                                        <p:tgtEl>
                                          <p:spTgt spid="34"/>
                                        </p:tgtEl>
                                      </p:cBhvr>
                                    </p:animEffect>
                                    <p:anim calcmode="lin" valueType="num">
                                      <p:cBhvr>
                                        <p:cTn id="255" dur="2278"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56" dur="830"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57" dur="830" tmFilter="0, 0; 0.125,0.2665; 0.25,0.4; 0.375,0.465; 0.5,0.5;  0.625,0.535; 0.75,0.6; 0.875,0.7335; 1,1">
                                          <p:stCondLst>
                                            <p:cond delay="830"/>
                                          </p:stCondLst>
                                        </p:cTn>
                                        <p:tgtEl>
                                          <p:spTgt spid="34"/>
                                        </p:tgtEl>
                                        <p:attrNameLst>
                                          <p:attrName>ppt_y</p:attrName>
                                        </p:attrNameLst>
                                      </p:cBhvr>
                                      <p:tavLst>
                                        <p:tav tm="0" fmla="#ppt_y-sin(pi*$)/9">
                                          <p:val>
                                            <p:fltVal val="0"/>
                                          </p:val>
                                        </p:tav>
                                        <p:tav tm="100000">
                                          <p:val>
                                            <p:fltVal val="1"/>
                                          </p:val>
                                        </p:tav>
                                      </p:tavLst>
                                    </p:anim>
                                    <p:anim calcmode="lin" valueType="num">
                                      <p:cBhvr>
                                        <p:cTn id="258" dur="415" tmFilter="0, 0; 0.125,0.2665; 0.25,0.4; 0.375,0.465; 0.5,0.5;  0.625,0.535; 0.75,0.6; 0.875,0.7335; 1,1">
                                          <p:stCondLst>
                                            <p:cond delay="1655"/>
                                          </p:stCondLst>
                                        </p:cTn>
                                        <p:tgtEl>
                                          <p:spTgt spid="34"/>
                                        </p:tgtEl>
                                        <p:attrNameLst>
                                          <p:attrName>ppt_y</p:attrName>
                                        </p:attrNameLst>
                                      </p:cBhvr>
                                      <p:tavLst>
                                        <p:tav tm="0" fmla="#ppt_y-sin(pi*$)/27">
                                          <p:val>
                                            <p:fltVal val="0"/>
                                          </p:val>
                                        </p:tav>
                                        <p:tav tm="100000">
                                          <p:val>
                                            <p:fltVal val="1"/>
                                          </p:val>
                                        </p:tav>
                                      </p:tavLst>
                                    </p:anim>
                                    <p:anim calcmode="lin" valueType="num">
                                      <p:cBhvr>
                                        <p:cTn id="259" dur="205" tmFilter="0, 0; 0.125,0.2665; 0.25,0.4; 0.375,0.465; 0.5,0.5;  0.625,0.535; 0.75,0.6; 0.875,0.7335; 1,1">
                                          <p:stCondLst>
                                            <p:cond delay="2070"/>
                                          </p:stCondLst>
                                        </p:cTn>
                                        <p:tgtEl>
                                          <p:spTgt spid="34"/>
                                        </p:tgtEl>
                                        <p:attrNameLst>
                                          <p:attrName>ppt_y</p:attrName>
                                        </p:attrNameLst>
                                      </p:cBhvr>
                                      <p:tavLst>
                                        <p:tav tm="0" fmla="#ppt_y-sin(pi*$)/81">
                                          <p:val>
                                            <p:fltVal val="0"/>
                                          </p:val>
                                        </p:tav>
                                        <p:tav tm="100000">
                                          <p:val>
                                            <p:fltVal val="1"/>
                                          </p:val>
                                        </p:tav>
                                      </p:tavLst>
                                    </p:anim>
                                    <p:animScale>
                                      <p:cBhvr>
                                        <p:cTn id="260" dur="33">
                                          <p:stCondLst>
                                            <p:cond delay="812"/>
                                          </p:stCondLst>
                                        </p:cTn>
                                        <p:tgtEl>
                                          <p:spTgt spid="34"/>
                                        </p:tgtEl>
                                      </p:cBhvr>
                                      <p:to x="100000" y="60000"/>
                                    </p:animScale>
                                    <p:animScale>
                                      <p:cBhvr>
                                        <p:cTn id="261" dur="207" decel="50000">
                                          <p:stCondLst>
                                            <p:cond delay="845"/>
                                          </p:stCondLst>
                                        </p:cTn>
                                        <p:tgtEl>
                                          <p:spTgt spid="34"/>
                                        </p:tgtEl>
                                      </p:cBhvr>
                                      <p:to x="100000" y="100000"/>
                                    </p:animScale>
                                    <p:animScale>
                                      <p:cBhvr>
                                        <p:cTn id="262" dur="33">
                                          <p:stCondLst>
                                            <p:cond delay="1640"/>
                                          </p:stCondLst>
                                        </p:cTn>
                                        <p:tgtEl>
                                          <p:spTgt spid="34"/>
                                        </p:tgtEl>
                                      </p:cBhvr>
                                      <p:to x="100000" y="80000"/>
                                    </p:animScale>
                                    <p:animScale>
                                      <p:cBhvr>
                                        <p:cTn id="263" dur="207" decel="50000">
                                          <p:stCondLst>
                                            <p:cond delay="1673"/>
                                          </p:stCondLst>
                                        </p:cTn>
                                        <p:tgtEl>
                                          <p:spTgt spid="34"/>
                                        </p:tgtEl>
                                      </p:cBhvr>
                                      <p:to x="100000" y="100000"/>
                                    </p:animScale>
                                    <p:animScale>
                                      <p:cBhvr>
                                        <p:cTn id="264" dur="33">
                                          <p:stCondLst>
                                            <p:cond delay="2052"/>
                                          </p:stCondLst>
                                        </p:cTn>
                                        <p:tgtEl>
                                          <p:spTgt spid="34"/>
                                        </p:tgtEl>
                                      </p:cBhvr>
                                      <p:to x="100000" y="90000"/>
                                    </p:animScale>
                                    <p:animScale>
                                      <p:cBhvr>
                                        <p:cTn id="265" dur="207" decel="50000">
                                          <p:stCondLst>
                                            <p:cond delay="2085"/>
                                          </p:stCondLst>
                                        </p:cTn>
                                        <p:tgtEl>
                                          <p:spTgt spid="34"/>
                                        </p:tgtEl>
                                      </p:cBhvr>
                                      <p:to x="100000" y="100000"/>
                                    </p:animScale>
                                    <p:animScale>
                                      <p:cBhvr>
                                        <p:cTn id="266" dur="33">
                                          <p:stCondLst>
                                            <p:cond delay="2260"/>
                                          </p:stCondLst>
                                        </p:cTn>
                                        <p:tgtEl>
                                          <p:spTgt spid="34"/>
                                        </p:tgtEl>
                                      </p:cBhvr>
                                      <p:to x="100000" y="95000"/>
                                    </p:animScale>
                                    <p:animScale>
                                      <p:cBhvr>
                                        <p:cTn id="267" dur="207" decel="50000">
                                          <p:stCondLst>
                                            <p:cond delay="2293"/>
                                          </p:stCondLst>
                                        </p:cTn>
                                        <p:tgtEl>
                                          <p:spTgt spid="34"/>
                                        </p:tgtEl>
                                      </p:cBhvr>
                                      <p:to x="100000" y="100000"/>
                                    </p:animScale>
                                  </p:childTnLst>
                                </p:cTn>
                              </p:par>
                              <p:par>
                                <p:cTn id="268" presetID="26" presetClass="entr" presetSubtype="0" fill="hold" nodeType="withEffect">
                                  <p:stCondLst>
                                    <p:cond delay="500"/>
                                  </p:stCondLst>
                                  <p:childTnLst>
                                    <p:set>
                                      <p:cBhvr>
                                        <p:cTn id="269" dur="1" fill="hold">
                                          <p:stCondLst>
                                            <p:cond delay="0"/>
                                          </p:stCondLst>
                                        </p:cTn>
                                        <p:tgtEl>
                                          <p:spTgt spid="37"/>
                                        </p:tgtEl>
                                        <p:attrNameLst>
                                          <p:attrName>style.visibility</p:attrName>
                                        </p:attrNameLst>
                                      </p:cBhvr>
                                      <p:to>
                                        <p:strVal val="visible"/>
                                      </p:to>
                                    </p:set>
                                    <p:animEffect transition="in" filter="wipe(down)">
                                      <p:cBhvr>
                                        <p:cTn id="270" dur="725">
                                          <p:stCondLst>
                                            <p:cond delay="0"/>
                                          </p:stCondLst>
                                        </p:cTn>
                                        <p:tgtEl>
                                          <p:spTgt spid="37"/>
                                        </p:tgtEl>
                                      </p:cBhvr>
                                    </p:animEffect>
                                    <p:anim calcmode="lin" valueType="num">
                                      <p:cBhvr>
                                        <p:cTn id="271" dur="2278"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72" dur="830"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73" dur="830" tmFilter="0, 0; 0.125,0.2665; 0.25,0.4; 0.375,0.465; 0.5,0.5;  0.625,0.535; 0.75,0.6; 0.875,0.7335; 1,1">
                                          <p:stCondLst>
                                            <p:cond delay="830"/>
                                          </p:stCondLst>
                                        </p:cTn>
                                        <p:tgtEl>
                                          <p:spTgt spid="37"/>
                                        </p:tgtEl>
                                        <p:attrNameLst>
                                          <p:attrName>ppt_y</p:attrName>
                                        </p:attrNameLst>
                                      </p:cBhvr>
                                      <p:tavLst>
                                        <p:tav tm="0" fmla="#ppt_y-sin(pi*$)/9">
                                          <p:val>
                                            <p:fltVal val="0"/>
                                          </p:val>
                                        </p:tav>
                                        <p:tav tm="100000">
                                          <p:val>
                                            <p:fltVal val="1"/>
                                          </p:val>
                                        </p:tav>
                                      </p:tavLst>
                                    </p:anim>
                                    <p:anim calcmode="lin" valueType="num">
                                      <p:cBhvr>
                                        <p:cTn id="274" dur="415" tmFilter="0, 0; 0.125,0.2665; 0.25,0.4; 0.375,0.465; 0.5,0.5;  0.625,0.535; 0.75,0.6; 0.875,0.7335; 1,1">
                                          <p:stCondLst>
                                            <p:cond delay="1655"/>
                                          </p:stCondLst>
                                        </p:cTn>
                                        <p:tgtEl>
                                          <p:spTgt spid="37"/>
                                        </p:tgtEl>
                                        <p:attrNameLst>
                                          <p:attrName>ppt_y</p:attrName>
                                        </p:attrNameLst>
                                      </p:cBhvr>
                                      <p:tavLst>
                                        <p:tav tm="0" fmla="#ppt_y-sin(pi*$)/27">
                                          <p:val>
                                            <p:fltVal val="0"/>
                                          </p:val>
                                        </p:tav>
                                        <p:tav tm="100000">
                                          <p:val>
                                            <p:fltVal val="1"/>
                                          </p:val>
                                        </p:tav>
                                      </p:tavLst>
                                    </p:anim>
                                    <p:anim calcmode="lin" valueType="num">
                                      <p:cBhvr>
                                        <p:cTn id="275" dur="205" tmFilter="0, 0; 0.125,0.2665; 0.25,0.4; 0.375,0.465; 0.5,0.5;  0.625,0.535; 0.75,0.6; 0.875,0.7335; 1,1">
                                          <p:stCondLst>
                                            <p:cond delay="2070"/>
                                          </p:stCondLst>
                                        </p:cTn>
                                        <p:tgtEl>
                                          <p:spTgt spid="37"/>
                                        </p:tgtEl>
                                        <p:attrNameLst>
                                          <p:attrName>ppt_y</p:attrName>
                                        </p:attrNameLst>
                                      </p:cBhvr>
                                      <p:tavLst>
                                        <p:tav tm="0" fmla="#ppt_y-sin(pi*$)/81">
                                          <p:val>
                                            <p:fltVal val="0"/>
                                          </p:val>
                                        </p:tav>
                                        <p:tav tm="100000">
                                          <p:val>
                                            <p:fltVal val="1"/>
                                          </p:val>
                                        </p:tav>
                                      </p:tavLst>
                                    </p:anim>
                                    <p:animScale>
                                      <p:cBhvr>
                                        <p:cTn id="276" dur="33">
                                          <p:stCondLst>
                                            <p:cond delay="812"/>
                                          </p:stCondLst>
                                        </p:cTn>
                                        <p:tgtEl>
                                          <p:spTgt spid="37"/>
                                        </p:tgtEl>
                                      </p:cBhvr>
                                      <p:to x="100000" y="60000"/>
                                    </p:animScale>
                                    <p:animScale>
                                      <p:cBhvr>
                                        <p:cTn id="277" dur="207" decel="50000">
                                          <p:stCondLst>
                                            <p:cond delay="845"/>
                                          </p:stCondLst>
                                        </p:cTn>
                                        <p:tgtEl>
                                          <p:spTgt spid="37"/>
                                        </p:tgtEl>
                                      </p:cBhvr>
                                      <p:to x="100000" y="100000"/>
                                    </p:animScale>
                                    <p:animScale>
                                      <p:cBhvr>
                                        <p:cTn id="278" dur="33">
                                          <p:stCondLst>
                                            <p:cond delay="1640"/>
                                          </p:stCondLst>
                                        </p:cTn>
                                        <p:tgtEl>
                                          <p:spTgt spid="37"/>
                                        </p:tgtEl>
                                      </p:cBhvr>
                                      <p:to x="100000" y="80000"/>
                                    </p:animScale>
                                    <p:animScale>
                                      <p:cBhvr>
                                        <p:cTn id="279" dur="207" decel="50000">
                                          <p:stCondLst>
                                            <p:cond delay="1673"/>
                                          </p:stCondLst>
                                        </p:cTn>
                                        <p:tgtEl>
                                          <p:spTgt spid="37"/>
                                        </p:tgtEl>
                                      </p:cBhvr>
                                      <p:to x="100000" y="100000"/>
                                    </p:animScale>
                                    <p:animScale>
                                      <p:cBhvr>
                                        <p:cTn id="280" dur="33">
                                          <p:stCondLst>
                                            <p:cond delay="2052"/>
                                          </p:stCondLst>
                                        </p:cTn>
                                        <p:tgtEl>
                                          <p:spTgt spid="37"/>
                                        </p:tgtEl>
                                      </p:cBhvr>
                                      <p:to x="100000" y="90000"/>
                                    </p:animScale>
                                    <p:animScale>
                                      <p:cBhvr>
                                        <p:cTn id="281" dur="207" decel="50000">
                                          <p:stCondLst>
                                            <p:cond delay="2085"/>
                                          </p:stCondLst>
                                        </p:cTn>
                                        <p:tgtEl>
                                          <p:spTgt spid="37"/>
                                        </p:tgtEl>
                                      </p:cBhvr>
                                      <p:to x="100000" y="100000"/>
                                    </p:animScale>
                                    <p:animScale>
                                      <p:cBhvr>
                                        <p:cTn id="282" dur="33">
                                          <p:stCondLst>
                                            <p:cond delay="2260"/>
                                          </p:stCondLst>
                                        </p:cTn>
                                        <p:tgtEl>
                                          <p:spTgt spid="37"/>
                                        </p:tgtEl>
                                      </p:cBhvr>
                                      <p:to x="100000" y="95000"/>
                                    </p:animScale>
                                    <p:animScale>
                                      <p:cBhvr>
                                        <p:cTn id="283" dur="207" decel="50000">
                                          <p:stCondLst>
                                            <p:cond delay="2293"/>
                                          </p:stCondLst>
                                        </p:cTn>
                                        <p:tgtEl>
                                          <p:spTgt spid="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animBg="1"/>
      <p:bldP spid="13" grpId="0" animBg="1"/>
      <p:bldP spid="14" grpId="0" animBg="1"/>
      <p:bldP spid="15" grpId="0" animBg="1"/>
      <p:bldP spid="16" grpId="0"/>
      <p:bldP spid="17" grpId="0"/>
      <p:bldP spid="18" grpId="0"/>
      <p:bldP spid="20" grpId="0" animBg="1"/>
      <p:bldP spid="21"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526</TotalTime>
  <Words>246</Words>
  <Application>Microsoft Office PowerPoint</Application>
  <PresentationFormat>On-screen Show (4:3)</PresentationFormat>
  <Paragraphs>50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Unit 7</vt:lpstr>
      <vt:lpstr>PowerPoint Presentation</vt:lpstr>
      <vt:lpstr>- Is it important?</vt:lpstr>
      <vt:lpstr> This world comprises from many different races of people, from many countries, from many geographical contours, conditions, and climates. Those diversities also affects the physical appearance of people, their habit, their custom, and their culture. In this chapter, you will learn to recognize them and, when you are capable of doing so, also to describe them back.</vt:lpstr>
      <vt:lpstr>Although not all, but the following are general physical appearance characteristics of some races throughout the world.  </vt:lpstr>
      <vt:lpstr>PowerPoint Presentation</vt:lpstr>
      <vt:lpstr>PowerPoint Presentation</vt:lpstr>
      <vt:lpstr>Now let us practice. Not only with the face, but with the body as well.  Example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ESIS2</dc:creator>
  <cp:lastModifiedBy>ESIS2</cp:lastModifiedBy>
  <cp:revision>35</cp:revision>
  <dcterms:created xsi:type="dcterms:W3CDTF">2014-05-28T01:11:26Z</dcterms:created>
  <dcterms:modified xsi:type="dcterms:W3CDTF">2014-05-31T02:32:40Z</dcterms:modified>
</cp:coreProperties>
</file>