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Masters/slideMaster1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theme/theme10.xml" ContentType="application/vnd.openxmlformats-officedocument.theme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theme/theme11.xml" ContentType="application/vnd.openxmlformats-officedocument.theme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2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theme/theme13.xml" ContentType="application/vnd.openxmlformats-officedocument.theme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theme/theme14.xml" ContentType="application/vnd.openxmlformats-officedocument.theme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theme/theme15.xml" ContentType="application/vnd.openxmlformats-officedocument.theme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theme/theme16.xml" ContentType="application/vnd.openxmlformats-officedocument.theme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theme/theme17.xml" ContentType="application/vnd.openxmlformats-officedocument.theme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slideLayouts/slideLayout195.xml" ContentType="application/vnd.openxmlformats-officedocument.presentationml.slideLayout+xml"/>
  <Override PartName="/ppt/slideLayouts/slideLayout196.xml" ContentType="application/vnd.openxmlformats-officedocument.presentationml.slideLayout+xml"/>
  <Override PartName="/ppt/slideLayouts/slideLayout197.xml" ContentType="application/vnd.openxmlformats-officedocument.presentationml.slideLayout+xml"/>
  <Override PartName="/ppt/slideLayouts/slideLayout198.xml" ContentType="application/vnd.openxmlformats-officedocument.presentationml.slideLayout+xml"/>
  <Override PartName="/ppt/theme/theme18.xml" ContentType="application/vnd.openxmlformats-officedocument.theme+xml"/>
  <Override PartName="/ppt/slideLayouts/slideLayout199.xml" ContentType="application/vnd.openxmlformats-officedocument.presentationml.slideLayout+xml"/>
  <Override PartName="/ppt/slideLayouts/slideLayout200.xml" ContentType="application/vnd.openxmlformats-officedocument.presentationml.slideLayout+xml"/>
  <Override PartName="/ppt/slideLayouts/slideLayout201.xml" ContentType="application/vnd.openxmlformats-officedocument.presentationml.slideLayout+xml"/>
  <Override PartName="/ppt/slideLayouts/slideLayout202.xml" ContentType="application/vnd.openxmlformats-officedocument.presentationml.slideLayout+xml"/>
  <Override PartName="/ppt/slideLayouts/slideLayout203.xml" ContentType="application/vnd.openxmlformats-officedocument.presentationml.slideLayout+xml"/>
  <Override PartName="/ppt/slideLayouts/slideLayout204.xml" ContentType="application/vnd.openxmlformats-officedocument.presentationml.slideLayout+xml"/>
  <Override PartName="/ppt/slideLayouts/slideLayout205.xml" ContentType="application/vnd.openxmlformats-officedocument.presentationml.slideLayout+xml"/>
  <Override PartName="/ppt/slideLayouts/slideLayout206.xml" ContentType="application/vnd.openxmlformats-officedocument.presentationml.slideLayout+xml"/>
  <Override PartName="/ppt/slideLayouts/slideLayout207.xml" ContentType="application/vnd.openxmlformats-officedocument.presentationml.slideLayout+xml"/>
  <Override PartName="/ppt/slideLayouts/slideLayout208.xml" ContentType="application/vnd.openxmlformats-officedocument.presentationml.slideLayout+xml"/>
  <Override PartName="/ppt/slideLayouts/slideLayout209.xml" ContentType="application/vnd.openxmlformats-officedocument.presentationml.slideLayout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32" r:id="rId5"/>
    <p:sldMasterId id="2147483744" r:id="rId6"/>
    <p:sldMasterId id="2147483756" r:id="rId7"/>
    <p:sldMasterId id="2147483768" r:id="rId8"/>
    <p:sldMasterId id="2147483780" r:id="rId9"/>
    <p:sldMasterId id="2147483792" r:id="rId10"/>
    <p:sldMasterId id="2147483804" r:id="rId11"/>
    <p:sldMasterId id="2147483816" r:id="rId12"/>
    <p:sldMasterId id="2147483828" r:id="rId13"/>
    <p:sldMasterId id="2147483840" r:id="rId14"/>
    <p:sldMasterId id="2147483852" r:id="rId15"/>
    <p:sldMasterId id="2147483864" r:id="rId16"/>
    <p:sldMasterId id="2147483876" r:id="rId17"/>
    <p:sldMasterId id="2147483888" r:id="rId18"/>
    <p:sldMasterId id="2147483900" r:id="rId19"/>
  </p:sldMasterIdLst>
  <p:notesMasterIdLst>
    <p:notesMasterId r:id="rId45"/>
  </p:notesMasterIdLst>
  <p:sldIdLst>
    <p:sldId id="273" r:id="rId20"/>
    <p:sldId id="307" r:id="rId21"/>
    <p:sldId id="308" r:id="rId22"/>
    <p:sldId id="274" r:id="rId23"/>
    <p:sldId id="275" r:id="rId24"/>
    <p:sldId id="276" r:id="rId25"/>
    <p:sldId id="279" r:id="rId26"/>
    <p:sldId id="265" r:id="rId27"/>
    <p:sldId id="306" r:id="rId28"/>
    <p:sldId id="281" r:id="rId29"/>
    <p:sldId id="282" r:id="rId30"/>
    <p:sldId id="283" r:id="rId31"/>
    <p:sldId id="285" r:id="rId32"/>
    <p:sldId id="290" r:id="rId33"/>
    <p:sldId id="293" r:id="rId34"/>
    <p:sldId id="291" r:id="rId35"/>
    <p:sldId id="292" r:id="rId36"/>
    <p:sldId id="294" r:id="rId37"/>
    <p:sldId id="297" r:id="rId38"/>
    <p:sldId id="298" r:id="rId39"/>
    <p:sldId id="299" r:id="rId40"/>
    <p:sldId id="300" r:id="rId41"/>
    <p:sldId id="301" r:id="rId42"/>
    <p:sldId id="302" r:id="rId43"/>
    <p:sldId id="305" r:id="rId4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Master" Target="slideMasters/slideMaster18.xml"/><Relationship Id="rId26" Type="http://schemas.openxmlformats.org/officeDocument/2006/relationships/slide" Target="slides/slide7.xml"/><Relationship Id="rId39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2.xml"/><Relationship Id="rId34" Type="http://schemas.openxmlformats.org/officeDocument/2006/relationships/slide" Target="slides/slide15.xml"/><Relationship Id="rId42" Type="http://schemas.openxmlformats.org/officeDocument/2006/relationships/slide" Target="slides/slide23.xml"/><Relationship Id="rId47" Type="http://schemas.openxmlformats.org/officeDocument/2006/relationships/viewProps" Target="view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Master" Target="slideMasters/slideMaster17.xml"/><Relationship Id="rId25" Type="http://schemas.openxmlformats.org/officeDocument/2006/relationships/slide" Target="slides/slide6.xml"/><Relationship Id="rId33" Type="http://schemas.openxmlformats.org/officeDocument/2006/relationships/slide" Target="slides/slide14.xml"/><Relationship Id="rId38" Type="http://schemas.openxmlformats.org/officeDocument/2006/relationships/slide" Target="slides/slide19.xml"/><Relationship Id="rId46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1.xml"/><Relationship Id="rId29" Type="http://schemas.openxmlformats.org/officeDocument/2006/relationships/slide" Target="slides/slide10.xml"/><Relationship Id="rId41" Type="http://schemas.openxmlformats.org/officeDocument/2006/relationships/slide" Target="slides/slide22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5.xml"/><Relationship Id="rId32" Type="http://schemas.openxmlformats.org/officeDocument/2006/relationships/slide" Target="slides/slide13.xml"/><Relationship Id="rId37" Type="http://schemas.openxmlformats.org/officeDocument/2006/relationships/slide" Target="slides/slide18.xml"/><Relationship Id="rId40" Type="http://schemas.openxmlformats.org/officeDocument/2006/relationships/slide" Target="slides/slide21.xml"/><Relationship Id="rId45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4.xml"/><Relationship Id="rId28" Type="http://schemas.openxmlformats.org/officeDocument/2006/relationships/slide" Target="slides/slide9.xml"/><Relationship Id="rId36" Type="http://schemas.openxmlformats.org/officeDocument/2006/relationships/slide" Target="slides/slide17.xml"/><Relationship Id="rId49" Type="http://schemas.openxmlformats.org/officeDocument/2006/relationships/tableStyles" Target="tableStyles.xml"/><Relationship Id="rId10" Type="http://schemas.openxmlformats.org/officeDocument/2006/relationships/slideMaster" Target="slideMasters/slideMaster10.xml"/><Relationship Id="rId19" Type="http://schemas.openxmlformats.org/officeDocument/2006/relationships/slideMaster" Target="slideMasters/slideMaster19.xml"/><Relationship Id="rId31" Type="http://schemas.openxmlformats.org/officeDocument/2006/relationships/slide" Target="slides/slide12.xml"/><Relationship Id="rId44" Type="http://schemas.openxmlformats.org/officeDocument/2006/relationships/slide" Target="slides/slide25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3.xml"/><Relationship Id="rId27" Type="http://schemas.openxmlformats.org/officeDocument/2006/relationships/slide" Target="slides/slide8.xml"/><Relationship Id="rId30" Type="http://schemas.openxmlformats.org/officeDocument/2006/relationships/slide" Target="slides/slide11.xml"/><Relationship Id="rId35" Type="http://schemas.openxmlformats.org/officeDocument/2006/relationships/slide" Target="slides/slide16.xml"/><Relationship Id="rId43" Type="http://schemas.openxmlformats.org/officeDocument/2006/relationships/slide" Target="slides/slide24.xml"/><Relationship Id="rId48" Type="http://schemas.openxmlformats.org/officeDocument/2006/relationships/theme" Target="theme/theme1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DB627BC-56ED-4BD6-BAB8-7A0E8E353D2A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724933-CFA5-4978-A1EF-887D0D129FBE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563703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696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C061646-33D4-4458-AFDE-5DFF83A28156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8324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dirty="0" smtClean="0"/>
          </a:p>
        </p:txBody>
      </p:sp>
      <p:sp>
        <p:nvSpPr>
          <p:cNvPr id="788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90DDBCC-2D52-4A4A-B1FE-4FFEA836B95C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2401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9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6552728" cy="1470025"/>
          </a:xfrm>
          <a:solidFill>
            <a:schemeClr val="bg1">
              <a:alpha val="63000"/>
            </a:schemeClr>
          </a:solidFill>
        </p:spPr>
        <p:txBody>
          <a:bodyPr/>
          <a:lstStyle>
            <a:lvl1pPr>
              <a:defRPr baseline="0">
                <a:solidFill>
                  <a:srgbClr val="43340D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3806825" y="63087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5C2CA-8DD1-4D63-9C14-5DF7CBD76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84888" y="63087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8194928"/>
      </p:ext>
    </p:extLst>
  </p:cSld>
  <p:clrMapOvr>
    <a:masterClrMapping/>
  </p:clrMapOvr>
  <p:transition advClick="0"/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EF7C6-DC88-4AE9-8D80-44A760A408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5675320"/>
      </p:ext>
    </p:extLst>
  </p:cSld>
  <p:clrMapOvr>
    <a:masterClrMapping/>
  </p:clrMapOvr>
  <p:transition advClick="0"/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432869"/>
            <a:ext cx="629897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939133"/>
            <a:ext cx="629897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C1597-17A3-47E8-93E4-C53244DA6D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0917854"/>
      </p:ext>
    </p:extLst>
  </p:cSld>
  <p:clrMapOvr>
    <a:masterClrMapping/>
  </p:clrMapOvr>
  <p:transition advClick="0"/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309634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3888" y="1556792"/>
            <a:ext cx="3178696" cy="44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1934-06AB-4220-846C-261DB68037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862040"/>
      </p:ext>
    </p:extLst>
  </p:cSld>
  <p:clrMapOvr>
    <a:masterClrMapping/>
  </p:clrMapOvr>
  <p:transition advClick="0"/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2"/>
          </p:nvPr>
        </p:nvSpPr>
        <p:spPr>
          <a:xfrm>
            <a:off x="395536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5"/>
          <p:cNvSpPr>
            <a:spLocks noGrp="1"/>
          </p:cNvSpPr>
          <p:nvPr>
            <p:ph sz="quarter" idx="13"/>
          </p:nvPr>
        </p:nvSpPr>
        <p:spPr>
          <a:xfrm>
            <a:off x="385192" y="2204864"/>
            <a:ext cx="33227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Текст 4"/>
          <p:cNvSpPr>
            <a:spLocks noGrp="1"/>
          </p:cNvSpPr>
          <p:nvPr>
            <p:ph type="body" sz="quarter" idx="14"/>
          </p:nvPr>
        </p:nvSpPr>
        <p:spPr>
          <a:xfrm>
            <a:off x="3769568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769568" y="2204864"/>
            <a:ext cx="3322712" cy="39604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5685-E323-432A-B3D3-71473629C3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5841707"/>
      </p:ext>
    </p:extLst>
  </p:cSld>
  <p:clrMapOvr>
    <a:masterClrMapping/>
  </p:clrMapOvr>
  <p:transition advClick="0"/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9C3F9-CF58-48C2-84D5-8FF44951E9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834048"/>
      </p:ext>
    </p:extLst>
  </p:cSld>
  <p:clrMapOvr>
    <a:masterClrMapping/>
  </p:clrMapOvr>
  <p:transition advClick="0"/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5CC4C-9B02-41A7-9DEB-8D96B26D6F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5947097"/>
      </p:ext>
    </p:extLst>
  </p:cSld>
  <p:clrMapOvr>
    <a:masterClrMapping/>
  </p:clrMapOvr>
  <p:transition advClick="0"/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273050"/>
            <a:ext cx="38267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15A4-805F-43F6-A2B0-C21681495F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387499"/>
      </p:ext>
    </p:extLst>
  </p:cSld>
  <p:clrMapOvr>
    <a:masterClrMapping/>
  </p:clrMapOvr>
  <p:transition advClick="0"/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352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577E0-57B6-47E6-9D33-1D7237C8FE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5629252"/>
      </p:ext>
    </p:extLst>
  </p:cSld>
  <p:clrMapOvr>
    <a:masterClrMapping/>
  </p:clrMapOvr>
  <p:transition advClick="0"/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V="1">
            <a:off x="395536" y="1600200"/>
            <a:ext cx="6562725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02203-F44D-4173-8516-D3B2D54A0B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5524872"/>
      </p:ext>
    </p:extLst>
  </p:cSld>
  <p:clrMapOvr>
    <a:masterClrMapping/>
  </p:clrMapOvr>
  <p:transition advClick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 flipH="1" flipV="1">
            <a:off x="179512" y="260648"/>
            <a:ext cx="166652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H="1" flipV="1">
            <a:off x="1835696" y="260648"/>
            <a:ext cx="4824536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8B428-BC20-444B-8A9A-C2753BD97A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CA37E91-E8E4-4F2E-A319-ABE904E464C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206521"/>
      </p:ext>
    </p:extLst>
  </p:cSld>
  <p:clrMapOvr>
    <a:masterClrMapping/>
  </p:clrMapOvr>
  <p:transition advClick="0"/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6552728" cy="1470025"/>
          </a:xfrm>
          <a:solidFill>
            <a:schemeClr val="bg1">
              <a:alpha val="63000"/>
            </a:schemeClr>
          </a:solidFill>
        </p:spPr>
        <p:txBody>
          <a:bodyPr/>
          <a:lstStyle>
            <a:lvl1pPr>
              <a:defRPr baseline="0">
                <a:solidFill>
                  <a:srgbClr val="43340D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3806825" y="63087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5C2CA-8DD1-4D63-9C14-5DF7CBD76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84888" y="63087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3488729"/>
      </p:ext>
    </p:extLst>
  </p:cSld>
  <p:clrMapOvr>
    <a:masterClrMapping/>
  </p:clrMapOvr>
  <p:transition advClick="0"/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EF7C6-DC88-4AE9-8D80-44A760A408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329071"/>
      </p:ext>
    </p:extLst>
  </p:cSld>
  <p:clrMapOvr>
    <a:masterClrMapping/>
  </p:clrMapOvr>
  <p:transition advClick="0"/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432869"/>
            <a:ext cx="629897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939133"/>
            <a:ext cx="629897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C1597-17A3-47E8-93E4-C53244DA6D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0911192"/>
      </p:ext>
    </p:extLst>
  </p:cSld>
  <p:clrMapOvr>
    <a:masterClrMapping/>
  </p:clrMapOvr>
  <p:transition advClick="0"/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309634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3888" y="1556792"/>
            <a:ext cx="3178696" cy="44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1934-06AB-4220-846C-261DB68037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288293"/>
      </p:ext>
    </p:extLst>
  </p:cSld>
  <p:clrMapOvr>
    <a:masterClrMapping/>
  </p:clrMapOvr>
  <p:transition advClick="0"/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2"/>
          </p:nvPr>
        </p:nvSpPr>
        <p:spPr>
          <a:xfrm>
            <a:off x="395536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5"/>
          <p:cNvSpPr>
            <a:spLocks noGrp="1"/>
          </p:cNvSpPr>
          <p:nvPr>
            <p:ph sz="quarter" idx="13"/>
          </p:nvPr>
        </p:nvSpPr>
        <p:spPr>
          <a:xfrm>
            <a:off x="385192" y="2204864"/>
            <a:ext cx="33227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Текст 4"/>
          <p:cNvSpPr>
            <a:spLocks noGrp="1"/>
          </p:cNvSpPr>
          <p:nvPr>
            <p:ph type="body" sz="quarter" idx="14"/>
          </p:nvPr>
        </p:nvSpPr>
        <p:spPr>
          <a:xfrm>
            <a:off x="3769568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769568" y="2204864"/>
            <a:ext cx="3322712" cy="39604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5685-E323-432A-B3D3-71473629C3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590062"/>
      </p:ext>
    </p:extLst>
  </p:cSld>
  <p:clrMapOvr>
    <a:masterClrMapping/>
  </p:clrMapOvr>
  <p:transition advClick="0"/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9C3F9-CF58-48C2-84D5-8FF44951E9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6062372"/>
      </p:ext>
    </p:extLst>
  </p:cSld>
  <p:clrMapOvr>
    <a:masterClrMapping/>
  </p:clrMapOvr>
  <p:transition advClick="0"/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5CC4C-9B02-41A7-9DEB-8D96B26D6F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8868794"/>
      </p:ext>
    </p:extLst>
  </p:cSld>
  <p:clrMapOvr>
    <a:masterClrMapping/>
  </p:clrMapOvr>
  <p:transition advClick="0"/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273050"/>
            <a:ext cx="38267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15A4-805F-43F6-A2B0-C21681495F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4152084"/>
      </p:ext>
    </p:extLst>
  </p:cSld>
  <p:clrMapOvr>
    <a:masterClrMapping/>
  </p:clrMapOvr>
  <p:transition advClick="0"/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352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577E0-57B6-47E6-9D33-1D7237C8FE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404479"/>
      </p:ext>
    </p:extLst>
  </p:cSld>
  <p:clrMapOvr>
    <a:masterClrMapping/>
  </p:clrMapOvr>
  <p:transition advClick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000" b="1" i="1">
                <a:solidFill>
                  <a:srgbClr val="0343A1"/>
                </a:solidFill>
                <a:latin typeface="Bookman Old Style" pitchFamily="18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343A1"/>
                </a:solidFill>
                <a:latin typeface="Bookman Old Style" pitchFamily="18" charset="0"/>
              </a:endParaRPr>
            </a:p>
          </p:txBody>
        </p:sp>
      </p:grpSp>
      <p:sp>
        <p:nvSpPr>
          <p:cNvPr id="3994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3994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C7192C-DF73-4EA0-A981-780CB9F897F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587511"/>
      </p:ext>
    </p:extLst>
  </p:cSld>
  <p:clrMapOvr>
    <a:masterClrMapping/>
  </p:clrMapOvr>
  <p:transition advTm="0"/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V="1">
            <a:off x="395536" y="1600200"/>
            <a:ext cx="6562725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02203-F44D-4173-8516-D3B2D54A0B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1324629"/>
      </p:ext>
    </p:extLst>
  </p:cSld>
  <p:clrMapOvr>
    <a:masterClrMapping/>
  </p:clrMapOvr>
  <p:transition advClick="0"/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 flipH="1" flipV="1">
            <a:off x="179512" y="260648"/>
            <a:ext cx="166652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H="1" flipV="1">
            <a:off x="1835696" y="260648"/>
            <a:ext cx="4824536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8B428-BC20-444B-8A9A-C2753BD97A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CA37E91-E8E4-4F2E-A319-ABE904E464C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5404958"/>
      </p:ext>
    </p:extLst>
  </p:cSld>
  <p:clrMapOvr>
    <a:masterClrMapping/>
  </p:clrMapOvr>
  <p:transition advClick="0"/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6552728" cy="1470025"/>
          </a:xfrm>
          <a:solidFill>
            <a:schemeClr val="bg1">
              <a:alpha val="63000"/>
            </a:schemeClr>
          </a:solidFill>
        </p:spPr>
        <p:txBody>
          <a:bodyPr/>
          <a:lstStyle>
            <a:lvl1pPr>
              <a:defRPr baseline="0">
                <a:solidFill>
                  <a:srgbClr val="43340D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3806825" y="63087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5C2CA-8DD1-4D63-9C14-5DF7CBD76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84888" y="63087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2431019"/>
      </p:ext>
    </p:extLst>
  </p:cSld>
  <p:clrMapOvr>
    <a:masterClrMapping/>
  </p:clrMapOvr>
  <p:transition advClick="0"/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EF7C6-DC88-4AE9-8D80-44A760A408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980083"/>
      </p:ext>
    </p:extLst>
  </p:cSld>
  <p:clrMapOvr>
    <a:masterClrMapping/>
  </p:clrMapOvr>
  <p:transition advClick="0"/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432869"/>
            <a:ext cx="629897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939133"/>
            <a:ext cx="629897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C1597-17A3-47E8-93E4-C53244DA6D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070270"/>
      </p:ext>
    </p:extLst>
  </p:cSld>
  <p:clrMapOvr>
    <a:masterClrMapping/>
  </p:clrMapOvr>
  <p:transition advClick="0"/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309634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3888" y="1556792"/>
            <a:ext cx="3178696" cy="44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1934-06AB-4220-846C-261DB68037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0778099"/>
      </p:ext>
    </p:extLst>
  </p:cSld>
  <p:clrMapOvr>
    <a:masterClrMapping/>
  </p:clrMapOvr>
  <p:transition advClick="0"/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2"/>
          </p:nvPr>
        </p:nvSpPr>
        <p:spPr>
          <a:xfrm>
            <a:off x="395536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5"/>
          <p:cNvSpPr>
            <a:spLocks noGrp="1"/>
          </p:cNvSpPr>
          <p:nvPr>
            <p:ph sz="quarter" idx="13"/>
          </p:nvPr>
        </p:nvSpPr>
        <p:spPr>
          <a:xfrm>
            <a:off x="385192" y="2204864"/>
            <a:ext cx="33227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Текст 4"/>
          <p:cNvSpPr>
            <a:spLocks noGrp="1"/>
          </p:cNvSpPr>
          <p:nvPr>
            <p:ph type="body" sz="quarter" idx="14"/>
          </p:nvPr>
        </p:nvSpPr>
        <p:spPr>
          <a:xfrm>
            <a:off x="3769568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769568" y="2204864"/>
            <a:ext cx="3322712" cy="39604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5685-E323-432A-B3D3-71473629C3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276371"/>
      </p:ext>
    </p:extLst>
  </p:cSld>
  <p:clrMapOvr>
    <a:masterClrMapping/>
  </p:clrMapOvr>
  <p:transition advClick="0"/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9C3F9-CF58-48C2-84D5-8FF44951E9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935991"/>
      </p:ext>
    </p:extLst>
  </p:cSld>
  <p:clrMapOvr>
    <a:masterClrMapping/>
  </p:clrMapOvr>
  <p:transition advClick="0"/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5CC4C-9B02-41A7-9DEB-8D96B26D6F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3619048"/>
      </p:ext>
    </p:extLst>
  </p:cSld>
  <p:clrMapOvr>
    <a:masterClrMapping/>
  </p:clrMapOvr>
  <p:transition advClick="0"/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273050"/>
            <a:ext cx="38267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15A4-805F-43F6-A2B0-C21681495F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452217"/>
      </p:ext>
    </p:extLst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B3BE9-DBC2-402B-B7D7-5E327E2CFD35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1863442"/>
      </p:ext>
    </p:extLst>
  </p:cSld>
  <p:clrMapOvr>
    <a:masterClrMapping/>
  </p:clrMapOvr>
  <p:transition advTm="0"/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352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577E0-57B6-47E6-9D33-1D7237C8FE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609631"/>
      </p:ext>
    </p:extLst>
  </p:cSld>
  <p:clrMapOvr>
    <a:masterClrMapping/>
  </p:clrMapOvr>
  <p:transition advClick="0"/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V="1">
            <a:off x="395536" y="1600200"/>
            <a:ext cx="6562725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02203-F44D-4173-8516-D3B2D54A0B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1985087"/>
      </p:ext>
    </p:extLst>
  </p:cSld>
  <p:clrMapOvr>
    <a:masterClrMapping/>
  </p:clrMapOvr>
  <p:transition advClick="0"/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 flipH="1" flipV="1">
            <a:off x="179512" y="260648"/>
            <a:ext cx="166652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H="1" flipV="1">
            <a:off x="1835696" y="260648"/>
            <a:ext cx="4824536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8B428-BC20-444B-8A9A-C2753BD97A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CA37E91-E8E4-4F2E-A319-ABE904E464C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814876"/>
      </p:ext>
    </p:extLst>
  </p:cSld>
  <p:clrMapOvr>
    <a:masterClrMapping/>
  </p:clrMapOvr>
  <p:transition advClick="0"/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6552728" cy="1470025"/>
          </a:xfrm>
          <a:solidFill>
            <a:schemeClr val="bg1">
              <a:alpha val="63000"/>
            </a:schemeClr>
          </a:solidFill>
        </p:spPr>
        <p:txBody>
          <a:bodyPr/>
          <a:lstStyle>
            <a:lvl1pPr>
              <a:defRPr baseline="0">
                <a:solidFill>
                  <a:srgbClr val="43340D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3806825" y="63087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5C2CA-8DD1-4D63-9C14-5DF7CBD76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84888" y="63087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797872"/>
      </p:ext>
    </p:extLst>
  </p:cSld>
  <p:clrMapOvr>
    <a:masterClrMapping/>
  </p:clrMapOvr>
  <p:transition advClick="0"/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EF7C6-DC88-4AE9-8D80-44A760A408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650065"/>
      </p:ext>
    </p:extLst>
  </p:cSld>
  <p:clrMapOvr>
    <a:masterClrMapping/>
  </p:clrMapOvr>
  <p:transition advClick="0"/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432869"/>
            <a:ext cx="629897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939133"/>
            <a:ext cx="629897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C1597-17A3-47E8-93E4-C53244DA6D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582663"/>
      </p:ext>
    </p:extLst>
  </p:cSld>
  <p:clrMapOvr>
    <a:masterClrMapping/>
  </p:clrMapOvr>
  <p:transition advClick="0"/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309634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3888" y="1556792"/>
            <a:ext cx="3178696" cy="44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1934-06AB-4220-846C-261DB68037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659168"/>
      </p:ext>
    </p:extLst>
  </p:cSld>
  <p:clrMapOvr>
    <a:masterClrMapping/>
  </p:clrMapOvr>
  <p:transition advClick="0"/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2"/>
          </p:nvPr>
        </p:nvSpPr>
        <p:spPr>
          <a:xfrm>
            <a:off x="395536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5"/>
          <p:cNvSpPr>
            <a:spLocks noGrp="1"/>
          </p:cNvSpPr>
          <p:nvPr>
            <p:ph sz="quarter" idx="13"/>
          </p:nvPr>
        </p:nvSpPr>
        <p:spPr>
          <a:xfrm>
            <a:off x="385192" y="2204864"/>
            <a:ext cx="33227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Текст 4"/>
          <p:cNvSpPr>
            <a:spLocks noGrp="1"/>
          </p:cNvSpPr>
          <p:nvPr>
            <p:ph type="body" sz="quarter" idx="14"/>
          </p:nvPr>
        </p:nvSpPr>
        <p:spPr>
          <a:xfrm>
            <a:off x="3769568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769568" y="2204864"/>
            <a:ext cx="3322712" cy="39604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5685-E323-432A-B3D3-71473629C3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843298"/>
      </p:ext>
    </p:extLst>
  </p:cSld>
  <p:clrMapOvr>
    <a:masterClrMapping/>
  </p:clrMapOvr>
  <p:transition advClick="0"/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9C3F9-CF58-48C2-84D5-8FF44951E9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957122"/>
      </p:ext>
    </p:extLst>
  </p:cSld>
  <p:clrMapOvr>
    <a:masterClrMapping/>
  </p:clrMapOvr>
  <p:transition advClick="0"/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5CC4C-9B02-41A7-9DEB-8D96B26D6F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596956"/>
      </p:ext>
    </p:extLst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B5695-F8CC-457F-B789-9943883466F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752994"/>
      </p:ext>
    </p:extLst>
  </p:cSld>
  <p:clrMapOvr>
    <a:masterClrMapping/>
  </p:clrMapOvr>
  <p:transition advTm="0"/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273050"/>
            <a:ext cx="38267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15A4-805F-43F6-A2B0-C21681495F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593085"/>
      </p:ext>
    </p:extLst>
  </p:cSld>
  <p:clrMapOvr>
    <a:masterClrMapping/>
  </p:clrMapOvr>
  <p:transition advClick="0"/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352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577E0-57B6-47E6-9D33-1D7237C8FE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38314"/>
      </p:ext>
    </p:extLst>
  </p:cSld>
  <p:clrMapOvr>
    <a:masterClrMapping/>
  </p:clrMapOvr>
  <p:transition advClick="0"/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V="1">
            <a:off x="395536" y="1600200"/>
            <a:ext cx="6562725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02203-F44D-4173-8516-D3B2D54A0B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114602"/>
      </p:ext>
    </p:extLst>
  </p:cSld>
  <p:clrMapOvr>
    <a:masterClrMapping/>
  </p:clrMapOvr>
  <p:transition advClick="0"/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 flipH="1" flipV="1">
            <a:off x="179512" y="260648"/>
            <a:ext cx="166652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H="1" flipV="1">
            <a:off x="1835696" y="260648"/>
            <a:ext cx="4824536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8B428-BC20-444B-8A9A-C2753BD97A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CA37E91-E8E4-4F2E-A319-ABE904E464C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720349"/>
      </p:ext>
    </p:extLst>
  </p:cSld>
  <p:clrMapOvr>
    <a:masterClrMapping/>
  </p:clrMapOvr>
  <p:transition advClick="0"/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6552728" cy="1470025"/>
          </a:xfrm>
          <a:solidFill>
            <a:schemeClr val="bg1">
              <a:alpha val="63000"/>
            </a:schemeClr>
          </a:solidFill>
        </p:spPr>
        <p:txBody>
          <a:bodyPr/>
          <a:lstStyle>
            <a:lvl1pPr>
              <a:defRPr baseline="0">
                <a:solidFill>
                  <a:srgbClr val="43340D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3806825" y="63087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5C2CA-8DD1-4D63-9C14-5DF7CBD76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84888" y="63087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0797872"/>
      </p:ext>
    </p:extLst>
  </p:cSld>
  <p:clrMapOvr>
    <a:masterClrMapping/>
  </p:clrMapOvr>
  <p:transition advClick="0"/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EF7C6-DC88-4AE9-8D80-44A760A408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650065"/>
      </p:ext>
    </p:extLst>
  </p:cSld>
  <p:clrMapOvr>
    <a:masterClrMapping/>
  </p:clrMapOvr>
  <p:transition advClick="0"/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432869"/>
            <a:ext cx="629897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939133"/>
            <a:ext cx="629897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C1597-17A3-47E8-93E4-C53244DA6D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5582663"/>
      </p:ext>
    </p:extLst>
  </p:cSld>
  <p:clrMapOvr>
    <a:masterClrMapping/>
  </p:clrMapOvr>
  <p:transition advClick="0"/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309634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3888" y="1556792"/>
            <a:ext cx="3178696" cy="44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1934-06AB-4220-846C-261DB68037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9659168"/>
      </p:ext>
    </p:extLst>
  </p:cSld>
  <p:clrMapOvr>
    <a:masterClrMapping/>
  </p:clrMapOvr>
  <p:transition advClick="0"/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2"/>
          </p:nvPr>
        </p:nvSpPr>
        <p:spPr>
          <a:xfrm>
            <a:off x="395536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5"/>
          <p:cNvSpPr>
            <a:spLocks noGrp="1"/>
          </p:cNvSpPr>
          <p:nvPr>
            <p:ph sz="quarter" idx="13"/>
          </p:nvPr>
        </p:nvSpPr>
        <p:spPr>
          <a:xfrm>
            <a:off x="385192" y="2204864"/>
            <a:ext cx="33227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Текст 4"/>
          <p:cNvSpPr>
            <a:spLocks noGrp="1"/>
          </p:cNvSpPr>
          <p:nvPr>
            <p:ph type="body" sz="quarter" idx="14"/>
          </p:nvPr>
        </p:nvSpPr>
        <p:spPr>
          <a:xfrm>
            <a:off x="3769568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769568" y="2204864"/>
            <a:ext cx="3322712" cy="39604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5685-E323-432A-B3D3-71473629C3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1843298"/>
      </p:ext>
    </p:extLst>
  </p:cSld>
  <p:clrMapOvr>
    <a:masterClrMapping/>
  </p:clrMapOvr>
  <p:transition advClick="0"/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9C3F9-CF58-48C2-84D5-8FF44951E9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6957122"/>
      </p:ext>
    </p:extLst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7AB9F-D676-4FAE-871D-B249E118C6D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5788643"/>
      </p:ext>
    </p:extLst>
  </p:cSld>
  <p:clrMapOvr>
    <a:masterClrMapping/>
  </p:clrMapOvr>
  <p:transition advTm="0"/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5CC4C-9B02-41A7-9DEB-8D96B26D6F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9596956"/>
      </p:ext>
    </p:extLst>
  </p:cSld>
  <p:clrMapOvr>
    <a:masterClrMapping/>
  </p:clrMapOvr>
  <p:transition advClick="0"/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273050"/>
            <a:ext cx="38267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15A4-805F-43F6-A2B0-C21681495F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7593085"/>
      </p:ext>
    </p:extLst>
  </p:cSld>
  <p:clrMapOvr>
    <a:masterClrMapping/>
  </p:clrMapOvr>
  <p:transition advClick="0"/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352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577E0-57B6-47E6-9D33-1D7237C8FE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8538314"/>
      </p:ext>
    </p:extLst>
  </p:cSld>
  <p:clrMapOvr>
    <a:masterClrMapping/>
  </p:clrMapOvr>
  <p:transition advClick="0"/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V="1">
            <a:off x="395536" y="1600200"/>
            <a:ext cx="6562725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02203-F44D-4173-8516-D3B2D54A0B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114602"/>
      </p:ext>
    </p:extLst>
  </p:cSld>
  <p:clrMapOvr>
    <a:masterClrMapping/>
  </p:clrMapOvr>
  <p:transition advClick="0"/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 flipH="1" flipV="1">
            <a:off x="179512" y="260648"/>
            <a:ext cx="166652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H="1" flipV="1">
            <a:off x="1835696" y="260648"/>
            <a:ext cx="4824536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8B428-BC20-444B-8A9A-C2753BD97A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CA37E91-E8E4-4F2E-A319-ABE904E464C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0720349"/>
      </p:ext>
    </p:extLst>
  </p:cSld>
  <p:clrMapOvr>
    <a:masterClrMapping/>
  </p:clrMapOvr>
  <p:transition advClick="0"/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6552728" cy="1470025"/>
          </a:xfrm>
          <a:solidFill>
            <a:schemeClr val="bg1">
              <a:alpha val="63000"/>
            </a:schemeClr>
          </a:solidFill>
        </p:spPr>
        <p:txBody>
          <a:bodyPr/>
          <a:lstStyle>
            <a:lvl1pPr>
              <a:defRPr baseline="0">
                <a:solidFill>
                  <a:srgbClr val="43340D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3806825" y="63087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5C2CA-8DD1-4D63-9C14-5DF7CBD76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84888" y="63087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553258"/>
      </p:ext>
    </p:extLst>
  </p:cSld>
  <p:clrMapOvr>
    <a:masterClrMapping/>
  </p:clrMapOvr>
  <p:transition advClick="0"/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EF7C6-DC88-4AE9-8D80-44A760A408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9856952"/>
      </p:ext>
    </p:extLst>
  </p:cSld>
  <p:clrMapOvr>
    <a:masterClrMapping/>
  </p:clrMapOvr>
  <p:transition advClick="0"/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432869"/>
            <a:ext cx="629897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939133"/>
            <a:ext cx="629897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C1597-17A3-47E8-93E4-C53244DA6D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1596137"/>
      </p:ext>
    </p:extLst>
  </p:cSld>
  <p:clrMapOvr>
    <a:masterClrMapping/>
  </p:clrMapOvr>
  <p:transition advClick="0"/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309634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3888" y="1556792"/>
            <a:ext cx="3178696" cy="44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1934-06AB-4220-846C-261DB68037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5237809"/>
      </p:ext>
    </p:extLst>
  </p:cSld>
  <p:clrMapOvr>
    <a:masterClrMapping/>
  </p:clrMapOvr>
  <p:transition advClick="0"/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2"/>
          </p:nvPr>
        </p:nvSpPr>
        <p:spPr>
          <a:xfrm>
            <a:off x="395536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5"/>
          <p:cNvSpPr>
            <a:spLocks noGrp="1"/>
          </p:cNvSpPr>
          <p:nvPr>
            <p:ph sz="quarter" idx="13"/>
          </p:nvPr>
        </p:nvSpPr>
        <p:spPr>
          <a:xfrm>
            <a:off x="385192" y="2204864"/>
            <a:ext cx="33227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Текст 4"/>
          <p:cNvSpPr>
            <a:spLocks noGrp="1"/>
          </p:cNvSpPr>
          <p:nvPr>
            <p:ph type="body" sz="quarter" idx="14"/>
          </p:nvPr>
        </p:nvSpPr>
        <p:spPr>
          <a:xfrm>
            <a:off x="3769568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769568" y="2204864"/>
            <a:ext cx="3322712" cy="39604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5685-E323-432A-B3D3-71473629C3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7802758"/>
      </p:ext>
    </p:extLst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5423E-D2E7-42D8-86CE-87A0572EEC7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7779659"/>
      </p:ext>
    </p:extLst>
  </p:cSld>
  <p:clrMapOvr>
    <a:masterClrMapping/>
  </p:clrMapOvr>
  <p:transition advTm="0"/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9C3F9-CF58-48C2-84D5-8FF44951E9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722116"/>
      </p:ext>
    </p:extLst>
  </p:cSld>
  <p:clrMapOvr>
    <a:masterClrMapping/>
  </p:clrMapOvr>
  <p:transition advClick="0"/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5CC4C-9B02-41A7-9DEB-8D96B26D6F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2042165"/>
      </p:ext>
    </p:extLst>
  </p:cSld>
  <p:clrMapOvr>
    <a:masterClrMapping/>
  </p:clrMapOvr>
  <p:transition advClick="0"/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273050"/>
            <a:ext cx="38267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15A4-805F-43F6-A2B0-C21681495F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7735973"/>
      </p:ext>
    </p:extLst>
  </p:cSld>
  <p:clrMapOvr>
    <a:masterClrMapping/>
  </p:clrMapOvr>
  <p:transition advClick="0"/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352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577E0-57B6-47E6-9D33-1D7237C8FE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7933712"/>
      </p:ext>
    </p:extLst>
  </p:cSld>
  <p:clrMapOvr>
    <a:masterClrMapping/>
  </p:clrMapOvr>
  <p:transition advClick="0"/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V="1">
            <a:off x="395536" y="1600200"/>
            <a:ext cx="6562725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02203-F44D-4173-8516-D3B2D54A0B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165635"/>
      </p:ext>
    </p:extLst>
  </p:cSld>
  <p:clrMapOvr>
    <a:masterClrMapping/>
  </p:clrMapOvr>
  <p:transition advClick="0"/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 flipH="1" flipV="1">
            <a:off x="179512" y="260648"/>
            <a:ext cx="166652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H="1" flipV="1">
            <a:off x="1835696" y="260648"/>
            <a:ext cx="4824536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8B428-BC20-444B-8A9A-C2753BD97A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CA37E91-E8E4-4F2E-A319-ABE904E464C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602198"/>
      </p:ext>
    </p:extLst>
  </p:cSld>
  <p:clrMapOvr>
    <a:masterClrMapping/>
  </p:clrMapOvr>
  <p:transition advClick="0"/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6552728" cy="1470025"/>
          </a:xfrm>
          <a:solidFill>
            <a:schemeClr val="bg1">
              <a:alpha val="63000"/>
            </a:schemeClr>
          </a:solidFill>
        </p:spPr>
        <p:txBody>
          <a:bodyPr/>
          <a:lstStyle>
            <a:lvl1pPr>
              <a:defRPr baseline="0">
                <a:solidFill>
                  <a:srgbClr val="43340D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3806825" y="63087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5C2CA-8DD1-4D63-9C14-5DF7CBD76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84888" y="63087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838301"/>
      </p:ext>
    </p:extLst>
  </p:cSld>
  <p:clrMapOvr>
    <a:masterClrMapping/>
  </p:clrMapOvr>
  <p:transition advClick="0"/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EF7C6-DC88-4AE9-8D80-44A760A408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702280"/>
      </p:ext>
    </p:extLst>
  </p:cSld>
  <p:clrMapOvr>
    <a:masterClrMapping/>
  </p:clrMapOvr>
  <p:transition advClick="0"/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432869"/>
            <a:ext cx="629897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939133"/>
            <a:ext cx="629897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C1597-17A3-47E8-93E4-C53244DA6D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3286372"/>
      </p:ext>
    </p:extLst>
  </p:cSld>
  <p:clrMapOvr>
    <a:masterClrMapping/>
  </p:clrMapOvr>
  <p:transition advClick="0"/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309634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3888" y="1556792"/>
            <a:ext cx="3178696" cy="44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1934-06AB-4220-846C-261DB68037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278141"/>
      </p:ext>
    </p:extLst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61DB3-7253-490E-A949-09C7F4ECFA7E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6858422"/>
      </p:ext>
    </p:extLst>
  </p:cSld>
  <p:clrMapOvr>
    <a:masterClrMapping/>
  </p:clrMapOvr>
  <p:transition advTm="0"/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2"/>
          </p:nvPr>
        </p:nvSpPr>
        <p:spPr>
          <a:xfrm>
            <a:off x="395536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5"/>
          <p:cNvSpPr>
            <a:spLocks noGrp="1"/>
          </p:cNvSpPr>
          <p:nvPr>
            <p:ph sz="quarter" idx="13"/>
          </p:nvPr>
        </p:nvSpPr>
        <p:spPr>
          <a:xfrm>
            <a:off x="385192" y="2204864"/>
            <a:ext cx="33227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Текст 4"/>
          <p:cNvSpPr>
            <a:spLocks noGrp="1"/>
          </p:cNvSpPr>
          <p:nvPr>
            <p:ph type="body" sz="quarter" idx="14"/>
          </p:nvPr>
        </p:nvSpPr>
        <p:spPr>
          <a:xfrm>
            <a:off x="3769568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769568" y="2204864"/>
            <a:ext cx="3322712" cy="39604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5685-E323-432A-B3D3-71473629C3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5297806"/>
      </p:ext>
    </p:extLst>
  </p:cSld>
  <p:clrMapOvr>
    <a:masterClrMapping/>
  </p:clrMapOvr>
  <p:transition advClick="0"/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9C3F9-CF58-48C2-84D5-8FF44951E9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3778979"/>
      </p:ext>
    </p:extLst>
  </p:cSld>
  <p:clrMapOvr>
    <a:masterClrMapping/>
  </p:clrMapOvr>
  <p:transition advClick="0"/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5CC4C-9B02-41A7-9DEB-8D96B26D6F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3705799"/>
      </p:ext>
    </p:extLst>
  </p:cSld>
  <p:clrMapOvr>
    <a:masterClrMapping/>
  </p:clrMapOvr>
  <p:transition advClick="0"/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273050"/>
            <a:ext cx="38267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15A4-805F-43F6-A2B0-C21681495F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2523873"/>
      </p:ext>
    </p:extLst>
  </p:cSld>
  <p:clrMapOvr>
    <a:masterClrMapping/>
  </p:clrMapOvr>
  <p:transition advClick="0"/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352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577E0-57B6-47E6-9D33-1D7237C8FE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1137429"/>
      </p:ext>
    </p:extLst>
  </p:cSld>
  <p:clrMapOvr>
    <a:masterClrMapping/>
  </p:clrMapOvr>
  <p:transition advClick="0"/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V="1">
            <a:off x="395536" y="1600200"/>
            <a:ext cx="6562725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02203-F44D-4173-8516-D3B2D54A0B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7265559"/>
      </p:ext>
    </p:extLst>
  </p:cSld>
  <p:clrMapOvr>
    <a:masterClrMapping/>
  </p:clrMapOvr>
  <p:transition advClick="0"/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 flipH="1" flipV="1">
            <a:off x="179512" y="260648"/>
            <a:ext cx="166652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H="1" flipV="1">
            <a:off x="1835696" y="260648"/>
            <a:ext cx="4824536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8B428-BC20-444B-8A9A-C2753BD97A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CA37E91-E8E4-4F2E-A319-ABE904E464C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399370"/>
      </p:ext>
    </p:extLst>
  </p:cSld>
  <p:clrMapOvr>
    <a:masterClrMapping/>
  </p:clrMapOvr>
  <p:transition advClick="0"/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6552728" cy="1470025"/>
          </a:xfrm>
          <a:solidFill>
            <a:schemeClr val="bg1">
              <a:alpha val="63000"/>
            </a:schemeClr>
          </a:solidFill>
        </p:spPr>
        <p:txBody>
          <a:bodyPr/>
          <a:lstStyle>
            <a:lvl1pPr>
              <a:defRPr baseline="0">
                <a:solidFill>
                  <a:srgbClr val="43340D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3806825" y="63087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5C2CA-8DD1-4D63-9C14-5DF7CBD76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84888" y="63087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2176870"/>
      </p:ext>
    </p:extLst>
  </p:cSld>
  <p:clrMapOvr>
    <a:masterClrMapping/>
  </p:clrMapOvr>
  <p:transition advClick="0"/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EF7C6-DC88-4AE9-8D80-44A760A408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64767"/>
      </p:ext>
    </p:extLst>
  </p:cSld>
  <p:clrMapOvr>
    <a:masterClrMapping/>
  </p:clrMapOvr>
  <p:transition advClick="0"/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432869"/>
            <a:ext cx="629897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939133"/>
            <a:ext cx="629897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C1597-17A3-47E8-93E4-C53244DA6D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848220"/>
      </p:ext>
    </p:extLst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0B933-9FDA-40EE-9CC7-D59BDCB0812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783916"/>
      </p:ext>
    </p:extLst>
  </p:cSld>
  <p:clrMapOvr>
    <a:masterClrMapping/>
  </p:clrMapOvr>
  <p:transition advTm="0"/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309634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3888" y="1556792"/>
            <a:ext cx="3178696" cy="44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1934-06AB-4220-846C-261DB68037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6558714"/>
      </p:ext>
    </p:extLst>
  </p:cSld>
  <p:clrMapOvr>
    <a:masterClrMapping/>
  </p:clrMapOvr>
  <p:transition advClick="0"/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2"/>
          </p:nvPr>
        </p:nvSpPr>
        <p:spPr>
          <a:xfrm>
            <a:off x="395536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5"/>
          <p:cNvSpPr>
            <a:spLocks noGrp="1"/>
          </p:cNvSpPr>
          <p:nvPr>
            <p:ph sz="quarter" idx="13"/>
          </p:nvPr>
        </p:nvSpPr>
        <p:spPr>
          <a:xfrm>
            <a:off x="385192" y="2204864"/>
            <a:ext cx="33227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Текст 4"/>
          <p:cNvSpPr>
            <a:spLocks noGrp="1"/>
          </p:cNvSpPr>
          <p:nvPr>
            <p:ph type="body" sz="quarter" idx="14"/>
          </p:nvPr>
        </p:nvSpPr>
        <p:spPr>
          <a:xfrm>
            <a:off x="3769568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769568" y="2204864"/>
            <a:ext cx="3322712" cy="39604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5685-E323-432A-B3D3-71473629C3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766858"/>
      </p:ext>
    </p:extLst>
  </p:cSld>
  <p:clrMapOvr>
    <a:masterClrMapping/>
  </p:clrMapOvr>
  <p:transition advClick="0"/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9C3F9-CF58-48C2-84D5-8FF44951E9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59400"/>
      </p:ext>
    </p:extLst>
  </p:cSld>
  <p:clrMapOvr>
    <a:masterClrMapping/>
  </p:clrMapOvr>
  <p:transition advClick="0"/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5CC4C-9B02-41A7-9DEB-8D96B26D6F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793158"/>
      </p:ext>
    </p:extLst>
  </p:cSld>
  <p:clrMapOvr>
    <a:masterClrMapping/>
  </p:clrMapOvr>
  <p:transition advClick="0"/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273050"/>
            <a:ext cx="38267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15A4-805F-43F6-A2B0-C21681495F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68979"/>
      </p:ext>
    </p:extLst>
  </p:cSld>
  <p:clrMapOvr>
    <a:masterClrMapping/>
  </p:clrMapOvr>
  <p:transition advClick="0"/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352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577E0-57B6-47E6-9D33-1D7237C8FE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9149539"/>
      </p:ext>
    </p:extLst>
  </p:cSld>
  <p:clrMapOvr>
    <a:masterClrMapping/>
  </p:clrMapOvr>
  <p:transition advClick="0"/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V="1">
            <a:off x="395536" y="1600200"/>
            <a:ext cx="6562725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02203-F44D-4173-8516-D3B2D54A0B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7609407"/>
      </p:ext>
    </p:extLst>
  </p:cSld>
  <p:clrMapOvr>
    <a:masterClrMapping/>
  </p:clrMapOvr>
  <p:transition advClick="0"/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 flipH="1" flipV="1">
            <a:off x="179512" y="260648"/>
            <a:ext cx="166652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H="1" flipV="1">
            <a:off x="1835696" y="260648"/>
            <a:ext cx="4824536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8B428-BC20-444B-8A9A-C2753BD97A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CA37E91-E8E4-4F2E-A319-ABE904E464C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91009527"/>
      </p:ext>
    </p:extLst>
  </p:cSld>
  <p:clrMapOvr>
    <a:masterClrMapping/>
  </p:clrMapOvr>
  <p:transition advClick="0"/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6552728" cy="1470025"/>
          </a:xfrm>
          <a:solidFill>
            <a:schemeClr val="bg1">
              <a:alpha val="63000"/>
            </a:schemeClr>
          </a:solidFill>
        </p:spPr>
        <p:txBody>
          <a:bodyPr/>
          <a:lstStyle>
            <a:lvl1pPr>
              <a:defRPr baseline="0">
                <a:solidFill>
                  <a:srgbClr val="43340D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3806825" y="63087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5C2CA-8DD1-4D63-9C14-5DF7CBD76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84888" y="63087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2134825"/>
      </p:ext>
    </p:extLst>
  </p:cSld>
  <p:clrMapOvr>
    <a:masterClrMapping/>
  </p:clrMapOvr>
  <p:transition advClick="0"/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EF7C6-DC88-4AE9-8D80-44A760A408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097684"/>
      </p:ext>
    </p:extLst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B99A7-DB45-463E-9628-61EA265E5C4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5888768"/>
      </p:ext>
    </p:extLst>
  </p:cSld>
  <p:clrMapOvr>
    <a:masterClrMapping/>
  </p:clrMapOvr>
  <p:transition advTm="0"/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432869"/>
            <a:ext cx="629897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939133"/>
            <a:ext cx="629897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C1597-17A3-47E8-93E4-C53244DA6D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648864"/>
      </p:ext>
    </p:extLst>
  </p:cSld>
  <p:clrMapOvr>
    <a:masterClrMapping/>
  </p:clrMapOvr>
  <p:transition advClick="0"/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309634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3888" y="1556792"/>
            <a:ext cx="3178696" cy="44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1934-06AB-4220-846C-261DB68037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6206858"/>
      </p:ext>
    </p:extLst>
  </p:cSld>
  <p:clrMapOvr>
    <a:masterClrMapping/>
  </p:clrMapOvr>
  <p:transition advClick="0"/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2"/>
          </p:nvPr>
        </p:nvSpPr>
        <p:spPr>
          <a:xfrm>
            <a:off x="395536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5"/>
          <p:cNvSpPr>
            <a:spLocks noGrp="1"/>
          </p:cNvSpPr>
          <p:nvPr>
            <p:ph sz="quarter" idx="13"/>
          </p:nvPr>
        </p:nvSpPr>
        <p:spPr>
          <a:xfrm>
            <a:off x="385192" y="2204864"/>
            <a:ext cx="33227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Текст 4"/>
          <p:cNvSpPr>
            <a:spLocks noGrp="1"/>
          </p:cNvSpPr>
          <p:nvPr>
            <p:ph type="body" sz="quarter" idx="14"/>
          </p:nvPr>
        </p:nvSpPr>
        <p:spPr>
          <a:xfrm>
            <a:off x="3769568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769568" y="2204864"/>
            <a:ext cx="3322712" cy="39604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5685-E323-432A-B3D3-71473629C3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1759396"/>
      </p:ext>
    </p:extLst>
  </p:cSld>
  <p:clrMapOvr>
    <a:masterClrMapping/>
  </p:clrMapOvr>
  <p:transition advClick="0"/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9C3F9-CF58-48C2-84D5-8FF44951E9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5645282"/>
      </p:ext>
    </p:extLst>
  </p:cSld>
  <p:clrMapOvr>
    <a:masterClrMapping/>
  </p:clrMapOvr>
  <p:transition advClick="0"/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5CC4C-9B02-41A7-9DEB-8D96B26D6F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7360630"/>
      </p:ext>
    </p:extLst>
  </p:cSld>
  <p:clrMapOvr>
    <a:masterClrMapping/>
  </p:clrMapOvr>
  <p:transition advClick="0"/>
</p:sldLayout>
</file>

<file path=ppt/slideLayouts/slideLayout19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273050"/>
            <a:ext cx="38267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15A4-805F-43F6-A2B0-C21681495F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0366576"/>
      </p:ext>
    </p:extLst>
  </p:cSld>
  <p:clrMapOvr>
    <a:masterClrMapping/>
  </p:clrMapOvr>
  <p:transition advClick="0"/>
</p:sldLayout>
</file>

<file path=ppt/slideLayouts/slideLayout1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352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577E0-57B6-47E6-9D33-1D7237C8FE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7715248"/>
      </p:ext>
    </p:extLst>
  </p:cSld>
  <p:clrMapOvr>
    <a:masterClrMapping/>
  </p:clrMapOvr>
  <p:transition advClick="0"/>
</p:sldLayout>
</file>

<file path=ppt/slideLayouts/slideLayout19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V="1">
            <a:off x="395536" y="1600200"/>
            <a:ext cx="6562725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02203-F44D-4173-8516-D3B2D54A0B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563064"/>
      </p:ext>
    </p:extLst>
  </p:cSld>
  <p:clrMapOvr>
    <a:masterClrMapping/>
  </p:clrMapOvr>
  <p:transition advClick="0"/>
</p:sldLayout>
</file>

<file path=ppt/slideLayouts/slideLayout1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 flipH="1" flipV="1">
            <a:off x="179512" y="260648"/>
            <a:ext cx="166652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H="1" flipV="1">
            <a:off x="1835696" y="260648"/>
            <a:ext cx="4824536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8B428-BC20-444B-8A9A-C2753BD97A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CA37E91-E8E4-4F2E-A319-ABE904E464C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020284"/>
      </p:ext>
    </p:extLst>
  </p:cSld>
  <p:clrMapOvr>
    <a:masterClrMapping/>
  </p:clrMapOvr>
  <p:transition advClick="0"/>
</p:sldLayout>
</file>

<file path=ppt/slideLayouts/slideLayout1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>
                    <a:shade val="90000"/>
                  </a:srgbClr>
                </a:solidFill>
              </a:rPr>
              <a:pPr/>
              <a:t>07.10.2016</a:t>
            </a:fld>
            <a:endParaRPr lang="ru-RU">
              <a:solidFill>
                <a:srgbClr val="FEFAC9">
                  <a:shade val="90000"/>
                </a:srgbClr>
              </a:solidFill>
            </a:endParaRPr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>
                  <a:shade val="90000"/>
                </a:srgbClr>
              </a:solidFill>
            </a:endParaRPr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EFAC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75208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48F10-EF17-4CB1-9EE0-B70531E6A58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9736513"/>
      </p:ext>
    </p:extLst>
  </p:cSld>
  <p:clrMapOvr>
    <a:masterClrMapping/>
  </p:clrMapOvr>
  <p:transition advTm="0"/>
</p:sldLayout>
</file>

<file path=ppt/slideLayouts/slideLayout20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07.10.2016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7923178"/>
      </p:ext>
    </p:extLst>
  </p:cSld>
  <p:clrMapOvr>
    <a:masterClrMapping/>
  </p:clrMapOvr>
</p:sldLayout>
</file>

<file path=ppt/slideLayouts/slideLayout20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FEFAC9">
                    <a:shade val="90000"/>
                  </a:srgbClr>
                </a:solidFill>
              </a:rPr>
              <a:pPr/>
              <a:t>07.10.2016</a:t>
            </a:fld>
            <a:endParaRPr lang="ru-RU">
              <a:solidFill>
                <a:srgbClr val="FEFAC9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FEFAC9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FEFAC9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FEFAC9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34634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0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07.10.2016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2307602"/>
      </p:ext>
    </p:extLst>
  </p:cSld>
  <p:clrMapOvr>
    <a:masterClrMapping/>
  </p:clrMapOvr>
</p:sldLayout>
</file>

<file path=ppt/slideLayouts/slideLayout20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07.10.2016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0182168"/>
      </p:ext>
    </p:extLst>
  </p:cSld>
  <p:clrMapOvr>
    <a:masterClrMapping/>
  </p:clrMapOvr>
</p:sldLayout>
</file>

<file path=ppt/slideLayouts/slideLayout2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07.10.2016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573937"/>
      </p:ext>
    </p:extLst>
  </p:cSld>
  <p:clrMapOvr>
    <a:masterClrMapping/>
  </p:clrMapOvr>
</p:sldLayout>
</file>

<file path=ppt/slideLayouts/slideLayout20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07.10.2016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1935237"/>
      </p:ext>
    </p:extLst>
  </p:cSld>
  <p:clrMapOvr>
    <a:masterClrMapping/>
  </p:clrMapOvr>
</p:sldLayout>
</file>

<file path=ppt/slideLayouts/slideLayout20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07.10.2016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010072"/>
      </p:ext>
    </p:extLst>
  </p:cSld>
  <p:clrMapOvr>
    <a:masterClrMapping/>
  </p:clrMapOvr>
</p:sldLayout>
</file>

<file path=ppt/slideLayouts/slideLayout2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07.10.2016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988393"/>
      </p:ext>
    </p:extLst>
  </p:cSld>
  <p:clrMapOvr>
    <a:masterClrMapping/>
  </p:clrMapOvr>
</p:sldLayout>
</file>

<file path=ppt/slideLayouts/slideLayout20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07.10.2016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9506058"/>
      </p:ext>
    </p:extLst>
  </p:cSld>
  <p:clrMapOvr>
    <a:masterClrMapping/>
  </p:clrMapOvr>
</p:sldLayout>
</file>

<file path=ppt/slideLayouts/slideLayout2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07.10.2016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0632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09CFD1-3D3D-45E8-9B52-1D4E80CBEE4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2384154"/>
      </p:ext>
    </p:extLst>
  </p:cSld>
  <p:clrMapOvr>
    <a:masterClrMapping/>
  </p:clrMapOvr>
  <p:transition advTm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14908-2461-47CF-9BA9-C88EE06E56A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9204634"/>
      </p:ext>
    </p:extLst>
  </p:cSld>
  <p:clrMapOvr>
    <a:masterClrMapping/>
  </p:clrMapOvr>
  <p:transition advTm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000" b="1" i="1">
                <a:solidFill>
                  <a:srgbClr val="0343A1"/>
                </a:solidFill>
                <a:latin typeface="Bookman Old Style" pitchFamily="18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343A1"/>
                </a:solidFill>
                <a:latin typeface="Bookman Old Style" pitchFamily="18" charset="0"/>
              </a:endParaRPr>
            </a:p>
          </p:txBody>
        </p:sp>
      </p:grpSp>
      <p:sp>
        <p:nvSpPr>
          <p:cNvPr id="3994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3994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C7192C-DF73-4EA0-A981-780CB9F897F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3146555"/>
      </p:ext>
    </p:extLst>
  </p:cSld>
  <p:clrMapOvr>
    <a:masterClrMapping/>
  </p:clrMapOvr>
  <p:transition advTm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B3BE9-DBC2-402B-B7D7-5E327E2CFD35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5249858"/>
      </p:ext>
    </p:extLst>
  </p:cSld>
  <p:clrMapOvr>
    <a:masterClrMapping/>
  </p:clrMapOvr>
  <p:transition advTm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B5695-F8CC-457F-B789-9943883466F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079336"/>
      </p:ext>
    </p:extLst>
  </p:cSld>
  <p:clrMapOvr>
    <a:masterClrMapping/>
  </p:clrMapOvr>
  <p:transition advTm="0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7AB9F-D676-4FAE-871D-B249E118C6D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7802739"/>
      </p:ext>
    </p:extLst>
  </p:cSld>
  <p:clrMapOvr>
    <a:masterClrMapping/>
  </p:clrMapOvr>
  <p:transition advTm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5423E-D2E7-42D8-86CE-87A0572EEC7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573611"/>
      </p:ext>
    </p:extLst>
  </p:cSld>
  <p:clrMapOvr>
    <a:masterClrMapping/>
  </p:clrMapOvr>
  <p:transition advTm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61DB3-7253-490E-A949-09C7F4ECFA7E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966910"/>
      </p:ext>
    </p:extLst>
  </p:cSld>
  <p:clrMapOvr>
    <a:masterClrMapping/>
  </p:clrMapOvr>
  <p:transition advTm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0B933-9FDA-40EE-9CC7-D59BDCB0812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4796454"/>
      </p:ext>
    </p:extLst>
  </p:cSld>
  <p:clrMapOvr>
    <a:masterClrMapping/>
  </p:clrMapOvr>
  <p:transition advTm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B99A7-DB45-463E-9628-61EA265E5C4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381627"/>
      </p:ext>
    </p:extLst>
  </p:cSld>
  <p:clrMapOvr>
    <a:masterClrMapping/>
  </p:clrMapOvr>
  <p:transition advTm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48F10-EF17-4CB1-9EE0-B70531E6A58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8180407"/>
      </p:ext>
    </p:extLst>
  </p:cSld>
  <p:clrMapOvr>
    <a:masterClrMapping/>
  </p:clrMapOvr>
  <p:transition advTm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09CFD1-3D3D-45E8-9B52-1D4E80CBEE4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8878441"/>
      </p:ext>
    </p:extLst>
  </p:cSld>
  <p:clrMapOvr>
    <a:masterClrMapping/>
  </p:clrMapOvr>
  <p:transition advTm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14908-2461-47CF-9BA9-C88EE06E56A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0033742"/>
      </p:ext>
    </p:extLst>
  </p:cSld>
  <p:clrMapOvr>
    <a:masterClrMapping/>
  </p:clrMapOvr>
  <p:transition advTm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000" b="1" i="1">
                <a:solidFill>
                  <a:srgbClr val="0343A1"/>
                </a:solidFill>
                <a:latin typeface="Bookman Old Style" pitchFamily="18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343A1"/>
                </a:solidFill>
                <a:latin typeface="Bookman Old Style" pitchFamily="18" charset="0"/>
              </a:endParaRPr>
            </a:p>
          </p:txBody>
        </p:sp>
      </p:grpSp>
      <p:sp>
        <p:nvSpPr>
          <p:cNvPr id="3994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3994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C7192C-DF73-4EA0-A981-780CB9F897F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8307900"/>
      </p:ext>
    </p:extLst>
  </p:cSld>
  <p:clrMapOvr>
    <a:masterClrMapping/>
  </p:clrMapOvr>
  <p:transition advTm="0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B3BE9-DBC2-402B-B7D7-5E327E2CFD35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932501"/>
      </p:ext>
    </p:extLst>
  </p:cSld>
  <p:clrMapOvr>
    <a:masterClrMapping/>
  </p:clrMapOvr>
  <p:transition advTm="0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B5695-F8CC-457F-B789-9943883466F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1352271"/>
      </p:ext>
    </p:extLst>
  </p:cSld>
  <p:clrMapOvr>
    <a:masterClrMapping/>
  </p:clrMapOvr>
  <p:transition advTm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7AB9F-D676-4FAE-871D-B249E118C6D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4920090"/>
      </p:ext>
    </p:extLst>
  </p:cSld>
  <p:clrMapOvr>
    <a:masterClrMapping/>
  </p:clrMapOvr>
  <p:transition advTm="0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5423E-D2E7-42D8-86CE-87A0572EEC7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0830217"/>
      </p:ext>
    </p:extLst>
  </p:cSld>
  <p:clrMapOvr>
    <a:masterClrMapping/>
  </p:clrMapOvr>
  <p:transition advTm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61DB3-7253-490E-A949-09C7F4ECFA7E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17064"/>
      </p:ext>
    </p:extLst>
  </p:cSld>
  <p:clrMapOvr>
    <a:masterClrMapping/>
  </p:clrMapOvr>
  <p:transition advTm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0B933-9FDA-40EE-9CC7-D59BDCB0812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4610537"/>
      </p:ext>
    </p:extLst>
  </p:cSld>
  <p:clrMapOvr>
    <a:masterClrMapping/>
  </p:clrMapOvr>
  <p:transition advTm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B99A7-DB45-463E-9628-61EA265E5C4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0854416"/>
      </p:ext>
    </p:extLst>
  </p:cSld>
  <p:clrMapOvr>
    <a:masterClrMapping/>
  </p:clrMapOvr>
  <p:transition advTm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48F10-EF17-4CB1-9EE0-B70531E6A58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2474589"/>
      </p:ext>
    </p:extLst>
  </p:cSld>
  <p:clrMapOvr>
    <a:masterClrMapping/>
  </p:clrMapOvr>
  <p:transition advTm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09CFD1-3D3D-45E8-9B52-1D4E80CBEE4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8903675"/>
      </p:ext>
    </p:extLst>
  </p:cSld>
  <p:clrMapOvr>
    <a:masterClrMapping/>
  </p:clrMapOvr>
  <p:transition advTm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14908-2461-47CF-9BA9-C88EE06E56A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7731009"/>
      </p:ext>
    </p:extLst>
  </p:cSld>
  <p:clrMapOvr>
    <a:masterClrMapping/>
  </p:clrMapOvr>
  <p:transition advTm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0" y="0"/>
            <a:ext cx="8458200" cy="5943600"/>
            <a:chOff x="0" y="0"/>
            <a:chExt cx="5328" cy="3744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0" y="1440"/>
              <a:ext cx="5155" cy="2304"/>
            </a:xfrm>
            <a:custGeom>
              <a:avLst/>
              <a:gdLst>
                <a:gd name="T0" fmla="*/ 5154 w 5155"/>
                <a:gd name="T1" fmla="*/ 1769 h 2304"/>
                <a:gd name="T2" fmla="*/ 0 w 5155"/>
                <a:gd name="T3" fmla="*/ 2304 h 2304"/>
                <a:gd name="T4" fmla="*/ 0 w 5155"/>
                <a:gd name="T5" fmla="*/ 1252 h 2304"/>
                <a:gd name="T6" fmla="*/ 5155 w 5155"/>
                <a:gd name="T7" fmla="*/ 0 h 2304"/>
                <a:gd name="T8" fmla="*/ 5155 w 5155"/>
                <a:gd name="T9" fmla="*/ 1416 h 2304"/>
                <a:gd name="T10" fmla="*/ 5154 w 5155"/>
                <a:gd name="T11" fmla="*/ 1769 h 2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55" h="2304">
                  <a:moveTo>
                    <a:pt x="5154" y="1769"/>
                  </a:moveTo>
                  <a:lnTo>
                    <a:pt x="0" y="2304"/>
                  </a:lnTo>
                  <a:lnTo>
                    <a:pt x="0" y="1252"/>
                  </a:lnTo>
                  <a:lnTo>
                    <a:pt x="5155" y="0"/>
                  </a:lnTo>
                  <a:lnTo>
                    <a:pt x="5155" y="1416"/>
                  </a:lnTo>
                  <a:lnTo>
                    <a:pt x="5154" y="176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84706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000" b="1" i="1">
                <a:solidFill>
                  <a:srgbClr val="0343A1"/>
                </a:solidFill>
                <a:latin typeface="Bookman Old Style" pitchFamily="18" charset="0"/>
              </a:endParaRPr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hidden">
            <a:xfrm>
              <a:off x="0" y="0"/>
              <a:ext cx="5328" cy="3689"/>
            </a:xfrm>
            <a:custGeom>
              <a:avLst/>
              <a:gdLst>
                <a:gd name="T0" fmla="*/ 5311 w 5328"/>
                <a:gd name="T1" fmla="*/ 3209 h 3689"/>
                <a:gd name="T2" fmla="*/ 0 w 5328"/>
                <a:gd name="T3" fmla="*/ 3689 h 3689"/>
                <a:gd name="T4" fmla="*/ 0 w 5328"/>
                <a:gd name="T5" fmla="*/ 9 h 3689"/>
                <a:gd name="T6" fmla="*/ 5328 w 5328"/>
                <a:gd name="T7" fmla="*/ 0 h 3689"/>
                <a:gd name="T8" fmla="*/ 5311 w 5328"/>
                <a:gd name="T9" fmla="*/ 3209 h 368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5328" h="3689">
                  <a:moveTo>
                    <a:pt x="5311" y="3209"/>
                  </a:moveTo>
                  <a:lnTo>
                    <a:pt x="0" y="3689"/>
                  </a:lnTo>
                  <a:lnTo>
                    <a:pt x="0" y="9"/>
                  </a:lnTo>
                  <a:lnTo>
                    <a:pt x="5328" y="0"/>
                  </a:lnTo>
                  <a:lnTo>
                    <a:pt x="5311" y="3209"/>
                  </a:lnTo>
                  <a:close/>
                </a:path>
              </a:pathLst>
            </a:custGeom>
            <a:gradFill rotWithShape="1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343A1"/>
                </a:solidFill>
                <a:latin typeface="Bookman Old Style" pitchFamily="18" charset="0"/>
              </a:endParaRPr>
            </a:p>
          </p:txBody>
        </p:sp>
      </p:grpSp>
      <p:sp>
        <p:nvSpPr>
          <p:cNvPr id="39941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ru-RU" altLang="ru-RU" noProof="0" smtClean="0"/>
              <a:t>Образец подзаголовка</a:t>
            </a:r>
          </a:p>
        </p:txBody>
      </p:sp>
      <p:sp>
        <p:nvSpPr>
          <p:cNvPr id="39945" name="Rectangle 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768475"/>
            <a:ext cx="7772400" cy="1736725"/>
          </a:xfrm>
        </p:spPr>
        <p:txBody>
          <a:bodyPr anchor="b" anchorCtr="1"/>
          <a:lstStyle>
            <a:lvl1pPr>
              <a:defRPr sz="5400"/>
            </a:lvl1pPr>
          </a:lstStyle>
          <a:p>
            <a:pPr lvl="0"/>
            <a:r>
              <a:rPr lang="ru-RU" altLang="ru-RU" noProof="0" smtClean="0"/>
              <a:t>Образец заголовка</a:t>
            </a:r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7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8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6C7192C-DF73-4EA0-A981-780CB9F897FA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4224324"/>
      </p:ext>
    </p:extLst>
  </p:cSld>
  <p:clrMapOvr>
    <a:masterClrMapping/>
  </p:clrMapOvr>
  <p:transition advTm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91B3BE9-DBC2-402B-B7D7-5E327E2CFD35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7416477"/>
      </p:ext>
    </p:extLst>
  </p:cSld>
  <p:clrMapOvr>
    <a:masterClrMapping/>
  </p:clrMapOvr>
  <p:transition advTm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6B5695-F8CC-457F-B789-9943883466F1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6063041"/>
      </p:ext>
    </p:extLst>
  </p:cSld>
  <p:clrMapOvr>
    <a:masterClrMapping/>
  </p:clrMapOvr>
  <p:transition advTm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49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F7AB9F-D676-4FAE-871D-B249E118C6D7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5242674"/>
      </p:ext>
    </p:extLst>
  </p:cSld>
  <p:clrMapOvr>
    <a:masterClrMapping/>
  </p:clrMapOvr>
  <p:transition advTm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635423E-D2E7-42D8-86CE-87A0572EEC7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6719390"/>
      </p:ext>
    </p:extLst>
  </p:cSld>
  <p:clrMapOvr>
    <a:masterClrMapping/>
  </p:clrMapOvr>
  <p:transition advTm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6661DB3-7253-490E-A949-09C7F4ECFA7E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270570"/>
      </p:ext>
    </p:extLst>
  </p:cSld>
  <p:clrMapOvr>
    <a:masterClrMapping/>
  </p:clrMapOvr>
  <p:transition advTm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4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A0B933-9FDA-40EE-9CC7-D59BDCB08124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244099"/>
      </p:ext>
    </p:extLst>
  </p:cSld>
  <p:clrMapOvr>
    <a:masterClrMapping/>
  </p:clrMapOvr>
  <p:transition advTm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E6B99A7-DB45-463E-9628-61EA265E5C40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843447"/>
      </p:ext>
    </p:extLst>
  </p:cSld>
  <p:clrMapOvr>
    <a:masterClrMapping/>
  </p:clrMapOvr>
  <p:transition advTm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948F10-EF17-4CB1-9EE0-B70531E6A58D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1295"/>
      </p:ext>
    </p:extLst>
  </p:cSld>
  <p:clrMapOvr>
    <a:masterClrMapping/>
  </p:clrMapOvr>
  <p:transition advTm="0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09CFD1-3D3D-45E8-9B52-1D4E80CBEE4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012171"/>
      </p:ext>
    </p:extLst>
  </p:cSld>
  <p:clrMapOvr>
    <a:masterClrMapping/>
  </p:clrMapOvr>
  <p:transition advTm="0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21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21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AE14908-2461-47CF-9BA9-C88EE06E56AB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1389189"/>
      </p:ext>
    </p:extLst>
  </p:cSld>
  <p:clrMapOvr>
    <a:masterClrMapping/>
  </p:clrMapOvr>
  <p:transition advTm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6552728" cy="1470025"/>
          </a:xfrm>
          <a:solidFill>
            <a:schemeClr val="bg1">
              <a:alpha val="63000"/>
            </a:schemeClr>
          </a:solidFill>
        </p:spPr>
        <p:txBody>
          <a:bodyPr/>
          <a:lstStyle>
            <a:lvl1pPr>
              <a:defRPr baseline="0">
                <a:solidFill>
                  <a:srgbClr val="43340D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3806825" y="63087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5C2CA-8DD1-4D63-9C14-5DF7CBD76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84888" y="63087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65408755"/>
      </p:ext>
    </p:extLst>
  </p:cSld>
  <p:clrMapOvr>
    <a:masterClrMapping/>
  </p:clrMapOvr>
  <p:transition advClick="0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EF7C6-DC88-4AE9-8D80-44A760A408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5212684"/>
      </p:ext>
    </p:extLst>
  </p:cSld>
  <p:clrMapOvr>
    <a:masterClrMapping/>
  </p:clrMapOvr>
  <p:transition advClick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432869"/>
            <a:ext cx="629897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939133"/>
            <a:ext cx="629897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C1597-17A3-47E8-93E4-C53244DA6D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0406535"/>
      </p:ext>
    </p:extLst>
  </p:cSld>
  <p:clrMapOvr>
    <a:masterClrMapping/>
  </p:clrMapOvr>
  <p:transition advClick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309634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3888" y="1556792"/>
            <a:ext cx="3178696" cy="44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1934-06AB-4220-846C-261DB68037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512600"/>
      </p:ext>
    </p:extLst>
  </p:cSld>
  <p:clrMapOvr>
    <a:masterClrMapping/>
  </p:clrMapOvr>
  <p:transition advClick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2"/>
          </p:nvPr>
        </p:nvSpPr>
        <p:spPr>
          <a:xfrm>
            <a:off x="395536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5"/>
          <p:cNvSpPr>
            <a:spLocks noGrp="1"/>
          </p:cNvSpPr>
          <p:nvPr>
            <p:ph sz="quarter" idx="13"/>
          </p:nvPr>
        </p:nvSpPr>
        <p:spPr>
          <a:xfrm>
            <a:off x="385192" y="2204864"/>
            <a:ext cx="33227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Текст 4"/>
          <p:cNvSpPr>
            <a:spLocks noGrp="1"/>
          </p:cNvSpPr>
          <p:nvPr>
            <p:ph type="body" sz="quarter" idx="14"/>
          </p:nvPr>
        </p:nvSpPr>
        <p:spPr>
          <a:xfrm>
            <a:off x="3769568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769568" y="2204864"/>
            <a:ext cx="3322712" cy="39604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5685-E323-432A-B3D3-71473629C3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3888638"/>
      </p:ext>
    </p:extLst>
  </p:cSld>
  <p:clrMapOvr>
    <a:masterClrMapping/>
  </p:clrMapOvr>
  <p:transition advClick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9C3F9-CF58-48C2-84D5-8FF44951E9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6435685"/>
      </p:ext>
    </p:extLst>
  </p:cSld>
  <p:clrMapOvr>
    <a:masterClrMapping/>
  </p:clrMapOvr>
  <p:transition advClick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5CC4C-9B02-41A7-9DEB-8D96B26D6F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95200"/>
      </p:ext>
    </p:extLst>
  </p:cSld>
  <p:clrMapOvr>
    <a:masterClrMapping/>
  </p:clrMapOvr>
  <p:transition advClick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273050"/>
            <a:ext cx="38267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15A4-805F-43F6-A2B0-C21681495F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540317"/>
      </p:ext>
    </p:extLst>
  </p:cSld>
  <p:clrMapOvr>
    <a:masterClrMapping/>
  </p:clrMapOvr>
  <p:transition advClick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352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577E0-57B6-47E6-9D33-1D7237C8FE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15991"/>
      </p:ext>
    </p:extLst>
  </p:cSld>
  <p:clrMapOvr>
    <a:masterClrMapping/>
  </p:clrMapOvr>
  <p:transition advClick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V="1">
            <a:off x="395536" y="1600200"/>
            <a:ext cx="6562725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02203-F44D-4173-8516-D3B2D54A0B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188591"/>
      </p:ext>
    </p:extLst>
  </p:cSld>
  <p:clrMapOvr>
    <a:masterClrMapping/>
  </p:clrMapOvr>
  <p:transition advClick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 flipH="1" flipV="1">
            <a:off x="179512" y="260648"/>
            <a:ext cx="166652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H="1" flipV="1">
            <a:off x="1835696" y="260648"/>
            <a:ext cx="4824536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8B428-BC20-444B-8A9A-C2753BD97A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CA37E91-E8E4-4F2E-A319-ABE904E464C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8749877"/>
      </p:ext>
    </p:extLst>
  </p:cSld>
  <p:clrMapOvr>
    <a:masterClrMapping/>
  </p:clrMapOvr>
  <p:transition advClick="0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6552728" cy="1470025"/>
          </a:xfrm>
          <a:solidFill>
            <a:schemeClr val="bg1">
              <a:alpha val="63000"/>
            </a:schemeClr>
          </a:solidFill>
        </p:spPr>
        <p:txBody>
          <a:bodyPr/>
          <a:lstStyle>
            <a:lvl1pPr>
              <a:defRPr baseline="0">
                <a:solidFill>
                  <a:srgbClr val="43340D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3806825" y="63087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5C2CA-8DD1-4D63-9C14-5DF7CBD76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84888" y="63087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463201"/>
      </p:ext>
    </p:extLst>
  </p:cSld>
  <p:clrMapOvr>
    <a:masterClrMapping/>
  </p:clrMapOvr>
  <p:transition advClick="0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EF7C6-DC88-4AE9-8D80-44A760A408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418147"/>
      </p:ext>
    </p:extLst>
  </p:cSld>
  <p:clrMapOvr>
    <a:masterClrMapping/>
  </p:clrMapOvr>
  <p:transition advClick="0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432869"/>
            <a:ext cx="629897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939133"/>
            <a:ext cx="629897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C1597-17A3-47E8-93E4-C53244DA6D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97086"/>
      </p:ext>
    </p:extLst>
  </p:cSld>
  <p:clrMapOvr>
    <a:masterClrMapping/>
  </p:clrMapOvr>
  <p:transition advClick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309634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3888" y="1556792"/>
            <a:ext cx="3178696" cy="44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1934-06AB-4220-846C-261DB68037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519192"/>
      </p:ext>
    </p:extLst>
  </p:cSld>
  <p:clrMapOvr>
    <a:masterClrMapping/>
  </p:clrMapOvr>
  <p:transition advClick="0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2"/>
          </p:nvPr>
        </p:nvSpPr>
        <p:spPr>
          <a:xfrm>
            <a:off x="395536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5"/>
          <p:cNvSpPr>
            <a:spLocks noGrp="1"/>
          </p:cNvSpPr>
          <p:nvPr>
            <p:ph sz="quarter" idx="13"/>
          </p:nvPr>
        </p:nvSpPr>
        <p:spPr>
          <a:xfrm>
            <a:off x="385192" y="2204864"/>
            <a:ext cx="33227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Текст 4"/>
          <p:cNvSpPr>
            <a:spLocks noGrp="1"/>
          </p:cNvSpPr>
          <p:nvPr>
            <p:ph type="body" sz="quarter" idx="14"/>
          </p:nvPr>
        </p:nvSpPr>
        <p:spPr>
          <a:xfrm>
            <a:off x="3769568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769568" y="2204864"/>
            <a:ext cx="3322712" cy="39604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5685-E323-432A-B3D3-71473629C3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3478963"/>
      </p:ext>
    </p:extLst>
  </p:cSld>
  <p:clrMapOvr>
    <a:masterClrMapping/>
  </p:clrMapOvr>
  <p:transition advClick="0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9C3F9-CF58-48C2-84D5-8FF44951E9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6794311"/>
      </p:ext>
    </p:extLst>
  </p:cSld>
  <p:clrMapOvr>
    <a:masterClrMapping/>
  </p:clrMapOvr>
  <p:transition advClick="0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5CC4C-9B02-41A7-9DEB-8D96B26D6F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065188"/>
      </p:ext>
    </p:extLst>
  </p:cSld>
  <p:clrMapOvr>
    <a:masterClrMapping/>
  </p:clrMapOvr>
  <p:transition advClick="0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273050"/>
            <a:ext cx="38267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15A4-805F-43F6-A2B0-C21681495F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506690"/>
      </p:ext>
    </p:extLst>
  </p:cSld>
  <p:clrMapOvr>
    <a:masterClrMapping/>
  </p:clrMapOvr>
  <p:transition advClick="0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352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577E0-57B6-47E6-9D33-1D7237C8FE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078379"/>
      </p:ext>
    </p:extLst>
  </p:cSld>
  <p:clrMapOvr>
    <a:masterClrMapping/>
  </p:clrMapOvr>
  <p:transition advClick="0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V="1">
            <a:off x="395536" y="1600200"/>
            <a:ext cx="6562725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02203-F44D-4173-8516-D3B2D54A0B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6852362"/>
      </p:ext>
    </p:extLst>
  </p:cSld>
  <p:clrMapOvr>
    <a:masterClrMapping/>
  </p:clrMapOvr>
  <p:transition advClick="0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 flipH="1" flipV="1">
            <a:off x="179512" y="260648"/>
            <a:ext cx="166652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H="1" flipV="1">
            <a:off x="1835696" y="260648"/>
            <a:ext cx="4824536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8B428-BC20-444B-8A9A-C2753BD97A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CA37E91-E8E4-4F2E-A319-ABE904E464C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2450505"/>
      </p:ext>
    </p:extLst>
  </p:cSld>
  <p:clrMapOvr>
    <a:masterClrMapping/>
  </p:clrMapOvr>
  <p:transition advClick="0"/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6552728" cy="1470025"/>
          </a:xfrm>
          <a:solidFill>
            <a:schemeClr val="bg1">
              <a:alpha val="63000"/>
            </a:schemeClr>
          </a:solidFill>
        </p:spPr>
        <p:txBody>
          <a:bodyPr/>
          <a:lstStyle>
            <a:lvl1pPr>
              <a:defRPr baseline="0">
                <a:solidFill>
                  <a:srgbClr val="43340D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3806825" y="63087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5C2CA-8DD1-4D63-9C14-5DF7CBD76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84888" y="63087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0497013"/>
      </p:ext>
    </p:extLst>
  </p:cSld>
  <p:clrMapOvr>
    <a:masterClrMapping/>
  </p:clrMapOvr>
  <p:transition advClick="0"/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EF7C6-DC88-4AE9-8D80-44A760A408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5862629"/>
      </p:ext>
    </p:extLst>
  </p:cSld>
  <p:clrMapOvr>
    <a:masterClrMapping/>
  </p:clrMapOvr>
  <p:transition advClick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432869"/>
            <a:ext cx="629897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939133"/>
            <a:ext cx="629897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C1597-17A3-47E8-93E4-C53244DA6D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296124"/>
      </p:ext>
    </p:extLst>
  </p:cSld>
  <p:clrMapOvr>
    <a:masterClrMapping/>
  </p:clrMapOvr>
  <p:transition advClick="0"/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309634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3888" y="1556792"/>
            <a:ext cx="3178696" cy="44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1934-06AB-4220-846C-261DB68037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9417325"/>
      </p:ext>
    </p:extLst>
  </p:cSld>
  <p:clrMapOvr>
    <a:masterClrMapping/>
  </p:clrMapOvr>
  <p:transition advClick="0"/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2"/>
          </p:nvPr>
        </p:nvSpPr>
        <p:spPr>
          <a:xfrm>
            <a:off x="395536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5"/>
          <p:cNvSpPr>
            <a:spLocks noGrp="1"/>
          </p:cNvSpPr>
          <p:nvPr>
            <p:ph sz="quarter" idx="13"/>
          </p:nvPr>
        </p:nvSpPr>
        <p:spPr>
          <a:xfrm>
            <a:off x="385192" y="2204864"/>
            <a:ext cx="33227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Текст 4"/>
          <p:cNvSpPr>
            <a:spLocks noGrp="1"/>
          </p:cNvSpPr>
          <p:nvPr>
            <p:ph type="body" sz="quarter" idx="14"/>
          </p:nvPr>
        </p:nvSpPr>
        <p:spPr>
          <a:xfrm>
            <a:off x="3769568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769568" y="2204864"/>
            <a:ext cx="3322712" cy="39604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5685-E323-432A-B3D3-71473629C3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0444354"/>
      </p:ext>
    </p:extLst>
  </p:cSld>
  <p:clrMapOvr>
    <a:masterClrMapping/>
  </p:clrMapOvr>
  <p:transition advClick="0"/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9C3F9-CF58-48C2-84D5-8FF44951E9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2771321"/>
      </p:ext>
    </p:extLst>
  </p:cSld>
  <p:clrMapOvr>
    <a:masterClrMapping/>
  </p:clrMapOvr>
  <p:transition advClick="0"/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5CC4C-9B02-41A7-9DEB-8D96B26D6F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103912"/>
      </p:ext>
    </p:extLst>
  </p:cSld>
  <p:clrMapOvr>
    <a:masterClrMapping/>
  </p:clrMapOvr>
  <p:transition advClick="0"/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273050"/>
            <a:ext cx="38267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15A4-805F-43F6-A2B0-C21681495F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3656414"/>
      </p:ext>
    </p:extLst>
  </p:cSld>
  <p:clrMapOvr>
    <a:masterClrMapping/>
  </p:clrMapOvr>
  <p:transition advClick="0"/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352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577E0-57B6-47E6-9D33-1D7237C8FE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852917"/>
      </p:ext>
    </p:extLst>
  </p:cSld>
  <p:clrMapOvr>
    <a:masterClrMapping/>
  </p:clrMapOvr>
  <p:transition advClick="0"/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V="1">
            <a:off x="395536" y="1600200"/>
            <a:ext cx="6562725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02203-F44D-4173-8516-D3B2D54A0B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163388"/>
      </p:ext>
    </p:extLst>
  </p:cSld>
  <p:clrMapOvr>
    <a:masterClrMapping/>
  </p:clrMapOvr>
  <p:transition advClick="0"/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 flipH="1" flipV="1">
            <a:off x="179512" y="260648"/>
            <a:ext cx="166652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H="1" flipV="1">
            <a:off x="1835696" y="260648"/>
            <a:ext cx="4824536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8B428-BC20-444B-8A9A-C2753BD97A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CA37E91-E8E4-4F2E-A319-ABE904E464C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7008858"/>
      </p:ext>
    </p:extLst>
  </p:cSld>
  <p:clrMapOvr>
    <a:masterClrMapping/>
  </p:clrMapOvr>
  <p:transition advClick="0"/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2060848"/>
            <a:ext cx="6552728" cy="1470025"/>
          </a:xfrm>
          <a:solidFill>
            <a:schemeClr val="bg1">
              <a:alpha val="63000"/>
            </a:schemeClr>
          </a:solidFill>
        </p:spPr>
        <p:txBody>
          <a:bodyPr/>
          <a:lstStyle>
            <a:lvl1pPr>
              <a:defRPr baseline="0">
                <a:solidFill>
                  <a:srgbClr val="43340D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371703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>
          <a:xfrm>
            <a:off x="3806825" y="6308725"/>
            <a:ext cx="2133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95C2CA-8DD1-4D63-9C14-5DF7CBD762E9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6084888" y="6308725"/>
            <a:ext cx="28956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8347390"/>
      </p:ext>
    </p:extLst>
  </p:cSld>
  <p:clrMapOvr>
    <a:masterClrMapping/>
  </p:clrMapOvr>
  <p:transition advClick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5EF7C6-DC88-4AE9-8D80-44A760A40833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9799926"/>
      </p:ext>
    </p:extLst>
  </p:cSld>
  <p:clrMapOvr>
    <a:masterClrMapping/>
  </p:clrMapOvr>
  <p:transition advClick="0"/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5536" y="2432869"/>
            <a:ext cx="6298976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939133"/>
            <a:ext cx="6298976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C1597-17A3-47E8-93E4-C53244DA6D15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147605"/>
      </p:ext>
    </p:extLst>
  </p:cSld>
  <p:clrMapOvr>
    <a:masterClrMapping/>
  </p:clrMapOvr>
  <p:transition advClick="0"/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95536" y="1556792"/>
            <a:ext cx="3096344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3563888" y="1556792"/>
            <a:ext cx="3178696" cy="44973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991934-06AB-4220-846C-261DB68037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3856236"/>
      </p:ext>
    </p:extLst>
  </p:cSld>
  <p:clrMapOvr>
    <a:masterClrMapping/>
  </p:clrMapOvr>
  <p:transition advClick="0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0" name="Текст 4"/>
          <p:cNvSpPr>
            <a:spLocks noGrp="1"/>
          </p:cNvSpPr>
          <p:nvPr>
            <p:ph type="body" sz="quarter" idx="12"/>
          </p:nvPr>
        </p:nvSpPr>
        <p:spPr>
          <a:xfrm>
            <a:off x="395536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5"/>
          <p:cNvSpPr>
            <a:spLocks noGrp="1"/>
          </p:cNvSpPr>
          <p:nvPr>
            <p:ph sz="quarter" idx="13"/>
          </p:nvPr>
        </p:nvSpPr>
        <p:spPr>
          <a:xfrm>
            <a:off x="385192" y="2204864"/>
            <a:ext cx="332271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12" name="Текст 4"/>
          <p:cNvSpPr>
            <a:spLocks noGrp="1"/>
          </p:cNvSpPr>
          <p:nvPr>
            <p:ph type="body" sz="quarter" idx="14"/>
          </p:nvPr>
        </p:nvSpPr>
        <p:spPr>
          <a:xfrm>
            <a:off x="3769568" y="1556792"/>
            <a:ext cx="332271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3769568" y="2204864"/>
            <a:ext cx="3322712" cy="396043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9" name="Дата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8E5685-E323-432A-B3D3-71473629C36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Нижний колонтитул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23169"/>
      </p:ext>
    </p:extLst>
  </p:cSld>
  <p:clrMapOvr>
    <a:masterClrMapping/>
  </p:clrMapOvr>
  <p:transition advClick="0"/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E9C3F9-CF58-48C2-84D5-8FF44951E92F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1467791"/>
      </p:ext>
    </p:extLst>
  </p:cSld>
  <p:clrMapOvr>
    <a:masterClrMapping/>
  </p:clrMapOvr>
  <p:transition advClick="0"/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75CC4C-9B02-41A7-9DEB-8D96B26D6F9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1066046"/>
      </p:ext>
    </p:extLst>
  </p:cSld>
  <p:clrMapOvr>
    <a:masterClrMapping/>
  </p:clrMapOvr>
  <p:transition advClick="0"/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75856" y="273050"/>
            <a:ext cx="3826768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5152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515A4-805F-43F6-A2B0-C21681495F50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7980527"/>
      </p:ext>
    </p:extLst>
  </p:cSld>
  <p:clrMapOvr>
    <a:masterClrMapping/>
  </p:clrMapOvr>
  <p:transition advClick="0"/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2352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F577E0-57B6-47E6-9D33-1D7237C8FE2A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3619605"/>
      </p:ext>
    </p:extLst>
  </p:cSld>
  <p:clrMapOvr>
    <a:masterClrMapping/>
  </p:clrMapOvr>
  <p:transition advClick="0"/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V="1">
            <a:off x="395536" y="1600200"/>
            <a:ext cx="6562725" cy="45259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502203-F44D-4173-8516-D3B2D54A0B92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619545"/>
      </p:ext>
    </p:extLst>
  </p:cSld>
  <p:clrMapOvr>
    <a:masterClrMapping/>
  </p:clrMapOvr>
  <p:transition advClick="0"/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 flipH="1" flipV="1">
            <a:off x="179512" y="260648"/>
            <a:ext cx="1666528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 flipH="1" flipV="1">
            <a:off x="1835696" y="260648"/>
            <a:ext cx="4824536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8B428-BC20-444B-8A9A-C2753BD97AAB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ECA37E91-E8E4-4F2E-A319-ABE904E464C6}" type="slidenum">
              <a:rPr lang="ru-RU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1807625"/>
      </p:ext>
    </p:extLst>
  </p:cSld>
  <p:clrMapOvr>
    <a:masterClrMapping/>
  </p:clrMapOvr>
  <p:transition advClick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8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13.xml"/><Relationship Id="rId7" Type="http://schemas.openxmlformats.org/officeDocument/2006/relationships/slideLayout" Target="../slideLayouts/slideLayout117.xml"/><Relationship Id="rId12" Type="http://schemas.openxmlformats.org/officeDocument/2006/relationships/theme" Target="../theme/theme11.xml"/><Relationship Id="rId2" Type="http://schemas.openxmlformats.org/officeDocument/2006/relationships/slideLayout" Target="../slideLayouts/slideLayout112.xml"/><Relationship Id="rId1" Type="http://schemas.openxmlformats.org/officeDocument/2006/relationships/slideLayout" Target="../slideLayouts/slideLayout111.xml"/><Relationship Id="rId6" Type="http://schemas.openxmlformats.org/officeDocument/2006/relationships/slideLayout" Target="../slideLayouts/slideLayout116.xml"/><Relationship Id="rId11" Type="http://schemas.openxmlformats.org/officeDocument/2006/relationships/slideLayout" Target="../slideLayouts/slideLayout121.xml"/><Relationship Id="rId5" Type="http://schemas.openxmlformats.org/officeDocument/2006/relationships/slideLayout" Target="../slideLayouts/slideLayout115.xml"/><Relationship Id="rId10" Type="http://schemas.openxmlformats.org/officeDocument/2006/relationships/slideLayout" Target="../slideLayouts/slideLayout120.xml"/><Relationship Id="rId4" Type="http://schemas.openxmlformats.org/officeDocument/2006/relationships/slideLayout" Target="../slideLayouts/slideLayout114.xml"/><Relationship Id="rId9" Type="http://schemas.openxmlformats.org/officeDocument/2006/relationships/slideLayout" Target="../slideLayouts/slideLayout11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9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24.xml"/><Relationship Id="rId7" Type="http://schemas.openxmlformats.org/officeDocument/2006/relationships/slideLayout" Target="../slideLayouts/slideLayout128.xml"/><Relationship Id="rId12" Type="http://schemas.openxmlformats.org/officeDocument/2006/relationships/theme" Target="../theme/theme12.xml"/><Relationship Id="rId2" Type="http://schemas.openxmlformats.org/officeDocument/2006/relationships/slideLayout" Target="../slideLayouts/slideLayout123.xml"/><Relationship Id="rId1" Type="http://schemas.openxmlformats.org/officeDocument/2006/relationships/slideLayout" Target="../slideLayouts/slideLayout122.xml"/><Relationship Id="rId6" Type="http://schemas.openxmlformats.org/officeDocument/2006/relationships/slideLayout" Target="../slideLayouts/slideLayout127.xml"/><Relationship Id="rId11" Type="http://schemas.openxmlformats.org/officeDocument/2006/relationships/slideLayout" Target="../slideLayouts/slideLayout132.xml"/><Relationship Id="rId5" Type="http://schemas.openxmlformats.org/officeDocument/2006/relationships/slideLayout" Target="../slideLayouts/slideLayout126.xml"/><Relationship Id="rId10" Type="http://schemas.openxmlformats.org/officeDocument/2006/relationships/slideLayout" Target="../slideLayouts/slideLayout131.xml"/><Relationship Id="rId4" Type="http://schemas.openxmlformats.org/officeDocument/2006/relationships/slideLayout" Target="../slideLayouts/slideLayout125.xml"/><Relationship Id="rId9" Type="http://schemas.openxmlformats.org/officeDocument/2006/relationships/slideLayout" Target="../slideLayouts/slideLayout130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theme" Target="../theme/theme13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1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46.xml"/><Relationship Id="rId7" Type="http://schemas.openxmlformats.org/officeDocument/2006/relationships/slideLayout" Target="../slideLayouts/slideLayout150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145.xml"/><Relationship Id="rId1" Type="http://schemas.openxmlformats.org/officeDocument/2006/relationships/slideLayout" Target="../slideLayouts/slideLayout144.xml"/><Relationship Id="rId6" Type="http://schemas.openxmlformats.org/officeDocument/2006/relationships/slideLayout" Target="../slideLayouts/slideLayout149.xml"/><Relationship Id="rId11" Type="http://schemas.openxmlformats.org/officeDocument/2006/relationships/slideLayout" Target="../slideLayouts/slideLayout154.xml"/><Relationship Id="rId5" Type="http://schemas.openxmlformats.org/officeDocument/2006/relationships/slideLayout" Target="../slideLayouts/slideLayout148.xml"/><Relationship Id="rId10" Type="http://schemas.openxmlformats.org/officeDocument/2006/relationships/slideLayout" Target="../slideLayouts/slideLayout153.xml"/><Relationship Id="rId4" Type="http://schemas.openxmlformats.org/officeDocument/2006/relationships/slideLayout" Target="../slideLayouts/slideLayout147.xml"/><Relationship Id="rId9" Type="http://schemas.openxmlformats.org/officeDocument/2006/relationships/slideLayout" Target="../slideLayouts/slideLayout152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2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57.xml"/><Relationship Id="rId7" Type="http://schemas.openxmlformats.org/officeDocument/2006/relationships/slideLayout" Target="../slideLayouts/slideLayout161.xml"/><Relationship Id="rId12" Type="http://schemas.openxmlformats.org/officeDocument/2006/relationships/theme" Target="../theme/theme15.xml"/><Relationship Id="rId2" Type="http://schemas.openxmlformats.org/officeDocument/2006/relationships/slideLayout" Target="../slideLayouts/slideLayout156.xml"/><Relationship Id="rId1" Type="http://schemas.openxmlformats.org/officeDocument/2006/relationships/slideLayout" Target="../slideLayouts/slideLayout155.xml"/><Relationship Id="rId6" Type="http://schemas.openxmlformats.org/officeDocument/2006/relationships/slideLayout" Target="../slideLayouts/slideLayout160.xml"/><Relationship Id="rId11" Type="http://schemas.openxmlformats.org/officeDocument/2006/relationships/slideLayout" Target="../slideLayouts/slideLayout165.xml"/><Relationship Id="rId5" Type="http://schemas.openxmlformats.org/officeDocument/2006/relationships/slideLayout" Target="../slideLayouts/slideLayout159.xml"/><Relationship Id="rId10" Type="http://schemas.openxmlformats.org/officeDocument/2006/relationships/slideLayout" Target="../slideLayouts/slideLayout164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3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68.xml"/><Relationship Id="rId7" Type="http://schemas.openxmlformats.org/officeDocument/2006/relationships/slideLayout" Target="../slideLayouts/slideLayout172.xml"/><Relationship Id="rId12" Type="http://schemas.openxmlformats.org/officeDocument/2006/relationships/theme" Target="../theme/theme16.xml"/><Relationship Id="rId2" Type="http://schemas.openxmlformats.org/officeDocument/2006/relationships/slideLayout" Target="../slideLayouts/slideLayout167.xml"/><Relationship Id="rId1" Type="http://schemas.openxmlformats.org/officeDocument/2006/relationships/slideLayout" Target="../slideLayouts/slideLayout166.xml"/><Relationship Id="rId6" Type="http://schemas.openxmlformats.org/officeDocument/2006/relationships/slideLayout" Target="../slideLayouts/slideLayout171.xml"/><Relationship Id="rId11" Type="http://schemas.openxmlformats.org/officeDocument/2006/relationships/slideLayout" Target="../slideLayouts/slideLayout176.xml"/><Relationship Id="rId5" Type="http://schemas.openxmlformats.org/officeDocument/2006/relationships/slideLayout" Target="../slideLayouts/slideLayout170.xml"/><Relationship Id="rId10" Type="http://schemas.openxmlformats.org/officeDocument/2006/relationships/slideLayout" Target="../slideLayouts/slideLayout175.xml"/><Relationship Id="rId4" Type="http://schemas.openxmlformats.org/officeDocument/2006/relationships/slideLayout" Target="../slideLayouts/slideLayout169.xml"/><Relationship Id="rId9" Type="http://schemas.openxmlformats.org/officeDocument/2006/relationships/slideLayout" Target="../slideLayouts/slideLayout174.xml"/></Relationships>
</file>

<file path=ppt/slideMasters/_rels/slideMaster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4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79.xml"/><Relationship Id="rId7" Type="http://schemas.openxmlformats.org/officeDocument/2006/relationships/slideLayout" Target="../slideLayouts/slideLayout183.xml"/><Relationship Id="rId12" Type="http://schemas.openxmlformats.org/officeDocument/2006/relationships/theme" Target="../theme/theme17.xml"/><Relationship Id="rId2" Type="http://schemas.openxmlformats.org/officeDocument/2006/relationships/slideLayout" Target="../slideLayouts/slideLayout178.xml"/><Relationship Id="rId1" Type="http://schemas.openxmlformats.org/officeDocument/2006/relationships/slideLayout" Target="../slideLayouts/slideLayout177.xml"/><Relationship Id="rId6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7.xml"/><Relationship Id="rId5" Type="http://schemas.openxmlformats.org/officeDocument/2006/relationships/slideLayout" Target="../slideLayouts/slideLayout181.xml"/><Relationship Id="rId10" Type="http://schemas.openxmlformats.org/officeDocument/2006/relationships/slideLayout" Target="../slideLayouts/slideLayout186.xml"/><Relationship Id="rId4" Type="http://schemas.openxmlformats.org/officeDocument/2006/relationships/slideLayout" Target="../slideLayouts/slideLayout180.xml"/><Relationship Id="rId9" Type="http://schemas.openxmlformats.org/officeDocument/2006/relationships/slideLayout" Target="../slideLayouts/slideLayout185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5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190.xml"/><Relationship Id="rId7" Type="http://schemas.openxmlformats.org/officeDocument/2006/relationships/slideLayout" Target="../slideLayouts/slideLayout194.xml"/><Relationship Id="rId12" Type="http://schemas.openxmlformats.org/officeDocument/2006/relationships/theme" Target="../theme/theme18.xml"/><Relationship Id="rId2" Type="http://schemas.openxmlformats.org/officeDocument/2006/relationships/slideLayout" Target="../slideLayouts/slideLayout189.xml"/><Relationship Id="rId1" Type="http://schemas.openxmlformats.org/officeDocument/2006/relationships/slideLayout" Target="../slideLayouts/slideLayout188.xml"/><Relationship Id="rId6" Type="http://schemas.openxmlformats.org/officeDocument/2006/relationships/slideLayout" Target="../slideLayouts/slideLayout193.xml"/><Relationship Id="rId11" Type="http://schemas.openxmlformats.org/officeDocument/2006/relationships/slideLayout" Target="../slideLayouts/slideLayout198.xml"/><Relationship Id="rId5" Type="http://schemas.openxmlformats.org/officeDocument/2006/relationships/slideLayout" Target="../slideLayouts/slideLayout192.xml"/><Relationship Id="rId10" Type="http://schemas.openxmlformats.org/officeDocument/2006/relationships/slideLayout" Target="../slideLayouts/slideLayout197.xml"/><Relationship Id="rId4" Type="http://schemas.openxmlformats.org/officeDocument/2006/relationships/slideLayout" Target="../slideLayouts/slideLayout191.xml"/><Relationship Id="rId9" Type="http://schemas.openxmlformats.org/officeDocument/2006/relationships/slideLayout" Target="../slideLayouts/slideLayout196.xml"/></Relationships>
</file>

<file path=ppt/slideMasters/_rels/slideMaster1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6.xml"/><Relationship Id="rId3" Type="http://schemas.openxmlformats.org/officeDocument/2006/relationships/slideLayout" Target="../slideLayouts/slideLayout201.xml"/><Relationship Id="rId7" Type="http://schemas.openxmlformats.org/officeDocument/2006/relationships/slideLayout" Target="../slideLayouts/slideLayout205.xml"/><Relationship Id="rId12" Type="http://schemas.openxmlformats.org/officeDocument/2006/relationships/theme" Target="../theme/theme19.xml"/><Relationship Id="rId2" Type="http://schemas.openxmlformats.org/officeDocument/2006/relationships/slideLayout" Target="../slideLayouts/slideLayout200.xml"/><Relationship Id="rId1" Type="http://schemas.openxmlformats.org/officeDocument/2006/relationships/slideLayout" Target="../slideLayouts/slideLayout199.xml"/><Relationship Id="rId6" Type="http://schemas.openxmlformats.org/officeDocument/2006/relationships/slideLayout" Target="../slideLayouts/slideLayout204.xml"/><Relationship Id="rId11" Type="http://schemas.openxmlformats.org/officeDocument/2006/relationships/slideLayout" Target="../slideLayouts/slideLayout209.xml"/><Relationship Id="rId5" Type="http://schemas.openxmlformats.org/officeDocument/2006/relationships/slideLayout" Target="../slideLayouts/slideLayout203.xml"/><Relationship Id="rId10" Type="http://schemas.openxmlformats.org/officeDocument/2006/relationships/slideLayout" Target="../slideLayouts/slideLayout208.xml"/><Relationship Id="rId4" Type="http://schemas.openxmlformats.org/officeDocument/2006/relationships/slideLayout" Target="../slideLayouts/slideLayout202.xml"/><Relationship Id="rId9" Type="http://schemas.openxmlformats.org/officeDocument/2006/relationships/slideLayout" Target="../slideLayouts/slideLayout207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13" Type="http://schemas.openxmlformats.org/officeDocument/2006/relationships/image" Target="../media/image3.png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07.10.2016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-1"/>
            <a:ext cx="9144000" cy="6862289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92500" y="6308725"/>
            <a:ext cx="2133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FAD77353-5123-44E2-8D78-37A286AFBC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795963" y="6308725"/>
            <a:ext cx="2895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395288" y="274638"/>
            <a:ext cx="6562725" cy="1143000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Текст 2"/>
          <p:cNvSpPr>
            <a:spLocks noGrp="1"/>
          </p:cNvSpPr>
          <p:nvPr>
            <p:ph type="body" idx="1"/>
          </p:nvPr>
        </p:nvSpPr>
        <p:spPr bwMode="auto">
          <a:xfrm>
            <a:off x="395288" y="1600200"/>
            <a:ext cx="6562725" cy="4525963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1514892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43340D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-1"/>
            <a:ext cx="9144000" cy="6862289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92500" y="6308725"/>
            <a:ext cx="2133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FAD77353-5123-44E2-8D78-37A286AFBC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795963" y="6308725"/>
            <a:ext cx="2895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395288" y="274638"/>
            <a:ext cx="6562725" cy="1143000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Текст 2"/>
          <p:cNvSpPr>
            <a:spLocks noGrp="1"/>
          </p:cNvSpPr>
          <p:nvPr>
            <p:ph type="body" idx="1"/>
          </p:nvPr>
        </p:nvSpPr>
        <p:spPr bwMode="auto">
          <a:xfrm>
            <a:off x="395288" y="1600200"/>
            <a:ext cx="6562725" cy="4525963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590293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43340D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-1"/>
            <a:ext cx="9144000" cy="6862289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92500" y="6308725"/>
            <a:ext cx="2133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FAD77353-5123-44E2-8D78-37A286AFBC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795963" y="6308725"/>
            <a:ext cx="2895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395288" y="274638"/>
            <a:ext cx="6562725" cy="1143000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Текст 2"/>
          <p:cNvSpPr>
            <a:spLocks noGrp="1"/>
          </p:cNvSpPr>
          <p:nvPr>
            <p:ph type="body" idx="1"/>
          </p:nvPr>
        </p:nvSpPr>
        <p:spPr bwMode="auto">
          <a:xfrm>
            <a:off x="395288" y="1600200"/>
            <a:ext cx="6562725" cy="4525963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03826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43340D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-1"/>
            <a:ext cx="9144000" cy="6862289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92500" y="6308725"/>
            <a:ext cx="2133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FAD77353-5123-44E2-8D78-37A286AFBC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795963" y="6308725"/>
            <a:ext cx="2895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395288" y="274638"/>
            <a:ext cx="6562725" cy="1143000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Текст 2"/>
          <p:cNvSpPr>
            <a:spLocks noGrp="1"/>
          </p:cNvSpPr>
          <p:nvPr>
            <p:ph type="body" idx="1"/>
          </p:nvPr>
        </p:nvSpPr>
        <p:spPr bwMode="auto">
          <a:xfrm>
            <a:off x="395288" y="1600200"/>
            <a:ext cx="6562725" cy="4525963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70746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43340D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-1"/>
            <a:ext cx="9144000" cy="6862289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92500" y="6308725"/>
            <a:ext cx="2133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FAD77353-5123-44E2-8D78-37A286AFBC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795963" y="6308725"/>
            <a:ext cx="2895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395288" y="274638"/>
            <a:ext cx="6562725" cy="1143000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Текст 2"/>
          <p:cNvSpPr>
            <a:spLocks noGrp="1"/>
          </p:cNvSpPr>
          <p:nvPr>
            <p:ph type="body" idx="1"/>
          </p:nvPr>
        </p:nvSpPr>
        <p:spPr bwMode="auto">
          <a:xfrm>
            <a:off x="395288" y="1600200"/>
            <a:ext cx="6562725" cy="4525963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70746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43340D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-1"/>
            <a:ext cx="9144000" cy="6862289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92500" y="6308725"/>
            <a:ext cx="2133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FAD77353-5123-44E2-8D78-37A286AFBC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795963" y="6308725"/>
            <a:ext cx="2895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395288" y="274638"/>
            <a:ext cx="6562725" cy="1143000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Текст 2"/>
          <p:cNvSpPr>
            <a:spLocks noGrp="1"/>
          </p:cNvSpPr>
          <p:nvPr>
            <p:ph type="body" idx="1"/>
          </p:nvPr>
        </p:nvSpPr>
        <p:spPr bwMode="auto">
          <a:xfrm>
            <a:off x="395288" y="1600200"/>
            <a:ext cx="6562725" cy="4525963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138534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3" r:id="rId1"/>
    <p:sldLayoutId id="2147483854" r:id="rId2"/>
    <p:sldLayoutId id="2147483855" r:id="rId3"/>
    <p:sldLayoutId id="2147483856" r:id="rId4"/>
    <p:sldLayoutId id="2147483857" r:id="rId5"/>
    <p:sldLayoutId id="2147483858" r:id="rId6"/>
    <p:sldLayoutId id="2147483859" r:id="rId7"/>
    <p:sldLayoutId id="2147483860" r:id="rId8"/>
    <p:sldLayoutId id="2147483861" r:id="rId9"/>
    <p:sldLayoutId id="2147483862" r:id="rId10"/>
    <p:sldLayoutId id="2147483863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43340D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-1"/>
            <a:ext cx="9144000" cy="6862289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92500" y="6308725"/>
            <a:ext cx="2133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FAD77353-5123-44E2-8D78-37A286AFBC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795963" y="6308725"/>
            <a:ext cx="2895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395288" y="274638"/>
            <a:ext cx="6562725" cy="1143000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Текст 2"/>
          <p:cNvSpPr>
            <a:spLocks noGrp="1"/>
          </p:cNvSpPr>
          <p:nvPr>
            <p:ph type="body" idx="1"/>
          </p:nvPr>
        </p:nvSpPr>
        <p:spPr bwMode="auto">
          <a:xfrm>
            <a:off x="395288" y="1600200"/>
            <a:ext cx="6562725" cy="4525963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5986555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5" r:id="rId1"/>
    <p:sldLayoutId id="2147483866" r:id="rId2"/>
    <p:sldLayoutId id="2147483867" r:id="rId3"/>
    <p:sldLayoutId id="2147483868" r:id="rId4"/>
    <p:sldLayoutId id="2147483869" r:id="rId5"/>
    <p:sldLayoutId id="2147483870" r:id="rId6"/>
    <p:sldLayoutId id="2147483871" r:id="rId7"/>
    <p:sldLayoutId id="2147483872" r:id="rId8"/>
    <p:sldLayoutId id="2147483873" r:id="rId9"/>
    <p:sldLayoutId id="2147483874" r:id="rId10"/>
    <p:sldLayoutId id="2147483875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43340D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-1"/>
            <a:ext cx="9144000" cy="6862289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92500" y="6308725"/>
            <a:ext cx="2133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FAD77353-5123-44E2-8D78-37A286AFBC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795963" y="6308725"/>
            <a:ext cx="2895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395288" y="274638"/>
            <a:ext cx="6562725" cy="1143000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Текст 2"/>
          <p:cNvSpPr>
            <a:spLocks noGrp="1"/>
          </p:cNvSpPr>
          <p:nvPr>
            <p:ph type="body" idx="1"/>
          </p:nvPr>
        </p:nvSpPr>
        <p:spPr bwMode="auto">
          <a:xfrm>
            <a:off x="395288" y="1600200"/>
            <a:ext cx="6562725" cy="4525963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6489817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7" r:id="rId1"/>
    <p:sldLayoutId id="2147483878" r:id="rId2"/>
    <p:sldLayoutId id="2147483879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43340D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-1"/>
            <a:ext cx="9144000" cy="6862289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92500" y="6308725"/>
            <a:ext cx="2133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FAD77353-5123-44E2-8D78-37A286AFBC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795963" y="6308725"/>
            <a:ext cx="2895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395288" y="274638"/>
            <a:ext cx="6562725" cy="1143000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Текст 2"/>
          <p:cNvSpPr>
            <a:spLocks noGrp="1"/>
          </p:cNvSpPr>
          <p:nvPr>
            <p:ph type="body" idx="1"/>
          </p:nvPr>
        </p:nvSpPr>
        <p:spPr bwMode="auto">
          <a:xfrm>
            <a:off x="395288" y="1600200"/>
            <a:ext cx="6562725" cy="4525963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1908142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43340D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lang="en-US">
              <a:solidFill>
                <a:prstClr val="black"/>
              </a:solidFill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07.10.2016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44D26">
                    <a:shade val="90000"/>
                  </a:srgbClr>
                </a:solidFill>
              </a:rPr>
              <a:pPr/>
              <a:t>‹#›</a:t>
            </a:fld>
            <a:endParaRPr lang="ru-RU">
              <a:solidFill>
                <a:srgbClr val="444D26">
                  <a:shade val="90000"/>
                </a:srgbClr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2362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1" r:id="rId1"/>
    <p:sldLayoutId id="2147483902" r:id="rId2"/>
    <p:sldLayoutId id="2147483903" r:id="rId3"/>
    <p:sldLayoutId id="2147483904" r:id="rId4"/>
    <p:sldLayoutId id="2147483905" r:id="rId5"/>
    <p:sldLayoutId id="2147483906" r:id="rId6"/>
    <p:sldLayoutId id="2147483907" r:id="rId7"/>
    <p:sldLayoutId id="2147483908" r:id="rId8"/>
    <p:sldLayoutId id="2147483909" r:id="rId9"/>
    <p:sldLayoutId id="2147483910" r:id="rId10"/>
    <p:sldLayoutId id="214748391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38915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000" b="1" i="1">
                <a:solidFill>
                  <a:srgbClr val="0343A1"/>
                </a:solidFill>
                <a:latin typeface="Bookman Old Style" pitchFamily="18" charset="0"/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343A1"/>
                </a:solidFill>
                <a:latin typeface="Bookman Old Style" pitchFamily="18" charset="0"/>
              </a:endParaRPr>
            </a:p>
          </p:txBody>
        </p:sp>
      </p:grpSp>
      <p:sp>
        <p:nvSpPr>
          <p:cNvPr id="3891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892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 i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892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A64C26-4337-4FD6-B137-3617F8FB6803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780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advTm="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38915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000" b="1" i="1">
                <a:solidFill>
                  <a:srgbClr val="0343A1"/>
                </a:solidFill>
                <a:latin typeface="Bookman Old Style" pitchFamily="18" charset="0"/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343A1"/>
                </a:solidFill>
                <a:latin typeface="Bookman Old Style" pitchFamily="18" charset="0"/>
              </a:endParaRPr>
            </a:p>
          </p:txBody>
        </p:sp>
      </p:grpSp>
      <p:sp>
        <p:nvSpPr>
          <p:cNvPr id="3891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892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 i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892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A64C26-4337-4FD6-B137-3617F8FB6803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684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advTm="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38915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000" b="1" i="1">
                <a:solidFill>
                  <a:srgbClr val="0343A1"/>
                </a:solidFill>
                <a:latin typeface="Bookman Old Style" pitchFamily="18" charset="0"/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343A1"/>
                </a:solidFill>
                <a:latin typeface="Bookman Old Style" pitchFamily="18" charset="0"/>
              </a:endParaRPr>
            </a:p>
          </p:txBody>
        </p:sp>
      </p:grpSp>
      <p:sp>
        <p:nvSpPr>
          <p:cNvPr id="3891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892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 i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892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A64C26-4337-4FD6-B137-3617F8FB6803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508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advTm="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0" y="0"/>
            <a:ext cx="7242175" cy="1981200"/>
            <a:chOff x="0" y="0"/>
            <a:chExt cx="4562" cy="1248"/>
          </a:xfrm>
        </p:grpSpPr>
        <p:sp>
          <p:nvSpPr>
            <p:cNvPr id="38915" name="Freeform 3"/>
            <p:cNvSpPr>
              <a:spLocks/>
            </p:cNvSpPr>
            <p:nvPr/>
          </p:nvSpPr>
          <p:spPr bwMode="hidden">
            <a:xfrm>
              <a:off x="0" y="583"/>
              <a:ext cx="4487" cy="665"/>
            </a:xfrm>
            <a:custGeom>
              <a:avLst/>
              <a:gdLst>
                <a:gd name="T0" fmla="*/ 4800 w 4806"/>
                <a:gd name="T1" fmla="*/ 299 h 665"/>
                <a:gd name="T2" fmla="*/ 0 w 4806"/>
                <a:gd name="T3" fmla="*/ 665 h 665"/>
                <a:gd name="T4" fmla="*/ 0 w 4806"/>
                <a:gd name="T5" fmla="*/ 0 h 665"/>
                <a:gd name="T6" fmla="*/ 4806 w 4806"/>
                <a:gd name="T7" fmla="*/ 1 h 665"/>
                <a:gd name="T8" fmla="*/ 4800 w 4806"/>
                <a:gd name="T9" fmla="*/ 153 h 665"/>
                <a:gd name="T10" fmla="*/ 4800 w 4806"/>
                <a:gd name="T11" fmla="*/ 299 h 6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06" h="665">
                  <a:moveTo>
                    <a:pt x="4800" y="299"/>
                  </a:moveTo>
                  <a:lnTo>
                    <a:pt x="0" y="665"/>
                  </a:lnTo>
                  <a:lnTo>
                    <a:pt x="0" y="0"/>
                  </a:lnTo>
                  <a:lnTo>
                    <a:pt x="4806" y="1"/>
                  </a:lnTo>
                  <a:lnTo>
                    <a:pt x="4800" y="153"/>
                  </a:lnTo>
                  <a:lnTo>
                    <a:pt x="4800" y="299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gamma/>
                    <a:shade val="94118"/>
                    <a:invGamma/>
                  </a:schemeClr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ru-RU" sz="2000" b="1" i="1">
                <a:solidFill>
                  <a:srgbClr val="0343A1"/>
                </a:solidFill>
                <a:latin typeface="Bookman Old Style" pitchFamily="18" charset="0"/>
              </a:endParaRPr>
            </a:p>
          </p:txBody>
        </p:sp>
        <p:sp>
          <p:nvSpPr>
            <p:cNvPr id="1033" name="Freeform 4"/>
            <p:cNvSpPr>
              <a:spLocks/>
            </p:cNvSpPr>
            <p:nvPr/>
          </p:nvSpPr>
          <p:spPr bwMode="hidden">
            <a:xfrm>
              <a:off x="0" y="0"/>
              <a:ext cx="4562" cy="1199"/>
            </a:xfrm>
            <a:custGeom>
              <a:avLst/>
              <a:gdLst>
                <a:gd name="T0" fmla="*/ 4560 w 4562"/>
                <a:gd name="T1" fmla="*/ 932 h 1199"/>
                <a:gd name="T2" fmla="*/ 0 w 4562"/>
                <a:gd name="T3" fmla="*/ 1199 h 1199"/>
                <a:gd name="T4" fmla="*/ 0 w 4562"/>
                <a:gd name="T5" fmla="*/ 0 h 1199"/>
                <a:gd name="T6" fmla="*/ 4562 w 4562"/>
                <a:gd name="T7" fmla="*/ 0 h 1199"/>
                <a:gd name="T8" fmla="*/ 4560 w 4562"/>
                <a:gd name="T9" fmla="*/ 932 h 1199"/>
                <a:gd name="T10" fmla="*/ 4560 w 4562"/>
                <a:gd name="T11" fmla="*/ 932 h 119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562" h="1199">
                  <a:moveTo>
                    <a:pt x="4560" y="932"/>
                  </a:moveTo>
                  <a:lnTo>
                    <a:pt x="0" y="1199"/>
                  </a:lnTo>
                  <a:lnTo>
                    <a:pt x="0" y="0"/>
                  </a:lnTo>
                  <a:lnTo>
                    <a:pt x="4562" y="0"/>
                  </a:lnTo>
                  <a:lnTo>
                    <a:pt x="4560" y="93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ru-RU" sz="2000" b="1" i="1" smtClean="0">
                <a:solidFill>
                  <a:srgbClr val="0343A1"/>
                </a:solidFill>
                <a:latin typeface="Bookman Old Style" pitchFamily="18" charset="0"/>
              </a:endParaRPr>
            </a:p>
          </p:txBody>
        </p:sp>
      </p:grpSp>
      <p:sp>
        <p:nvSpPr>
          <p:cNvPr id="38917" name="Rectangle 5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8918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49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38919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 i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8920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200" b="0" i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 altLang="ru-RU">
              <a:solidFill>
                <a:srgbClr val="000000"/>
              </a:solidFill>
            </a:endParaRPr>
          </a:p>
        </p:txBody>
      </p:sp>
      <p:sp>
        <p:nvSpPr>
          <p:cNvPr id="38921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 i="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A64C26-4337-4FD6-B137-3617F8FB6803}" type="slidenum">
              <a:rPr lang="ru-RU" alt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4180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 advTm="0"/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C0C0C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-1"/>
            <a:ext cx="9144000" cy="6862289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92500" y="6308725"/>
            <a:ext cx="2133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FAD77353-5123-44E2-8D78-37A286AFBC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795963" y="6308725"/>
            <a:ext cx="2895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395288" y="274638"/>
            <a:ext cx="6562725" cy="1143000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Текст 2"/>
          <p:cNvSpPr>
            <a:spLocks noGrp="1"/>
          </p:cNvSpPr>
          <p:nvPr>
            <p:ph type="body" idx="1"/>
          </p:nvPr>
        </p:nvSpPr>
        <p:spPr bwMode="auto">
          <a:xfrm>
            <a:off x="395288" y="1600200"/>
            <a:ext cx="6562725" cy="4525963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237775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43340D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-1"/>
            <a:ext cx="9144000" cy="6862289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92500" y="6308725"/>
            <a:ext cx="2133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FAD77353-5123-44E2-8D78-37A286AFBC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795963" y="6308725"/>
            <a:ext cx="2895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395288" y="274638"/>
            <a:ext cx="6562725" cy="1143000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Текст 2"/>
          <p:cNvSpPr>
            <a:spLocks noGrp="1"/>
          </p:cNvSpPr>
          <p:nvPr>
            <p:ph type="body" idx="1"/>
          </p:nvPr>
        </p:nvSpPr>
        <p:spPr bwMode="auto">
          <a:xfrm>
            <a:off x="395288" y="1600200"/>
            <a:ext cx="6562725" cy="4525963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925900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43340D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-1"/>
            <a:ext cx="9144000" cy="6862289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92500" y="6308725"/>
            <a:ext cx="2133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FAD77353-5123-44E2-8D78-37A286AFBC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795963" y="6308725"/>
            <a:ext cx="2895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395288" y="274638"/>
            <a:ext cx="6562725" cy="1143000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Текст 2"/>
          <p:cNvSpPr>
            <a:spLocks noGrp="1"/>
          </p:cNvSpPr>
          <p:nvPr>
            <p:ph type="body" idx="1"/>
          </p:nvPr>
        </p:nvSpPr>
        <p:spPr bwMode="auto">
          <a:xfrm>
            <a:off x="395288" y="1600200"/>
            <a:ext cx="6562725" cy="4525963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35800724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43340D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13" cstate="print"/>
          <a:stretch>
            <a:fillRect/>
          </a:stretch>
        </p:blipFill>
        <p:spPr>
          <a:xfrm>
            <a:off x="0" y="-1"/>
            <a:ext cx="9144000" cy="6862289"/>
          </a:xfrm>
          <a:prstGeom prst="rect">
            <a:avLst/>
          </a:prstGeom>
        </p:spPr>
      </p:pic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3492500" y="6308725"/>
            <a:ext cx="2133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FAD77353-5123-44E2-8D78-37A286AFBC18}" type="datetimeFigureOut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07.10.2016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5795963" y="6308725"/>
            <a:ext cx="2895600" cy="365125"/>
          </a:xfrm>
          <a:prstGeom prst="rect">
            <a:avLst/>
          </a:prstGeom>
          <a:solidFill>
            <a:schemeClr val="bg1">
              <a:alpha val="63000"/>
            </a:schemeClr>
          </a:solidFill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29" name="Заголовок 1"/>
          <p:cNvSpPr>
            <a:spLocks noGrp="1"/>
          </p:cNvSpPr>
          <p:nvPr>
            <p:ph type="title"/>
          </p:nvPr>
        </p:nvSpPr>
        <p:spPr bwMode="auto">
          <a:xfrm>
            <a:off x="395288" y="274638"/>
            <a:ext cx="6562725" cy="1143000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Текст 2"/>
          <p:cNvSpPr>
            <a:spLocks noGrp="1"/>
          </p:cNvSpPr>
          <p:nvPr>
            <p:ph type="body" idx="1"/>
          </p:nvPr>
        </p:nvSpPr>
        <p:spPr bwMode="auto">
          <a:xfrm>
            <a:off x="395288" y="1600200"/>
            <a:ext cx="6562725" cy="4525963"/>
          </a:xfrm>
          <a:prstGeom prst="rect">
            <a:avLst/>
          </a:prstGeom>
          <a:solidFill>
            <a:schemeClr val="bg1">
              <a:alpha val="63136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  <p:extLst>
      <p:ext uri="{BB962C8B-B14F-4D97-AF65-F5344CB8AC3E}">
        <p14:creationId xmlns:p14="http://schemas.microsoft.com/office/powerpoint/2010/main" val="41003063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advClick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43340D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43340D"/>
          </a:solidFill>
          <a:latin typeface="Century Schoolbook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entury Schoolbook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6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" Target="slide8.xml"/><Relationship Id="rId1" Type="http://schemas.openxmlformats.org/officeDocument/2006/relationships/slideLayout" Target="../slideLayouts/slideLayout7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90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slide" Target="slide1.xml"/><Relationship Id="rId1" Type="http://schemas.openxmlformats.org/officeDocument/2006/relationships/slideLayout" Target="../slideLayouts/slideLayout123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05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7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7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all-biography.ru/alpha/e/esenin-sergej-aleksandrovich-esenin-sergey-alexandrovich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6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0725" y="344866"/>
            <a:ext cx="2073275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34331" y="1690930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/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911" y="4811959"/>
            <a:ext cx="2079625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000" b="1" dirty="0" smtClean="0"/>
              <a:t>Разработчик презентации:</a:t>
            </a:r>
            <a:br>
              <a:rPr lang="ru-RU" sz="2000" b="1" dirty="0" smtClean="0"/>
            </a:br>
            <a:r>
              <a:rPr lang="ru-RU" sz="2000" b="1" dirty="0" smtClean="0"/>
              <a:t>Любчич Галина Валентиновна, учитель русского языка и литературы МБОУ «</a:t>
            </a:r>
            <a:r>
              <a:rPr lang="ru-RU" sz="2000" b="1" dirty="0" err="1" smtClean="0"/>
              <a:t>Пилюгинская</a:t>
            </a:r>
            <a:r>
              <a:rPr lang="ru-RU" sz="2000" b="1" dirty="0" smtClean="0"/>
              <a:t> СОШ» </a:t>
            </a:r>
            <a:r>
              <a:rPr lang="ru-RU" sz="2000" b="1" dirty="0" err="1" smtClean="0"/>
              <a:t>Бугурусланского</a:t>
            </a:r>
            <a:r>
              <a:rPr lang="ru-RU" sz="2000" b="1" dirty="0" smtClean="0"/>
              <a:t> района</a:t>
            </a:r>
            <a:endParaRPr lang="ru-RU" sz="2000" b="1" dirty="0"/>
          </a:p>
        </p:txBody>
      </p:sp>
      <p:sp>
        <p:nvSpPr>
          <p:cNvPr id="10" name="Объект 9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61568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200" dirty="0" smtClean="0"/>
              <a:t>Презентация к уроку по литературе</a:t>
            </a:r>
          </a:p>
          <a:p>
            <a:pPr marL="0" indent="0" algn="ctr">
              <a:buNone/>
            </a:pPr>
            <a:r>
              <a:rPr lang="ru-RU" sz="3200" dirty="0" smtClean="0"/>
              <a:t> в 9 классе </a:t>
            </a:r>
          </a:p>
          <a:p>
            <a:pPr marL="0" indent="0" algn="ctr">
              <a:buNone/>
            </a:pPr>
            <a:r>
              <a:rPr lang="ru-RU" sz="3200" dirty="0" smtClean="0"/>
              <a:t>на тему «В сердце светит Русь</a:t>
            </a:r>
          </a:p>
          <a:p>
            <a:pPr marL="0" indent="0" algn="ctr">
              <a:buNone/>
            </a:pPr>
            <a:r>
              <a:rPr lang="ru-RU" sz="3200" dirty="0" smtClean="0"/>
              <a:t> Стихи С.А. Есенина</a:t>
            </a:r>
            <a:r>
              <a:rPr lang="ru-RU" sz="3200" smtClean="0"/>
              <a:t>, музыка</a:t>
            </a:r>
          </a:p>
          <a:p>
            <a:pPr marL="0" indent="0" algn="ctr">
              <a:buNone/>
            </a:pPr>
            <a:r>
              <a:rPr lang="ru-RU" sz="3200" dirty="0" smtClean="0"/>
              <a:t> С.В. Рахманинова».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40272953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3600" b="1" i="1" smtClean="0"/>
              <a:t>Родители</a:t>
            </a:r>
          </a:p>
        </p:txBody>
      </p:sp>
      <p:sp>
        <p:nvSpPr>
          <p:cNvPr id="21507" name="Содержимое 5"/>
          <p:cNvSpPr>
            <a:spLocks noGrp="1"/>
          </p:cNvSpPr>
          <p:nvPr>
            <p:ph idx="1"/>
          </p:nvPr>
        </p:nvSpPr>
        <p:spPr>
          <a:xfrm>
            <a:off x="395289" y="1600201"/>
            <a:ext cx="6048920" cy="4349080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1800" dirty="0" smtClean="0"/>
              <a:t>Отец Сергея Есенина - Александр Никитич Есенин - был старшим ребенком в семье. В 1893 восемнадцатилетний Александр Никитич Есенин женился на своей односельчанке Татьяне Федоровне Титовой, которой было шестнадцать с половиной лет. Сыграв свадьбу, Александр вернулся в Москву, а его жена осталась в доме свекрови, которая с первых дней невзлюбила невестку. Когда в 1895 родился Сергей, первый ребенок, оставшийся у Татьяны Федоровны в живых, Александра Никитича в селе не было. Как и до женитьбы, Александр Никитич высылал свое жалованье своей матери. Между молодыми - матерью и отцом Сергея - вспыхнула ссора, и они несколько лет жили порознь: Александр Никитич - в Москве, Татьяна Федоровна - в Рязани. </a:t>
            </a:r>
          </a:p>
        </p:txBody>
      </p:sp>
      <p:pic>
        <p:nvPicPr>
          <p:cNvPr id="11" name="Picture 2" descr="Отец и мать поэта. Фото. 1905 г.">
            <a:hlinkClick r:id="rId2" action="ppaction://hlinksldjump" tooltip="Уменьшить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516216" y="1700808"/>
            <a:ext cx="2400265" cy="36003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4175042479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/>
              <a:t>Дедушка</a:t>
            </a:r>
          </a:p>
        </p:txBody>
      </p:sp>
      <p:sp>
        <p:nvSpPr>
          <p:cNvPr id="23555" name="Содержимое 5"/>
          <p:cNvSpPr>
            <a:spLocks noGrp="1"/>
          </p:cNvSpPr>
          <p:nvPr>
            <p:ph idx="1"/>
          </p:nvPr>
        </p:nvSpPr>
        <p:spPr>
          <a:xfrm>
            <a:off x="395289" y="1600200"/>
            <a:ext cx="6336952" cy="4565104"/>
          </a:xfrm>
        </p:spPr>
        <p:txBody>
          <a:bodyPr/>
          <a:lstStyle/>
          <a:p>
            <a:pPr marL="0" indent="0" eaLnBrk="1" hangingPunct="1">
              <a:spcBef>
                <a:spcPts val="475"/>
              </a:spcBef>
              <a:buFont typeface="Arial" charset="0"/>
              <a:buNone/>
            </a:pPr>
            <a:r>
              <a:rPr lang="ru-RU" sz="2000" dirty="0" smtClean="0"/>
              <a:t>Когда Сергею было три года, его мать ушла от Есениных. Сергея взял к себе жить его второй дед - Федор Андреевич Титов, поссорившийся с семьей Есениных еще тогда, когда его дочь была невестой. Пять лет родители Сергея жили отдельно, а мальчик жил в доме деда - Федора Андреевича, и бабушки - Натальи </a:t>
            </a:r>
            <a:r>
              <a:rPr lang="ru-RU" sz="2000" dirty="0" err="1" smtClean="0"/>
              <a:t>Евтеевны</a:t>
            </a:r>
            <a:r>
              <a:rPr lang="ru-RU" sz="2000" dirty="0" smtClean="0"/>
              <a:t>. По настоянию деда читать Сергей начал с пяти лет, учась грамоте по церковным книгам. Стихи начал писать с 8 лет. Среди сверстников Сергей, имевший прозвище Серега Монах, был признанным коноводом, драчуном и неутомимым выдумщиком по части различных мальчишеских игр. </a:t>
            </a:r>
          </a:p>
        </p:txBody>
      </p:sp>
      <p:pic>
        <p:nvPicPr>
          <p:cNvPr id="9" name="Picture 2" descr="Федор Андреевич Титов — дед поэта по матери. Фото.">
            <a:hlinkClick r:id="rId2" action="ppaction://hlinksldjump" tooltip="Уменьшить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804248" y="1628800"/>
            <a:ext cx="2136962" cy="36724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94657907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2800" b="1" i="1" dirty="0" smtClean="0"/>
              <a:t>Земское училище. Церковно-приходская </a:t>
            </a:r>
            <a:r>
              <a:rPr lang="ru-RU" sz="2800" b="1" i="1" dirty="0"/>
              <a:t>учительская школа</a:t>
            </a:r>
            <a:endParaRPr lang="ru-RU" sz="2800" b="1" i="1" dirty="0" smtClean="0"/>
          </a:p>
        </p:txBody>
      </p:sp>
      <p:sp>
        <p:nvSpPr>
          <p:cNvPr id="25603" name="Содержимое 5"/>
          <p:cNvSpPr>
            <a:spLocks noGrp="1"/>
          </p:cNvSpPr>
          <p:nvPr>
            <p:ph idx="1"/>
          </p:nvPr>
        </p:nvSpPr>
        <p:spPr>
          <a:xfrm>
            <a:off x="395288" y="1600201"/>
            <a:ext cx="8569200" cy="290892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1800" dirty="0" smtClean="0"/>
              <a:t>В 1904, в девять лет, Сергей пошел учиться в земское четырехклассное </a:t>
            </a:r>
            <a:r>
              <a:rPr lang="ru-RU" sz="1800" dirty="0" err="1" smtClean="0"/>
              <a:t>Константиновское</a:t>
            </a:r>
            <a:r>
              <a:rPr lang="ru-RU" sz="1800" dirty="0" smtClean="0"/>
              <a:t> училище. Возможность учиться имели немногие и в каждом классе насчитывалось не более 10-12 учеников</a:t>
            </a:r>
            <a:r>
              <a:rPr lang="ru-RU" sz="1800" dirty="0" smtClean="0"/>
              <a:t>. </a:t>
            </a:r>
            <a:r>
              <a:rPr lang="ru-RU" sz="1800" dirty="0" smtClean="0"/>
              <a:t>В 1909 Сергей Есенин окончил школу с похвальным листом: из одиннадцати учеников только четверо выдержали "испытания при окончании курса" на "пять", среди них был и Сергей. </a:t>
            </a:r>
            <a:r>
              <a:rPr lang="ru-RU" sz="2000" dirty="0">
                <a:solidFill>
                  <a:prstClr val="black"/>
                </a:solidFill>
              </a:rPr>
              <a:t> Осенью 1909 родители Сергея Есенина отправили его учиться в Спас-</a:t>
            </a:r>
            <a:r>
              <a:rPr lang="ru-RU" sz="2000" dirty="0" err="1">
                <a:solidFill>
                  <a:prstClr val="black"/>
                </a:solidFill>
              </a:rPr>
              <a:t>Клепиковскую</a:t>
            </a:r>
            <a:r>
              <a:rPr lang="ru-RU" sz="2000" dirty="0">
                <a:solidFill>
                  <a:prstClr val="black"/>
                </a:solidFill>
              </a:rPr>
              <a:t> второклассную церковно-учительскую школу, находившуюся недалеко от Константинова. </a:t>
            </a:r>
            <a:endParaRPr lang="ru-RU" sz="1800" dirty="0" smtClean="0"/>
          </a:p>
        </p:txBody>
      </p:sp>
      <p:pic>
        <p:nvPicPr>
          <p:cNvPr id="9" name="Picture 2" descr="http://www.rbstarina.ru/pages/doki/n15s2r1.jpg">
            <a:hlinkClick r:id="rId2" action="ppaction://hlinksldjump" tooltip="Уменьшить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389906" y="4651860"/>
            <a:ext cx="3960440" cy="191876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4523010"/>
            <a:ext cx="2822575" cy="2176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9899207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lnSpc>
                <a:spcPct val="70000"/>
              </a:lnSpc>
            </a:pPr>
            <a:r>
              <a:rPr lang="ru-RU" sz="4000" b="1" i="1" dirty="0" smtClean="0"/>
              <a:t>Женщины </a:t>
            </a:r>
            <a:br>
              <a:rPr lang="ru-RU" sz="4000" b="1" i="1" dirty="0" smtClean="0"/>
            </a:br>
            <a:r>
              <a:rPr lang="ru-RU" sz="4000" b="1" i="1" dirty="0" smtClean="0"/>
              <a:t>С.А. Есенина</a:t>
            </a:r>
            <a:endParaRPr lang="ru-RU" sz="4000" b="1" i="1" dirty="0" smtClean="0"/>
          </a:p>
        </p:txBody>
      </p:sp>
      <p:sp>
        <p:nvSpPr>
          <p:cNvPr id="31747" name="Содержимое 5"/>
          <p:cNvSpPr>
            <a:spLocks noGrp="1"/>
          </p:cNvSpPr>
          <p:nvPr>
            <p:ph idx="1"/>
          </p:nvPr>
        </p:nvSpPr>
        <p:spPr>
          <a:xfrm>
            <a:off x="395288" y="1340768"/>
            <a:ext cx="5829585" cy="5040560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ru-RU" sz="1800" dirty="0" smtClean="0"/>
              <a:t>В типографии Сытина Есенин познакомился с </a:t>
            </a:r>
            <a:r>
              <a:rPr lang="ru-RU" sz="1800" b="1" dirty="0" smtClean="0"/>
              <a:t>Анной Романовной </a:t>
            </a:r>
            <a:r>
              <a:rPr lang="ru-RU" sz="1800" b="1" dirty="0" err="1" smtClean="0"/>
              <a:t>Изрядновой</a:t>
            </a:r>
            <a:r>
              <a:rPr lang="ru-RU" sz="1800" dirty="0" smtClean="0"/>
              <a:t>, работавшей в корректорском отделении с 1909 года, а в 1914 вступил в гражданский брак. В конце декабря 1914 у Есенина родился сын - Юрий. Весной 1917 года в редакции одной из газет он знакомится с секретарем-машинисткой </a:t>
            </a:r>
            <a:r>
              <a:rPr lang="ru-RU" sz="1800" b="1" dirty="0" smtClean="0"/>
              <a:t>Зинаидой Николаевной </a:t>
            </a:r>
            <a:r>
              <a:rPr lang="ru-RU" sz="1800" b="1" dirty="0" err="1" smtClean="0"/>
              <a:t>Райх</a:t>
            </a:r>
            <a:r>
              <a:rPr lang="ru-RU" sz="1800" dirty="0" smtClean="0"/>
              <a:t>, своей ровесницей. </a:t>
            </a:r>
            <a:r>
              <a:rPr lang="ru-RU" sz="1800" dirty="0" smtClean="0"/>
              <a:t>Через </a:t>
            </a:r>
            <a:r>
              <a:rPr lang="ru-RU" sz="1800" dirty="0" smtClean="0"/>
              <a:t>три месяца после знакомства состоялось </a:t>
            </a:r>
            <a:r>
              <a:rPr lang="ru-RU" sz="1800" dirty="0" smtClean="0"/>
              <a:t>венчание. </a:t>
            </a:r>
            <a:r>
              <a:rPr lang="ru-RU" sz="1800" dirty="0" smtClean="0"/>
              <a:t>- проездом, в Вологде. Сергей не жил с ней постоянно, хотя она и родила от него двоих детей - Татьяну (1918) и Константина (1920). </a:t>
            </a:r>
            <a:r>
              <a:rPr lang="ru-RU" sz="1600" dirty="0">
                <a:solidFill>
                  <a:prstClr val="black"/>
                </a:solidFill>
              </a:rPr>
              <a:t>4 ноября 1920 года на литературном вечере "Суд над имажинистами" Есенин познакомился с </a:t>
            </a:r>
            <a:r>
              <a:rPr lang="ru-RU" sz="1600" b="1" dirty="0">
                <a:solidFill>
                  <a:prstClr val="black"/>
                </a:solidFill>
              </a:rPr>
              <a:t>Галиной </a:t>
            </a:r>
            <a:r>
              <a:rPr lang="ru-RU" sz="1600" b="1" dirty="0" err="1">
                <a:solidFill>
                  <a:prstClr val="black"/>
                </a:solidFill>
              </a:rPr>
              <a:t>Бениславской</a:t>
            </a:r>
            <a:r>
              <a:rPr lang="ru-RU" sz="1600" b="1" dirty="0">
                <a:solidFill>
                  <a:prstClr val="black"/>
                </a:solidFill>
              </a:rPr>
              <a:t>. </a:t>
            </a:r>
            <a:endParaRPr lang="ru-RU" sz="1600" b="1" dirty="0" smtClean="0">
              <a:solidFill>
                <a:prstClr val="black"/>
              </a:solidFill>
            </a:endParaRPr>
          </a:p>
          <a:p>
            <a:pPr marL="0" indent="0" eaLnBrk="1" hangingPunct="1">
              <a:buNone/>
            </a:pPr>
            <a:r>
              <a:rPr lang="ru-RU" sz="2000" dirty="0" smtClean="0">
                <a:solidFill>
                  <a:prstClr val="black"/>
                </a:solidFill>
              </a:rPr>
              <a:t>5 </a:t>
            </a:r>
            <a:r>
              <a:rPr lang="ru-RU" sz="2000" dirty="0">
                <a:solidFill>
                  <a:prstClr val="black"/>
                </a:solidFill>
              </a:rPr>
              <a:t>марта 1925 года - знакомство с внучкой Льва Толстого </a:t>
            </a:r>
            <a:r>
              <a:rPr lang="ru-RU" sz="2000" b="1" dirty="0">
                <a:solidFill>
                  <a:prstClr val="black"/>
                </a:solidFill>
              </a:rPr>
              <a:t>Софьей Андреевной Толстой</a:t>
            </a:r>
            <a:r>
              <a:rPr lang="ru-RU" sz="2000" dirty="0">
                <a:solidFill>
                  <a:prstClr val="black"/>
                </a:solidFill>
              </a:rPr>
              <a:t>. </a:t>
            </a:r>
            <a:endParaRPr lang="ru-RU" sz="1800" dirty="0" smtClean="0"/>
          </a:p>
        </p:txBody>
      </p:sp>
      <p:pic>
        <p:nvPicPr>
          <p:cNvPr id="11" name="Picture 2" descr="http://esenin.velchel.ru/img/family/5.jpg">
            <a:hlinkClick r:id="rId2" action="ppaction://hlinksldjump" tooltip="Уменьшить"/>
          </p:cNvPr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7236296" y="680314"/>
            <a:ext cx="1468264" cy="190821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4874" y="1772816"/>
            <a:ext cx="1745554" cy="2193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8227" y="3284984"/>
            <a:ext cx="1656333" cy="24386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6639852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b="1" i="1" smtClean="0"/>
              <a:t>Самоубийство</a:t>
            </a:r>
          </a:p>
        </p:txBody>
      </p:sp>
      <p:sp>
        <p:nvSpPr>
          <p:cNvPr id="62467" name="Содержимое 5"/>
          <p:cNvSpPr>
            <a:spLocks noGrp="1"/>
          </p:cNvSpPr>
          <p:nvPr>
            <p:ph idx="1"/>
          </p:nvPr>
        </p:nvSpPr>
        <p:spPr>
          <a:xfrm>
            <a:off x="395288" y="1600200"/>
            <a:ext cx="8569200" cy="4565104"/>
          </a:xfrm>
        </p:spPr>
        <p:txBody>
          <a:bodyPr/>
          <a:lstStyle/>
          <a:p>
            <a:pPr marL="0" indent="0" eaLnBrk="1" hangingPunct="1">
              <a:buFont typeface="Arial" charset="0"/>
              <a:buNone/>
            </a:pPr>
            <a:r>
              <a:rPr lang="ru-RU" sz="1600" dirty="0" smtClean="0"/>
              <a:t>24 декабря 1925 Сергей Есенин уехал в Ленинград, где предполагал пробыть до лета, а затем поехать в Италию к М. Горькому. Но в ночь на 28 декабря в гостинице "Интернационал" ("</a:t>
            </a:r>
            <a:r>
              <a:rPr lang="ru-RU" sz="1600" dirty="0" err="1" smtClean="0"/>
              <a:t>Англетер</a:t>
            </a:r>
            <a:r>
              <a:rPr lang="ru-RU" sz="1600" dirty="0" smtClean="0"/>
              <a:t>") Есенин, по официальной версии, покончил жизнь самоубийством: утром 28 декабря его нашли повесившимся в номере гостиницы. За день до этого он написал стихи "До свиданья, друг мой, до свиданья..." и передал их своему ленинградскому другу - поэту Вольфу Эрлиху. "Москва прощалась с Есениным в Доме печати. Похоронен Сергей Есенин на Ваганьковском кладбище. 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501008"/>
            <a:ext cx="3830664" cy="28738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82871084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82608" y="3626971"/>
            <a:ext cx="5670376" cy="12116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 </a:t>
            </a:r>
            <a:endParaRPr lang="ru-RU" sz="28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                       </a:t>
            </a:r>
            <a:endParaRPr lang="ru-RU" sz="28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43744">
            <a:off x="7601555" y="929822"/>
            <a:ext cx="991786" cy="97044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70920">
            <a:off x="703327" y="4898113"/>
            <a:ext cx="1311458" cy="1283232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98333">
            <a:off x="561438" y="1027737"/>
            <a:ext cx="845574" cy="827375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051720" y="2330779"/>
            <a:ext cx="5371524" cy="2238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85775" algn="ctr">
              <a:lnSpc>
                <a:spcPct val="115000"/>
              </a:lnSpc>
              <a:spcAft>
                <a:spcPts val="1000"/>
              </a:spcAft>
              <a:tabLst>
                <a:tab pos="1485900" algn="l"/>
                <a:tab pos="1828800" algn="l"/>
              </a:tabLst>
            </a:pPr>
            <a:r>
              <a:rPr lang="ru-RU" sz="2400" b="1" dirty="0" smtClean="0">
                <a:solidFill>
                  <a:srgbClr val="00B050"/>
                </a:solidFill>
                <a:latin typeface="Times New Roman"/>
                <a:ea typeface="Times New Roman"/>
                <a:cs typeface="Times New Roman"/>
              </a:rPr>
              <a:t>ФИЗМИНУТКА</a:t>
            </a:r>
          </a:p>
          <a:p>
            <a:pPr marL="457200" indent="-485775" algn="just">
              <a:lnSpc>
                <a:spcPct val="115000"/>
              </a:lnSpc>
              <a:spcAft>
                <a:spcPts val="1000"/>
              </a:spcAft>
              <a:tabLst>
                <a:tab pos="1485900" algn="l"/>
                <a:tab pos="1828800" algn="l"/>
              </a:tabLst>
            </a:pPr>
            <a:r>
              <a:rPr lang="ru-RU" b="1" dirty="0" smtClean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Представьте</a:t>
            </a:r>
            <a:r>
              <a:rPr lang="ru-RU" b="1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, что снежинки упали на ваши ладошки. Вы полюбовались их красотой и решили отпустить на волю. Наберите воздух. Сдуньте снежинки с правой руки, с левой руки. Полетайте вместе со снежинками.</a:t>
            </a:r>
            <a:endParaRPr lang="ru-RU" sz="1600" b="1" dirty="0">
              <a:solidFill>
                <a:srgbClr val="0070C0"/>
              </a:solidFill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543821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980728"/>
            <a:ext cx="7345064" cy="5145435"/>
          </a:xfrm>
        </p:spPr>
        <p:txBody>
          <a:bodyPr/>
          <a:lstStyle/>
          <a:p>
            <a:pPr marL="151765" indent="305435" algn="just">
              <a:lnSpc>
                <a:spcPct val="115000"/>
              </a:lnSpc>
              <a:spcAft>
                <a:spcPts val="1000"/>
              </a:spcAft>
              <a:tabLst>
                <a:tab pos="1485900" algn="l"/>
                <a:tab pos="18288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С детства Серёжа Рахманинов любил зиму, так как в это время года очень хорошо было слышно колокола.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  Позже это отражается в знаменитой поэме «Колокола», написанной для хора и оркестра на стихи Э. По в переводе К. Бальмонта.(Звучит отрывок из поэмы).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2424629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288" y="274638"/>
            <a:ext cx="7417072" cy="1143000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Ученица комментирует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600200"/>
            <a:ext cx="7777112" cy="4525963"/>
          </a:xfrm>
        </p:spPr>
        <p:txBody>
          <a:bodyPr/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dirty="0" smtClean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: </a:t>
            </a: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«Сначала музыка выражает картину зимнего морозного вечера: мчатся сани, серебристым звоном заливаются колокольчики, всё наполнено атмосферой свежести и бодрости. Но постепенно краски темнеют, и уже медным набатом передаётся нарастание несчастий. Но затем звучание сменяется успокоением».</a:t>
            </a:r>
            <a:endParaRPr lang="ru-RU" sz="28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512675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Звучит песня «Поёт зима, аукает…»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Прослушайте песню,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Запишите ассоциативный ряд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Дайте толкование словам</a:t>
            </a:r>
            <a:r>
              <a:rPr lang="ru-RU" dirty="0" smtClean="0"/>
              <a:t>.</a:t>
            </a:r>
          </a:p>
          <a:p>
            <a:pPr marL="0" indent="0" algn="ctr">
              <a:buNone/>
            </a:pPr>
            <a:r>
              <a:rPr lang="ru-RU" dirty="0">
                <a:solidFill>
                  <a:srgbClr val="43340D"/>
                </a:solidFill>
                <a:ea typeface="+mj-ea"/>
                <a:cs typeface="+mj-cs"/>
              </a:rPr>
              <a:t>Ученики читают стихи…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861048"/>
            <a:ext cx="3115469" cy="2262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132336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01192" y="836713"/>
            <a:ext cx="7417072" cy="1872207"/>
          </a:xfrm>
        </p:spPr>
        <p:txBody>
          <a:bodyPr/>
          <a:lstStyle/>
          <a:p>
            <a:pPr marL="21590" lvl="0" indent="269875" algn="just">
              <a:lnSpc>
                <a:spcPct val="115000"/>
              </a:lnSpc>
              <a:spcAft>
                <a:spcPts val="1000"/>
              </a:spcAft>
              <a:tabLst>
                <a:tab pos="1485900" algn="l"/>
                <a:tab pos="1828800" algn="l"/>
              </a:tabLst>
            </a:pP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Образы природы запечатлены во многих</a:t>
            </a:r>
            <a:r>
              <a:rPr lang="ru-RU" sz="20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20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произведениях Рахманинова. Картина северной природы пленяет своей неприхотливой красотой. Сам Рахманинов говорил: «Иногда я пытаюсь выразить в звуках определённую идею, не указывая на источник вдохновения.</a:t>
            </a:r>
            <a:endParaRPr lang="ru-RU" sz="20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2123728" y="188640"/>
            <a:ext cx="4572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000" b="1" dirty="0">
                <a:solidFill>
                  <a:srgbClr val="43340D"/>
                </a:solidFill>
                <a:latin typeface="Times New Roman"/>
                <a:ea typeface="Times New Roman"/>
                <a:cs typeface="+mj-cs"/>
              </a:rPr>
              <a:t>Звучит «первая симфония»</a:t>
            </a:r>
            <a:endParaRPr lang="ru-RU" sz="2000" b="1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783" y="2780928"/>
            <a:ext cx="4124945" cy="30765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61284243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268760"/>
            <a:ext cx="3672408" cy="3710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Приветствие учителя:</a:t>
            </a:r>
            <a:endParaRPr lang="ru-RU" sz="16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Вот уже звенит звонок,</a:t>
            </a:r>
            <a:endParaRPr lang="ru-RU" sz="1600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Начинается урок.</a:t>
            </a:r>
            <a:endParaRPr lang="ru-RU" sz="1600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Все красиво дружно встали, </a:t>
            </a:r>
            <a:endParaRPr lang="ru-RU" sz="1600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Улыбнулись, подравнялись.</a:t>
            </a:r>
            <a:endParaRPr lang="ru-RU" sz="1600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Тихо сели за свой стол,</a:t>
            </a:r>
            <a:endParaRPr lang="ru-RU" sz="1600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Начинаем разговор.</a:t>
            </a:r>
            <a:endParaRPr lang="ru-RU" sz="1600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 lvl="0"/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</a:rPr>
              <a:t>Ребята! Сегодня на уроке мы будем делать  наши маленькие открытия в мире музыки и поэзии</a:t>
            </a:r>
            <a:r>
              <a:rPr lang="ru-RU" sz="1600" b="1" dirty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  <a:endParaRPr lang="ru-RU" sz="1600" dirty="0">
              <a:solidFill>
                <a:prstClr val="black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788024" y="1563199"/>
            <a:ext cx="361074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Чтение без размышления – пустое занятие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</a:rPr>
              <a:t>- Какую цель поставите для себя на уроке? </a:t>
            </a:r>
            <a:br>
              <a:rPr lang="ru-RU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</a:rPr>
              <a:t>( Читать нужно осмысленно).</a:t>
            </a:r>
            <a:endParaRPr lang="ru-RU" dirty="0">
              <a:solidFill>
                <a:prstClr val="black"/>
              </a:solidFill>
            </a:endParaRP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</a:rPr>
              <a:t>Определить тему нашего разговора поможет эпиграф</a:t>
            </a:r>
          </a:p>
          <a:p>
            <a:pPr lvl="0"/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lvl="0" algn="ctr"/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О, Русь – малиновое поле</a:t>
            </a:r>
            <a:endParaRPr lang="ru-RU" b="1" dirty="0">
              <a:solidFill>
                <a:srgbClr val="002060"/>
              </a:solidFill>
            </a:endParaRPr>
          </a:p>
          <a:p>
            <a:pPr lvl="0" algn="ctr"/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И синь, упавшая в реку, -</a:t>
            </a:r>
            <a:endParaRPr lang="ru-RU" b="1" dirty="0">
              <a:solidFill>
                <a:srgbClr val="002060"/>
              </a:solidFill>
            </a:endParaRPr>
          </a:p>
          <a:p>
            <a:pPr lvl="0" algn="ctr"/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Люблю до радости и боли</a:t>
            </a:r>
            <a:endParaRPr lang="ru-RU" b="1" dirty="0">
              <a:solidFill>
                <a:srgbClr val="002060"/>
              </a:solidFill>
            </a:endParaRPr>
          </a:p>
          <a:p>
            <a:pPr lvl="0" algn="ctr"/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Твою озёрную тоску.</a:t>
            </a:r>
            <a:endParaRPr lang="ru-RU" b="1" dirty="0">
              <a:solidFill>
                <a:srgbClr val="002060"/>
              </a:solidFill>
            </a:endParaRPr>
          </a:p>
          <a:p>
            <a:pPr lvl="0" algn="ctr"/>
            <a:r>
              <a:rPr lang="ru-RU" b="1" dirty="0">
                <a:latin typeface="Times New Roman"/>
                <a:ea typeface="Times New Roman"/>
              </a:rPr>
              <a:t>Назовите тему урока</a:t>
            </a:r>
            <a:r>
              <a:rPr lang="ru-RU" dirty="0">
                <a:latin typeface="Times New Roman"/>
                <a:ea typeface="Times New Roman"/>
              </a:rPr>
              <a:t>. 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8920" y="703567"/>
            <a:ext cx="2286000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944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692696"/>
            <a:ext cx="7705104" cy="5433467"/>
          </a:xfrm>
        </p:spPr>
        <p:txBody>
          <a:bodyPr/>
          <a:lstStyle/>
          <a:p>
            <a:pPr marL="21590" indent="269875" algn="just">
              <a:lnSpc>
                <a:spcPct val="115000"/>
              </a:lnSpc>
              <a:spcAft>
                <a:spcPts val="1000"/>
              </a:spcAft>
              <a:tabLst>
                <a:tab pos="1485900" algn="l"/>
                <a:tab pos="18288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 сердце Есенина с юных лет запали ветровые слёзы России, её грустные и раздольные песни.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 marL="21590" indent="269875" algn="just">
              <a:lnSpc>
                <a:spcPct val="115000"/>
              </a:lnSpc>
              <a:spcAft>
                <a:spcPts val="1000"/>
              </a:spcAft>
              <a:tabLst>
                <a:tab pos="1485900" algn="l"/>
                <a:tab pos="18288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Во многих музыкальных произведениях Рахманинова больше печали, чем радости. Поэзия Есенина также в высшей степени драматична, она полна острых конфликтов, неодолимых противоречий. 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6218707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536" y="764704"/>
            <a:ext cx="8496944" cy="5688632"/>
          </a:xfrm>
        </p:spPr>
        <p:txBody>
          <a:bodyPr/>
          <a:lstStyle/>
          <a:p>
            <a:pPr marL="21590" indent="269875" algn="just">
              <a:lnSpc>
                <a:spcPct val="115000"/>
              </a:lnSpc>
              <a:spcAft>
                <a:spcPts val="1000"/>
              </a:spcAft>
              <a:tabLst>
                <a:tab pos="1485900" algn="l"/>
                <a:tab pos="1828800" algn="l"/>
              </a:tabLst>
            </a:pPr>
            <a:r>
              <a:rPr lang="ru-RU" sz="2800" dirty="0">
                <a:latin typeface="Times New Roman"/>
                <a:ea typeface="Times New Roman"/>
                <a:cs typeface="Times New Roman"/>
              </a:rPr>
              <a:t>С.В. Рахманинов и на чужбине остался великим гражданином своей Родины. Он писал: «Я не считаю возможным отречься от своей Родины и стать гражданином США». Поэтому не случайно великая акция гражданственности и мужества, которую в конце своей жизни совершил русский композитор, когда он уже тяжело больной неизлечимой болезнью, играл концерты, сборы от которых передавал в советское посольство в США с надписью: «От одного из русских посильная помощь русскому народу в его борьбе с врагом. Хочу верить, верю в полную победу!»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6640412"/>
      </p:ext>
    </p:extLst>
  </p:cSld>
  <p:clrMapOvr>
    <a:masterClrMapping/>
  </p:clrMapOvr>
  <p:transition advClick="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980728"/>
            <a:ext cx="8137152" cy="5145435"/>
          </a:xfrm>
        </p:spPr>
        <p:txBody>
          <a:bodyPr/>
          <a:lstStyle/>
          <a:p>
            <a:pPr marL="21590" indent="269875" algn="just">
              <a:lnSpc>
                <a:spcPct val="115000"/>
              </a:lnSpc>
              <a:spcAft>
                <a:spcPts val="1000"/>
              </a:spcAft>
              <a:tabLst>
                <a:tab pos="1485900" algn="l"/>
                <a:tab pos="18288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С.А. Есенин ушёл из жизни, но живёт его неповторимое песенное есенинское слово. Казалось бы, всё, о чём рассказывает Есенин в стихах, он рассказывает о себе. Но всё это глубоко волнует каждого из нас.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 marL="21590" indent="269875" algn="just">
              <a:lnSpc>
                <a:spcPct val="115000"/>
              </a:lnSpc>
              <a:spcAft>
                <a:spcPts val="1000"/>
              </a:spcAft>
              <a:tabLst>
                <a:tab pos="1485900" algn="l"/>
                <a:tab pos="18288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  За личной судьбой поэта встаёт его время, его эпоха. Из далёких 20 годов поэт незримо шагнул в наше время и дальше- в будущее.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82926770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Постановка проблемного вопроса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600" dirty="0">
                <a:solidFill>
                  <a:srgbClr val="0070C0"/>
                </a:solidFill>
                <a:latin typeface="Times New Roman"/>
                <a:ea typeface="Times New Roman"/>
                <a:cs typeface="Times New Roman"/>
              </a:rPr>
              <a:t>.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Что необычного заметили? О чём хочется спросить? Какой вопрос хочется задать?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(Почему мы сегодня говорим именно о Рахманинове и Есенине? Что сближает этих людей? </a:t>
            </a:r>
            <a:endParaRPr lang="ru-RU" sz="2800" dirty="0">
              <a:latin typeface="Calibri"/>
              <a:ea typeface="Times New Roman"/>
              <a:cs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16551812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5288" y="1124744"/>
            <a:ext cx="6562725" cy="5001419"/>
          </a:xfrm>
        </p:spPr>
        <p:txBody>
          <a:bodyPr/>
          <a:lstStyle/>
          <a:p>
            <a:pPr>
              <a:lnSpc>
                <a:spcPct val="115000"/>
              </a:lnSpc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dirty="0" smtClean="0">
                <a:latin typeface="Times New Roman"/>
                <a:ea typeface="Times New Roman"/>
                <a:cs typeface="Times New Roman"/>
              </a:rPr>
              <a:t>Удалось ли нам увидеть и услышать музыку и поэзию?</a:t>
            </a:r>
            <a:endParaRPr lang="ru-RU" sz="1800" dirty="0" smtClean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dirty="0" smtClean="0">
                <a:latin typeface="Times New Roman"/>
                <a:ea typeface="Times New Roman"/>
                <a:cs typeface="Times New Roman"/>
              </a:rPr>
              <a:t>- Какие песни у зимы? (шум метели, рёв вьюги, скрип снега…)</a:t>
            </a:r>
            <a:endParaRPr lang="ru-RU" sz="1800" dirty="0" smtClean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dirty="0" smtClean="0">
                <a:latin typeface="Times New Roman"/>
                <a:ea typeface="Times New Roman"/>
                <a:cs typeface="Times New Roman"/>
              </a:rPr>
              <a:t>- Пригодятся ли вам эти знания?</a:t>
            </a:r>
            <a:endParaRPr lang="ru-RU" sz="1800" dirty="0" smtClean="0"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sz="1800" dirty="0" smtClean="0">
                <a:latin typeface="Times New Roman"/>
                <a:ea typeface="Times New Roman"/>
                <a:cs typeface="Times New Roman"/>
              </a:rPr>
              <a:t>- Что нового вы узнали о творчестве С. Есенина? С. Рахманинова.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В своих стихах поэт воспел красоту русской природы. Любовь к России он воспитал в себе ещё с детства. Во всём мире знают и любят стихи </a:t>
            </a:r>
            <a:r>
              <a:rPr lang="ru-RU" sz="1800" dirty="0" err="1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С.Есенина</a:t>
            </a:r>
            <a:r>
              <a:rPr lang="ru-RU" sz="1800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 и музыку С. Рахманинова  за теплоту, лиричность, удивительную образность. Их  произведения  мелодичны, музыкальны. Надо только уметь слушать и наслаждаться. Надеюсь, что и вы полюбите творчество этих великих людей.)</a:t>
            </a:r>
            <a:endParaRPr lang="ru-RU" sz="18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 lvl="0"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8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endParaRPr lang="ru-RU" sz="1800" dirty="0"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383328428"/>
      </p:ext>
    </p:extLst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873698" y="1149906"/>
            <a:ext cx="2952328" cy="2736304"/>
          </a:xfrm>
          <a:prstGeom prst="ellipse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1497370" y="2060848"/>
            <a:ext cx="432048" cy="36004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2483768" y="2038787"/>
            <a:ext cx="432048" cy="360040"/>
          </a:xfrm>
          <a:prstGeom prst="ellips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605382" y="2139827"/>
            <a:ext cx="216024" cy="20208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2591780" y="2147065"/>
            <a:ext cx="216024" cy="20208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7" name="Дуга 6"/>
          <p:cNvSpPr/>
          <p:nvPr/>
        </p:nvSpPr>
        <p:spPr>
          <a:xfrm rot="5191527">
            <a:off x="1740262" y="2623907"/>
            <a:ext cx="914400" cy="914400"/>
          </a:xfrm>
          <a:prstGeom prst="arc">
            <a:avLst>
              <a:gd name="adj1" fmla="val 16200000"/>
              <a:gd name="adj2" fmla="val 6183022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4664677" y="1361925"/>
            <a:ext cx="2952328" cy="2736304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5220072" y="2236998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6444208" y="2218807"/>
            <a:ext cx="432048" cy="360040"/>
          </a:xfrm>
          <a:prstGeom prst="ellipse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5328084" y="2315977"/>
            <a:ext cx="216024" cy="20208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2" name="Овал 11"/>
          <p:cNvSpPr/>
          <p:nvPr/>
        </p:nvSpPr>
        <p:spPr>
          <a:xfrm>
            <a:off x="6552220" y="2315976"/>
            <a:ext cx="216024" cy="202081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Дуга 12"/>
          <p:cNvSpPr/>
          <p:nvPr/>
        </p:nvSpPr>
        <p:spPr>
          <a:xfrm rot="15565959">
            <a:off x="5683641" y="2944941"/>
            <a:ext cx="914400" cy="914400"/>
          </a:xfrm>
          <a:prstGeom prst="arc">
            <a:avLst>
              <a:gd name="adj1" fmla="val 16200000"/>
              <a:gd name="adj2" fmla="val 6183022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black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077847" y="4251661"/>
            <a:ext cx="254403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prstClr val="black"/>
                </a:solidFill>
              </a:rPr>
              <a:t>РАДОСТНО</a:t>
            </a:r>
            <a:endParaRPr lang="ru-RU" sz="3200" b="1" dirty="0">
              <a:solidFill>
                <a:prstClr val="black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436096" y="4387762"/>
            <a:ext cx="16460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prstClr val="black"/>
                </a:solidFill>
              </a:rPr>
              <a:t>ГРУСТНО</a:t>
            </a:r>
            <a:endParaRPr lang="ru-RU" sz="2400" b="1" dirty="0">
              <a:solidFill>
                <a:prstClr val="black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95536" y="4835968"/>
            <a:ext cx="828092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228600" fontAlgn="base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Оцените свою работу на уроке. Сделайте это при помощи смайликов.</a:t>
            </a:r>
            <a:endParaRPr lang="ru-RU" alt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- Если вы довольны своей работой, пусть ваш </a:t>
            </a:r>
            <a:r>
              <a:rPr lang="ru-RU" altLang="ru-RU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смайликк</a:t>
            </a: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itchFamily="18" charset="0"/>
                <a:cs typeface="Times New Roman" panose="02020603050405020304" pitchFamily="18" charset="0"/>
              </a:rPr>
              <a:t> будет весёлым, если нет – грустным.</a:t>
            </a:r>
            <a:endParaRPr lang="ru-RU" alt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</a:rPr>
              <a:t>С каким настроением мы заканчиваем урок? Покажите карточку с соответствующим лицом. Урок окончен. Спасибо за работу.</a:t>
            </a:r>
            <a:endParaRPr lang="ru-RU" altLang="ru-RU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69546" y="128249"/>
            <a:ext cx="8306909" cy="375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Font typeface="Arial" charset="0"/>
              <a:buChar char="•"/>
            </a:pPr>
            <a:r>
              <a:rPr lang="ru-RU" sz="1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 </a:t>
            </a:r>
            <a:endParaRPr lang="ru-RU" sz="16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873697" y="186817"/>
            <a:ext cx="7802757" cy="13044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Домашнее задание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-Выучить стихотворение по теме «Поэта и поэзии».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tabLst>
                <a:tab pos="581660" algn="l"/>
                <a:tab pos="1163320" algn="l"/>
                <a:tab pos="1744980" algn="l"/>
                <a:tab pos="2326640" algn="l"/>
                <a:tab pos="2908300" algn="l"/>
                <a:tab pos="3489960" algn="l"/>
                <a:tab pos="4071620" algn="l"/>
                <a:tab pos="4653280" algn="l"/>
                <a:tab pos="5234940" algn="l"/>
                <a:tab pos="5816600" algn="l"/>
                <a:tab pos="6398260" algn="l"/>
                <a:tab pos="6979920" algn="l"/>
                <a:tab pos="7561580" algn="l"/>
                <a:tab pos="8143240" algn="l"/>
                <a:tab pos="8724900" algn="l"/>
                <a:tab pos="9306560" algn="l"/>
              </a:tabLst>
            </a:pP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  <a:cs typeface="Times New Roman"/>
              </a:rPr>
              <a:t>-Написать эссе на тему «Наш Есенин». </a:t>
            </a:r>
            <a:endParaRPr lang="ru-RU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033497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1403574"/>
            <a:ext cx="3096344" cy="3956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b="1" dirty="0">
                <a:solidFill>
                  <a:prstClr val="black"/>
                </a:solidFill>
                <a:latin typeface="Times New Roman"/>
                <a:ea typeface="Calibri"/>
                <a:cs typeface="Times New Roman"/>
              </a:rPr>
              <a:t>Приветствие учителя:</a:t>
            </a:r>
            <a:endParaRPr lang="ru-RU" sz="1600" dirty="0">
              <a:solidFill>
                <a:prstClr val="black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Вот уже звенит звонок,</a:t>
            </a:r>
            <a:endParaRPr lang="ru-RU" sz="1600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Начинается урок.</a:t>
            </a:r>
            <a:endParaRPr lang="ru-RU" sz="1600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Все красиво дружно встали, </a:t>
            </a:r>
            <a:endParaRPr lang="ru-RU" sz="1600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Улыбнулись, подравнялись.</a:t>
            </a:r>
            <a:endParaRPr lang="ru-RU" sz="1600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Тихо сели за свой стол,</a:t>
            </a:r>
            <a:endParaRPr lang="ru-RU" sz="1600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600" dirty="0">
                <a:solidFill>
                  <a:srgbClr val="7030A0"/>
                </a:solidFill>
                <a:latin typeface="Times New Roman"/>
                <a:ea typeface="Calibri"/>
                <a:cs typeface="Times New Roman"/>
              </a:rPr>
              <a:t>Начинаем разговор.</a:t>
            </a:r>
            <a:endParaRPr lang="ru-RU" sz="1600" dirty="0">
              <a:solidFill>
                <a:srgbClr val="7030A0"/>
              </a:solidFill>
              <a:latin typeface="Calibri"/>
              <a:ea typeface="Times New Roman"/>
              <a:cs typeface="Times New Roman"/>
            </a:endParaRPr>
          </a:p>
          <a:p>
            <a:r>
              <a:rPr lang="ru-RU" sz="1600" dirty="0">
                <a:solidFill>
                  <a:prstClr val="black"/>
                </a:solidFill>
                <a:latin typeface="Times New Roman"/>
                <a:ea typeface="Calibri"/>
              </a:rPr>
              <a:t>Ребята! Сегодня на уроке мы будем делать  наши маленькие открытия в мире музыки и поэзии</a:t>
            </a:r>
            <a:r>
              <a:rPr lang="ru-RU" sz="1600" b="1" dirty="0">
                <a:solidFill>
                  <a:prstClr val="black"/>
                </a:solidFill>
                <a:latin typeface="Times New Roman"/>
                <a:ea typeface="Calibri"/>
              </a:rPr>
              <a:t>.</a:t>
            </a: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543942"/>
            <a:ext cx="2073275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683491"/>
            <a:ext cx="2073275" cy="1719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014192" y="1844824"/>
            <a:ext cx="4572000" cy="34163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i="1" dirty="0">
                <a:solidFill>
                  <a:prstClr val="black"/>
                </a:solidFill>
                <a:latin typeface="Times New Roman" panose="02020603050405020304" pitchFamily="18" charset="0"/>
                <a:ea typeface="Times New Roman"/>
                <a:cs typeface="Times New Roman" panose="02020603050405020304" pitchFamily="18" charset="0"/>
              </a:rPr>
              <a:t>Чтение без размышления – пустое занятие</a:t>
            </a:r>
            <a:endParaRPr lang="ru-RU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</a:rPr>
              <a:t>- Какую цель поставите для себя на уроке? </a:t>
            </a:r>
            <a:br>
              <a:rPr lang="ru-RU" dirty="0">
                <a:solidFill>
                  <a:prstClr val="black"/>
                </a:solidFill>
                <a:latin typeface="Times New Roman"/>
                <a:ea typeface="Times New Roman"/>
              </a:rPr>
            </a:br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</a:rPr>
              <a:t>( Читать нужно осмысленно).</a:t>
            </a:r>
            <a:endParaRPr lang="ru-RU" dirty="0">
              <a:solidFill>
                <a:prstClr val="black"/>
              </a:solidFill>
            </a:endParaRPr>
          </a:p>
          <a:p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</a:rPr>
              <a:t>Определить тему нашего разговора поможет эпиграф</a:t>
            </a:r>
          </a:p>
          <a:p>
            <a:r>
              <a:rPr lang="ru-RU" dirty="0">
                <a:solidFill>
                  <a:prstClr val="black"/>
                </a:solidFill>
                <a:latin typeface="Times New Roman"/>
                <a:ea typeface="Times New Roman"/>
              </a:rPr>
              <a:t>.</a:t>
            </a:r>
            <a:endParaRPr lang="ru-RU" dirty="0">
              <a:solidFill>
                <a:prstClr val="black"/>
              </a:solidFill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О, Русь – малиновое поле</a:t>
            </a:r>
            <a:endParaRPr lang="ru-RU" b="1" dirty="0">
              <a:solidFill>
                <a:srgbClr val="002060"/>
              </a:solidFill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И синь, упавшая в реку, -</a:t>
            </a:r>
            <a:endParaRPr lang="ru-RU" b="1" dirty="0">
              <a:solidFill>
                <a:srgbClr val="002060"/>
              </a:solidFill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Люблю до радости и боли</a:t>
            </a:r>
            <a:endParaRPr lang="ru-RU" b="1" dirty="0">
              <a:solidFill>
                <a:srgbClr val="002060"/>
              </a:solidFill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Твою озёрную тоску.</a:t>
            </a:r>
            <a:endParaRPr lang="ru-RU" b="1" dirty="0">
              <a:solidFill>
                <a:srgbClr val="002060"/>
              </a:solidFill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/>
                <a:ea typeface="Times New Roman"/>
              </a:rPr>
              <a:t>Назовите тему урока</a:t>
            </a:r>
            <a:r>
              <a:rPr lang="ru-RU" dirty="0">
                <a:solidFill>
                  <a:srgbClr val="002060"/>
                </a:solidFill>
                <a:latin typeface="Times New Roman"/>
                <a:ea typeface="Times New Roman"/>
              </a:rPr>
              <a:t>. 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5357545"/>
            <a:ext cx="7200800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>
                <a:solidFill>
                  <a:prstClr val="black"/>
                </a:solidFill>
                <a:latin typeface="Times New Roman"/>
                <a:ea typeface="Times New Roman"/>
              </a:rPr>
              <a:t>Тема урока: </a:t>
            </a:r>
          </a:p>
          <a:p>
            <a:pPr lvl="0" algn="ctr"/>
            <a:r>
              <a:rPr lang="ru-RU" sz="2000" dirty="0">
                <a:solidFill>
                  <a:srgbClr val="002060"/>
                </a:solidFill>
                <a:latin typeface="Times New Roman"/>
                <a:ea typeface="Times New Roman"/>
              </a:rPr>
              <a:t>В сердце светит Русь…(Стихи С. Есенина и музыка С. Рахманинова).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66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8" name="WordArt 4"/>
          <p:cNvSpPr>
            <a:spLocks noChangeArrowheads="1" noChangeShapeType="1" noTextEdit="1"/>
          </p:cNvSpPr>
          <p:nvPr/>
        </p:nvSpPr>
        <p:spPr bwMode="auto">
          <a:xfrm rot="-523484">
            <a:off x="468313" y="260350"/>
            <a:ext cx="7345362" cy="273685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6350">
                  <a:solidFill>
                    <a:srgbClr val="00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6500">
                      <a:srgbClr val="0047FF"/>
                    </a:gs>
                    <a:gs pos="14000">
                      <a:srgbClr val="000082"/>
                    </a:gs>
                    <a:gs pos="21500">
                      <a:srgbClr val="0047FF"/>
                    </a:gs>
                    <a:gs pos="28999">
                      <a:srgbClr val="000082"/>
                    </a:gs>
                    <a:gs pos="36000">
                      <a:srgbClr val="0047FF"/>
                    </a:gs>
                    <a:gs pos="43500">
                      <a:srgbClr val="000082"/>
                    </a:gs>
                    <a:gs pos="50000">
                      <a:srgbClr val="0047FF"/>
                    </a:gs>
                    <a:gs pos="56500">
                      <a:srgbClr val="000082"/>
                    </a:gs>
                    <a:gs pos="64000">
                      <a:srgbClr val="0047FF"/>
                    </a:gs>
                    <a:gs pos="71001">
                      <a:srgbClr val="000082"/>
                    </a:gs>
                    <a:gs pos="78500">
                      <a:srgbClr val="0047FF"/>
                    </a:gs>
                    <a:gs pos="86000">
                      <a:srgbClr val="000082"/>
                    </a:gs>
                    <a:gs pos="93500">
                      <a:srgbClr val="0047FF"/>
                    </a:gs>
                    <a:gs pos="100000">
                      <a:srgbClr val="000082"/>
                    </a:gs>
                  </a:gsLst>
                  <a:lin ang="318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Сергей Васильевич Рахманинов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mtClean="0">
                <a:ln w="6350">
                  <a:solidFill>
                    <a:srgbClr val="00CCFF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000082"/>
                    </a:gs>
                    <a:gs pos="6500">
                      <a:srgbClr val="0047FF"/>
                    </a:gs>
                    <a:gs pos="14000">
                      <a:srgbClr val="000082"/>
                    </a:gs>
                    <a:gs pos="21500">
                      <a:srgbClr val="0047FF"/>
                    </a:gs>
                    <a:gs pos="28999">
                      <a:srgbClr val="000082"/>
                    </a:gs>
                    <a:gs pos="36000">
                      <a:srgbClr val="0047FF"/>
                    </a:gs>
                    <a:gs pos="43500">
                      <a:srgbClr val="000082"/>
                    </a:gs>
                    <a:gs pos="50000">
                      <a:srgbClr val="0047FF"/>
                    </a:gs>
                    <a:gs pos="56500">
                      <a:srgbClr val="000082"/>
                    </a:gs>
                    <a:gs pos="64000">
                      <a:srgbClr val="0047FF"/>
                    </a:gs>
                    <a:gs pos="71001">
                      <a:srgbClr val="000082"/>
                    </a:gs>
                    <a:gs pos="78500">
                      <a:srgbClr val="0047FF"/>
                    </a:gs>
                    <a:gs pos="86000">
                      <a:srgbClr val="000082"/>
                    </a:gs>
                    <a:gs pos="93500">
                      <a:srgbClr val="0047FF"/>
                    </a:gs>
                    <a:gs pos="100000">
                      <a:srgbClr val="000082"/>
                    </a:gs>
                  </a:gsLst>
                  <a:lin ang="3180000" scaled="1"/>
                </a:gra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(1873-1943)</a:t>
            </a:r>
          </a:p>
        </p:txBody>
      </p:sp>
      <p:pic>
        <p:nvPicPr>
          <p:cNvPr id="41990" name="Picture 6" descr="486463611_tonn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525" y="2636838"/>
            <a:ext cx="28575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91" name="Text Box 7"/>
          <p:cNvSpPr txBox="1">
            <a:spLocks noChangeArrowheads="1"/>
          </p:cNvSpPr>
          <p:nvPr/>
        </p:nvSpPr>
        <p:spPr bwMode="auto">
          <a:xfrm>
            <a:off x="323850" y="2924175"/>
            <a:ext cx="4679950" cy="3776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1pPr>
            <a:lvl2pPr marL="742950" indent="-285750" eaLnBrk="0" hangingPunct="0"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</a:pPr>
            <a:r>
              <a:rPr lang="ru-RU" altLang="ru-RU" sz="2200" b="0" smtClean="0"/>
              <a:t>«Я - русский композитор, и моя родина наложила отпечаток на мой характер и мои взгляды. Моя музыка - это плод моего характера, и потому это русская музыка… Единственное, что я стараюсь делать, когда я сочиняю, -это заставить её прямо и просто выражать то, что у меня на сердце.»</a:t>
            </a:r>
          </a:p>
        </p:txBody>
      </p:sp>
    </p:spTree>
    <p:extLst>
      <p:ext uri="{BB962C8B-B14F-4D97-AF65-F5344CB8AC3E}">
        <p14:creationId xmlns:p14="http://schemas.microsoft.com/office/powerpoint/2010/main" val="2002996510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3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400"/>
                            </p:stCondLst>
                            <p:childTnLst>
                              <p:par>
                                <p:cTn id="22" presetID="55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3" dur="1000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419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5" dur="1000"/>
                                        <p:tgtEl>
                                          <p:spTgt spid="419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2000"/>
                                        <p:tgtEl>
                                          <p:spTgt spid="419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9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419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419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9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988" grpId="0" animBg="1"/>
      <p:bldP spid="41988" grpId="1" animBg="1"/>
      <p:bldP spid="41991" grpId="0"/>
      <p:bldP spid="41991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2" name="WordArt 4"/>
          <p:cNvSpPr>
            <a:spLocks noChangeArrowheads="1" noChangeShapeType="1" noTextEdit="1"/>
          </p:cNvSpPr>
          <p:nvPr/>
        </p:nvSpPr>
        <p:spPr bwMode="auto">
          <a:xfrm>
            <a:off x="1835150" y="260350"/>
            <a:ext cx="5472113" cy="7207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3600" b="1" i="1" kern="10" spc="-360" smtClean="0">
                <a:ln w="12700">
                  <a:pattFill prst="pct90">
                    <a:fgClr>
                      <a:srgbClr val="0000FF"/>
                    </a:fgClr>
                    <a:bgClr>
                      <a:srgbClr val="FF00FF"/>
                    </a:bgClr>
                  </a:pattFill>
                  <a:round/>
                  <a:headEnd/>
                  <a:tailEnd/>
                </a:ln>
                <a:gradFill rotWithShape="1">
                  <a:gsLst>
                    <a:gs pos="0">
                      <a:srgbClr val="255CF7"/>
                    </a:gs>
                    <a:gs pos="50000">
                      <a:srgbClr val="00FF00"/>
                    </a:gs>
                    <a:gs pos="100000">
                      <a:srgbClr val="255CF7"/>
                    </a:gs>
                  </a:gsLst>
                  <a:lin ang="5400000" scaled="1"/>
                </a:gradFill>
                <a:effectLst>
                  <a:prstShdw prst="shdw12">
                    <a:srgbClr val="000099">
                      <a:alpha val="50000"/>
                    </a:srgbClr>
                  </a:prstShdw>
                </a:effectLst>
                <a:latin typeface="Bookman Old Style"/>
              </a:rPr>
              <a:t>Детство и юность</a:t>
            </a:r>
          </a:p>
        </p:txBody>
      </p:sp>
      <p:pic>
        <p:nvPicPr>
          <p:cNvPr id="43014" name="Picture 6" descr="116047757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060575"/>
            <a:ext cx="2886075" cy="3895725"/>
          </a:xfrm>
          <a:prstGeom prst="rect">
            <a:avLst/>
          </a:prstGeom>
          <a:noFill/>
          <a:ln w="9525">
            <a:solidFill>
              <a:srgbClr val="CCFF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015" name="Text Box 7"/>
          <p:cNvSpPr txBox="1">
            <a:spLocks noChangeArrowheads="1"/>
          </p:cNvSpPr>
          <p:nvPr/>
        </p:nvSpPr>
        <p:spPr bwMode="auto">
          <a:xfrm>
            <a:off x="3779838" y="1484313"/>
            <a:ext cx="4968875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1pPr>
            <a:lvl2pPr marL="742950" indent="-285750" eaLnBrk="0" hangingPunct="0"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2400" u="sng" smtClean="0"/>
              <a:t>Семья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mtClean="0"/>
              <a:t>История рода Рахманинова уходит корнями к внуку молдавского царя Стефана Великого Василию, прозванного Рахманиным. Сергей Рахманинов родился в Старорусском уезде Новгородской губернии 20 марта 1873 г. в дворянской семье с давними музыкальными традициями (его дед Аркадий Александрович Рахманинов (1808 </a:t>
            </a:r>
            <a:r>
              <a:rPr lang="ru-RU" altLang="ru-RU" smtClean="0">
                <a:sym typeface="Symbol" pitchFamily="18" charset="2"/>
              </a:rPr>
              <a:t></a:t>
            </a:r>
            <a:r>
              <a:rPr lang="ru-RU" altLang="ru-RU" smtClean="0"/>
              <a:t> 1881), был</a:t>
            </a:r>
            <a:r>
              <a:rPr lang="en-US" altLang="ru-RU" smtClean="0"/>
              <a:t> </a:t>
            </a:r>
            <a:r>
              <a:rPr lang="ru-RU" altLang="ru-RU" smtClean="0"/>
              <a:t>известен как автор салонных романсов).</a:t>
            </a:r>
          </a:p>
        </p:txBody>
      </p:sp>
    </p:spTree>
    <p:extLst>
      <p:ext uri="{BB962C8B-B14F-4D97-AF65-F5344CB8AC3E}">
        <p14:creationId xmlns:p14="http://schemas.microsoft.com/office/powerpoint/2010/main" val="1728484135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3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19200"/>
                            </p:stCondLst>
                            <p:childTnLst>
                              <p:par>
                                <p:cTn id="24" presetID="53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5" dur="500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430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0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7" presetClass="exit" presetSubtype="0" fill="hold" grpId="1" nodeType="withEffect">
                                  <p:stCondLst>
                                    <p:cond delay="1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430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430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0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12" grpId="0" animBg="1"/>
      <p:bldP spid="43012" grpId="1" animBg="1"/>
      <p:bldP spid="43015" grpId="0"/>
      <p:bldP spid="43015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8313" y="188913"/>
            <a:ext cx="8229600" cy="4319587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400" b="1" i="1" u="sng" smtClean="0">
                <a:solidFill>
                  <a:srgbClr val="0343A1"/>
                </a:solidFill>
                <a:effectLst/>
                <a:latin typeface="Bookman Old Style" pitchFamily="18" charset="0"/>
              </a:rPr>
              <a:t>Обучение </a:t>
            </a:r>
          </a:p>
          <a:p>
            <a:pPr eaLnBrk="1" hangingPunct="1">
              <a:lnSpc>
                <a:spcPct val="80000"/>
              </a:lnSpc>
            </a:pPr>
            <a:endParaRPr lang="ru-RU" altLang="ru-RU" sz="2400" b="1" i="1" u="sng" smtClean="0">
              <a:solidFill>
                <a:srgbClr val="0343A1"/>
              </a:solidFill>
              <a:effectLst/>
              <a:latin typeface="Bookman Old Style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ru-RU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После переезда семьи в Петербург мальчика отдали учиться в консерваторию. Но</a:t>
            </a:r>
            <a:r>
              <a:rPr lang="en-US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 </a:t>
            </a:r>
            <a:r>
              <a:rPr lang="ru-RU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особого интереса к учебе он не проявлял. Начал</a:t>
            </a:r>
            <a:r>
              <a:rPr lang="en-US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 </a:t>
            </a:r>
            <a:r>
              <a:rPr lang="ru-RU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систематически учиться музыке в</a:t>
            </a:r>
            <a:r>
              <a:rPr lang="en-US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 </a:t>
            </a:r>
            <a:r>
              <a:rPr lang="ru-RU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пятилетнем возрасте. В 1885 переехал в Москву и стал студентом Московской консерватории, где занимался вначале у</a:t>
            </a:r>
            <a:r>
              <a:rPr lang="en-US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 </a:t>
            </a:r>
            <a:r>
              <a:rPr lang="ru-RU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пианиста-педагога Н.С.</a:t>
            </a:r>
            <a:r>
              <a:rPr lang="en-US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 </a:t>
            </a:r>
            <a:r>
              <a:rPr lang="ru-RU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Зверева (чьим</a:t>
            </a:r>
            <a:r>
              <a:rPr lang="en-US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 </a:t>
            </a:r>
            <a:r>
              <a:rPr lang="ru-RU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учеником был также Скрябин), а с 1888 </a:t>
            </a:r>
            <a:r>
              <a:rPr lang="ru-RU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  <a:sym typeface="Symbol" pitchFamily="18" charset="2"/>
              </a:rPr>
              <a:t></a:t>
            </a:r>
            <a:r>
              <a:rPr lang="ru-RU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 у А.И.</a:t>
            </a:r>
            <a:r>
              <a:rPr lang="en-US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 </a:t>
            </a:r>
            <a:r>
              <a:rPr lang="ru-RU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Зилоти</a:t>
            </a:r>
            <a:r>
              <a:rPr lang="en-US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 </a:t>
            </a:r>
            <a:r>
              <a:rPr lang="ru-RU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(фортепиано), А.С.</a:t>
            </a:r>
            <a:r>
              <a:rPr lang="en-US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 </a:t>
            </a:r>
            <a:r>
              <a:rPr lang="ru-RU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Аренского               (композиция, инструментовка, гармония),              С.И.</a:t>
            </a:r>
            <a:r>
              <a:rPr lang="en-US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 </a:t>
            </a:r>
            <a:r>
              <a:rPr lang="ru-RU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Танеева (контрапункт</a:t>
            </a:r>
            <a:r>
              <a:rPr lang="en-US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 </a:t>
            </a:r>
            <a:r>
              <a:rPr lang="ru-RU" altLang="ru-RU" sz="1800" b="1" i="1" smtClean="0">
                <a:solidFill>
                  <a:srgbClr val="0343A1"/>
                </a:solidFill>
                <a:effectLst/>
                <a:latin typeface="Bookman Old Style" pitchFamily="18" charset="0"/>
              </a:rPr>
              <a:t>строгого                         письма). </a:t>
            </a:r>
          </a:p>
          <a:p>
            <a:pPr eaLnBrk="1" hangingPunct="1">
              <a:lnSpc>
                <a:spcPct val="80000"/>
              </a:lnSpc>
            </a:pPr>
            <a:endParaRPr lang="ru-RU" altLang="ru-RU" sz="1800" b="1" i="1" smtClean="0">
              <a:solidFill>
                <a:srgbClr val="0343A1"/>
              </a:solidFill>
              <a:effectLst/>
              <a:latin typeface="Bookman Old Style" pitchFamily="18" charset="0"/>
            </a:endParaRPr>
          </a:p>
        </p:txBody>
      </p:sp>
      <p:pic>
        <p:nvPicPr>
          <p:cNvPr id="44038" name="Picture 6" descr="no47_1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573463"/>
            <a:ext cx="5618162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255CF7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4039" name="Picture 7" descr="ziloti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2492375"/>
            <a:ext cx="2058987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4678806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2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20800"/>
                            </p:stCondLst>
                            <p:childTnLst>
                              <p:par>
                                <p:cTn id="13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2800"/>
                            </p:stCondLst>
                            <p:childTnLst>
                              <p:par>
                                <p:cTn id="27" presetID="37" presetClass="exit" presetSubtype="0" fill="hold" grpId="1" nodeType="afterEffect">
                                  <p:stCondLst>
                                    <p:cond delay="700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decel="100000"/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30800"/>
                            </p:stCondLst>
                            <p:childTnLst>
                              <p:par>
                                <p:cTn id="34" presetID="37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" decel="100000"/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31800"/>
                            </p:stCondLst>
                            <p:childTnLst>
                              <p:par>
                                <p:cTn id="41" presetID="2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.4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de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/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accel="50000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-9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edge">
                                      <p:cBhvr>
                                        <p:cTn id="52" dur="2000"/>
                                        <p:tgtEl>
                                          <p:spTgt spid="440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 build="p"/>
      <p:bldP spid="44035" grpI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62" name="Rectangle 10"/>
          <p:cNvSpPr>
            <a:spLocks noChangeArrowheads="1"/>
          </p:cNvSpPr>
          <p:nvPr/>
        </p:nvSpPr>
        <p:spPr bwMode="auto">
          <a:xfrm>
            <a:off x="0" y="260350"/>
            <a:ext cx="9144000" cy="585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tIns="76176" bIns="38088" anchor="ctr">
            <a:spAutoFit/>
          </a:bodyPr>
          <a:lstStyle>
            <a:lvl1pPr eaLnBrk="0" hangingPunct="0"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1pPr>
            <a:lvl2pPr marL="742950" indent="-285750" eaLnBrk="0" hangingPunct="0"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2pPr>
            <a:lvl3pPr marL="1143000" indent="-228600" eaLnBrk="0" hangingPunct="0"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3pPr>
            <a:lvl4pPr marL="1600200" indent="-228600" eaLnBrk="0" hangingPunct="0"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4pPr>
            <a:lvl5pPr marL="2057400" indent="-228600" eaLnBrk="0" hangingPunct="0"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 b="1" i="1">
                <a:solidFill>
                  <a:srgbClr val="0343A1"/>
                </a:solidFill>
                <a:latin typeface="Bookman Old Style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u="sng" smtClean="0"/>
              <a:t>Первые творческие успехи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smtClean="0"/>
              <a:t>Громадные успехи С.В. Рахманинова и по классу фортепиано, и по специальной теории с каждым годом все ярче выделяли его среди учеников консерватории. 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smtClean="0"/>
              <a:t>В конце 1889 года Рахманинов уходит от Н.С. Зверева и находит пристанище в семье Сатиных </a:t>
            </a:r>
            <a:r>
              <a:rPr lang="ru-RU" altLang="ru-RU" sz="1600" smtClean="0">
                <a:sym typeface="Symbol" pitchFamily="18" charset="2"/>
              </a:rPr>
              <a:t></a:t>
            </a:r>
            <a:r>
              <a:rPr lang="ru-RU" altLang="ru-RU" sz="1600" smtClean="0"/>
              <a:t> Александра Александровича и Варвары Аркадьевны. Перейдя весной на</a:t>
            </a:r>
            <a:r>
              <a:rPr lang="en-US" altLang="ru-RU" sz="1600" smtClean="0">
                <a:sym typeface="Symbol" pitchFamily="18" charset="2"/>
              </a:rPr>
              <a:t> </a:t>
            </a:r>
            <a:r>
              <a:rPr lang="ru-RU" altLang="ru-RU" sz="1600" smtClean="0">
                <a:sym typeface="Symbol" pitchFamily="18" charset="2"/>
              </a:rPr>
              <a:t>следующий курс консерватории, Сергей Васильевич проводит лето с Сатиными в</a:t>
            </a:r>
            <a:r>
              <a:rPr lang="en-US" altLang="ru-RU" sz="1600" smtClean="0">
                <a:sym typeface="Symbol" pitchFamily="18" charset="2"/>
              </a:rPr>
              <a:t> </a:t>
            </a:r>
            <a:r>
              <a:rPr lang="ru-RU" altLang="ru-RU" sz="1600" smtClean="0">
                <a:sym typeface="Symbol" pitchFamily="18" charset="2"/>
              </a:rPr>
              <a:t>их</a:t>
            </a:r>
            <a:r>
              <a:rPr lang="en-US" altLang="ru-RU" sz="1600" smtClean="0">
                <a:sym typeface="Symbol" pitchFamily="18" charset="2"/>
              </a:rPr>
              <a:t> </a:t>
            </a:r>
            <a:r>
              <a:rPr lang="ru-RU" altLang="ru-RU" sz="1600" smtClean="0">
                <a:sym typeface="Symbol" pitchFamily="18" charset="2"/>
              </a:rPr>
              <a:t>имении Ивановка Тамбовской губернии, которое стало его любимым местом отдыха и</a:t>
            </a:r>
            <a:r>
              <a:rPr lang="en-US" altLang="ru-RU" sz="1600" smtClean="0">
                <a:sym typeface="Symbol" pitchFamily="18" charset="2"/>
              </a:rPr>
              <a:t> </a:t>
            </a:r>
            <a:r>
              <a:rPr lang="ru-RU" altLang="ru-RU" sz="1600" smtClean="0">
                <a:sym typeface="Symbol" pitchFamily="18" charset="2"/>
              </a:rPr>
              <a:t>его лучшей творческой лабораторией на всю жизнь.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endParaRPr lang="ru-RU" altLang="ru-RU" sz="1600" smtClean="0">
              <a:sym typeface="Symbol" pitchFamily="18" charset="2"/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u="sng" smtClean="0">
                <a:sym typeface="Symbol" pitchFamily="18" charset="2"/>
              </a:rPr>
              <a:t>Самостоятельная жизнь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smtClean="0">
                <a:sym typeface="Symbol" pitchFamily="18" charset="2"/>
              </a:rPr>
              <a:t>С 1890-х годов начинается самостоятельна жизнь С.В. Рахманинова. Он зарабатывает себе на жизнь уроками фортепиано и теорией музыки.</a:t>
            </a: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altLang="ru-RU" sz="1600" smtClean="0">
                <a:sym typeface="Symbol" pitchFamily="18" charset="2"/>
              </a:rPr>
              <a:t>Еще в годы учения в Московской консерватории выступления Рахманинова проходили с большим успехом. 30 января 1892 года, он дает свой первый самостоятельный концерт, в котором выступает не только как пианист, но и как автор ряда произведений. Сезон 1982  93 гг. стал началом артистического пути «свободного художника» Рахманинова. Он выступает в концертах в Москве, Харькове и других городах. Смерть П.И. Чайковского 25 октября 1893 года была большим ударом для Рахманинова. Под влиянием тяжелой утраты он написал Элегическое трио, посвятив его памяти Чайковского.</a:t>
            </a:r>
          </a:p>
        </p:txBody>
      </p:sp>
    </p:spTree>
    <p:extLst>
      <p:ext uri="{BB962C8B-B14F-4D97-AF65-F5344CB8AC3E}">
        <p14:creationId xmlns:p14="http://schemas.microsoft.com/office/powerpoint/2010/main" val="3849410815"/>
      </p:ext>
    </p:extLst>
  </p:cSld>
  <p:clrMapOvr>
    <a:masterClrMapping/>
  </p:clrMapOvr>
  <p:transition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432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49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62" grpId="0"/>
      <p:bldP spid="4916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2643744">
            <a:off x="6885963" y="350627"/>
            <a:ext cx="1877042" cy="1836643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259632" y="1426401"/>
            <a:ext cx="5598368" cy="34096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85775" algn="just">
              <a:lnSpc>
                <a:spcPct val="115000"/>
              </a:lnSpc>
              <a:spcAft>
                <a:spcPts val="1000"/>
              </a:spcAft>
              <a:tabLst>
                <a:tab pos="1485900" algn="l"/>
                <a:tab pos="1828800" algn="l"/>
              </a:tabLst>
            </a:pPr>
            <a:r>
              <a:rPr lang="ru-RU" b="1" dirty="0">
                <a:latin typeface="Times New Roman"/>
                <a:ea typeface="Calibri"/>
                <a:cs typeface="Times New Roman"/>
              </a:rPr>
              <a:t>Учитель: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Россия 20 столетия знает немало громких поэтических и музыкальных имён. Два величайших человека, один - музыкант, другой - поэт.</a:t>
            </a:r>
            <a:endParaRPr lang="ru-RU" sz="1600" dirty="0">
              <a:latin typeface="Calibri"/>
              <a:ea typeface="Times New Roman"/>
              <a:cs typeface="Times New Roman"/>
            </a:endParaRPr>
          </a:p>
          <a:p>
            <a:pPr marL="457200" indent="-485775" algn="just">
              <a:lnSpc>
                <a:spcPct val="115000"/>
              </a:lnSpc>
              <a:spcAft>
                <a:spcPts val="1000"/>
              </a:spcAft>
              <a:tabLst>
                <a:tab pos="1485900" algn="l"/>
                <a:tab pos="1828800" algn="l"/>
              </a:tabLst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 Сергея Васильевича Рахманинова действительно дала Новгородская земля - край лесной, речной и озёрный. Вековые ели, берёзовые рощи, озёра.</a:t>
            </a:r>
            <a:endParaRPr lang="ru-RU" sz="1600" dirty="0">
              <a:latin typeface="Calibri"/>
              <a:ea typeface="Times New Roman"/>
              <a:cs typeface="Times New Roman"/>
            </a:endParaRPr>
          </a:p>
          <a:p>
            <a:r>
              <a:rPr lang="ru-RU" dirty="0">
                <a:latin typeface="Times New Roman"/>
                <a:ea typeface="Times New Roman"/>
              </a:rPr>
              <a:t> Сергея Александровича Есенина дала Рязанская земля- край «кленовых шатров», «берёзового ситца», «черёмухового снега», «яблоневой вьюги»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57" y="5229200"/>
            <a:ext cx="10731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1788" y="5081282"/>
            <a:ext cx="1073150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93235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755576" y="1484784"/>
            <a:ext cx="4680520" cy="4032448"/>
          </a:xfrm>
          <a:solidFill>
            <a:schemeClr val="bg1">
              <a:alpha val="63136"/>
            </a:schemeClr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i="1" dirty="0" smtClean="0">
                <a:hlinkClick r:id="rId3"/>
              </a:rPr>
              <a:t>Биография</a:t>
            </a:r>
            <a:br>
              <a:rPr lang="ru-RU" i="1" dirty="0" smtClean="0">
                <a:hlinkClick r:id="rId3"/>
              </a:rPr>
            </a:br>
            <a:r>
              <a:rPr lang="ru-RU" i="1" dirty="0" smtClean="0">
                <a:hlinkClick r:id="rId3"/>
              </a:rPr>
              <a:t>Есенина</a:t>
            </a:r>
            <a:br>
              <a:rPr lang="ru-RU" i="1" dirty="0" smtClean="0">
                <a:hlinkClick r:id="rId3"/>
              </a:rPr>
            </a:br>
            <a:r>
              <a:rPr lang="ru-RU" i="1" dirty="0" smtClean="0">
                <a:hlinkClick r:id="rId3"/>
              </a:rPr>
              <a:t>Сергея</a:t>
            </a:r>
            <a:br>
              <a:rPr lang="ru-RU" i="1" dirty="0" smtClean="0">
                <a:hlinkClick r:id="rId3"/>
              </a:rPr>
            </a:br>
            <a:r>
              <a:rPr lang="ru-RU" i="1" dirty="0" smtClean="0">
                <a:hlinkClick r:id="rId3"/>
              </a:rPr>
              <a:t>Александровича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i="1" dirty="0" smtClean="0"/>
              <a:t>(1895-1925)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580111" y="1508423"/>
            <a:ext cx="3240361" cy="4032448"/>
          </a:xfrm>
          <a:prstGeom prst="rect">
            <a:avLst/>
          </a:prstGeom>
        </p:spPr>
      </p:pic>
      <p:pic>
        <p:nvPicPr>
          <p:cNvPr id="1026" name="Picture 2" descr="https://www.stihi.ru/pics/2015/05/15/666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7086" y="1681758"/>
            <a:ext cx="2874063" cy="3691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088201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1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4_береза1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5_береза1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6_береза1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7_береза1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8_береза1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5.xml><?xml version="1.0" encoding="utf-8"?>
<a:theme xmlns:a="http://schemas.openxmlformats.org/drawingml/2006/main" name="9_береза1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0_береза1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1_береза1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12_береза1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1_Поток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Разрез">
  <a:themeElements>
    <a:clrScheme name="Разрез 9">
      <a:dk1>
        <a:srgbClr val="000000"/>
      </a:dk1>
      <a:lt1>
        <a:srgbClr val="FFFFFF"/>
      </a:lt1>
      <a:dk2>
        <a:srgbClr val="000000"/>
      </a:dk2>
      <a:lt2>
        <a:srgbClr val="E6E6E6"/>
      </a:lt2>
      <a:accent1>
        <a:srgbClr val="66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B8E2FF"/>
      </a:accent5>
      <a:accent6>
        <a:srgbClr val="8A8AE7"/>
      </a:accent6>
      <a:hlink>
        <a:srgbClr val="3333CC"/>
      </a:hlink>
      <a:folHlink>
        <a:srgbClr val="00808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1" i="1" u="none" strike="noStrike" cap="none" normalizeH="0" baseline="0" smtClean="0">
            <a:ln>
              <a:noFill/>
            </a:ln>
            <a:solidFill>
              <a:srgbClr val="0343A1"/>
            </a:solidFill>
            <a:effectLst/>
            <a:latin typeface="Bookman Old Style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1" i="1" u="none" strike="noStrike" cap="none" normalizeH="0" baseline="0" smtClean="0">
            <a:ln>
              <a:noFill/>
            </a:ln>
            <a:solidFill>
              <a:srgbClr val="0343A1"/>
            </a:solidFill>
            <a:effectLst/>
            <a:latin typeface="Bookman Old Style" pitchFamily="18" charset="0"/>
          </a:defRPr>
        </a:defPPr>
      </a:lstStyle>
    </a:lnDef>
  </a:objectDefaults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0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Разрез">
  <a:themeElements>
    <a:clrScheme name="Разрез 9">
      <a:dk1>
        <a:srgbClr val="000000"/>
      </a:dk1>
      <a:lt1>
        <a:srgbClr val="FFFFFF"/>
      </a:lt1>
      <a:dk2>
        <a:srgbClr val="000000"/>
      </a:dk2>
      <a:lt2>
        <a:srgbClr val="E6E6E6"/>
      </a:lt2>
      <a:accent1>
        <a:srgbClr val="66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B8E2FF"/>
      </a:accent5>
      <a:accent6>
        <a:srgbClr val="8A8AE7"/>
      </a:accent6>
      <a:hlink>
        <a:srgbClr val="3333CC"/>
      </a:hlink>
      <a:folHlink>
        <a:srgbClr val="00808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1" i="1" u="none" strike="noStrike" cap="none" normalizeH="0" baseline="0" smtClean="0">
            <a:ln>
              <a:noFill/>
            </a:ln>
            <a:solidFill>
              <a:srgbClr val="0343A1"/>
            </a:solidFill>
            <a:effectLst/>
            <a:latin typeface="Bookman Old Style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1" i="1" u="none" strike="noStrike" cap="none" normalizeH="0" baseline="0" smtClean="0">
            <a:ln>
              <a:noFill/>
            </a:ln>
            <a:solidFill>
              <a:srgbClr val="0343A1"/>
            </a:solidFill>
            <a:effectLst/>
            <a:latin typeface="Bookman Old Style" pitchFamily="18" charset="0"/>
          </a:defRPr>
        </a:defPPr>
      </a:lstStyle>
    </a:lnDef>
  </a:objectDefaults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Разрез">
  <a:themeElements>
    <a:clrScheme name="Разрез 9">
      <a:dk1>
        <a:srgbClr val="000000"/>
      </a:dk1>
      <a:lt1>
        <a:srgbClr val="FFFFFF"/>
      </a:lt1>
      <a:dk2>
        <a:srgbClr val="000000"/>
      </a:dk2>
      <a:lt2>
        <a:srgbClr val="E6E6E6"/>
      </a:lt2>
      <a:accent1>
        <a:srgbClr val="66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B8E2FF"/>
      </a:accent5>
      <a:accent6>
        <a:srgbClr val="8A8AE7"/>
      </a:accent6>
      <a:hlink>
        <a:srgbClr val="3333CC"/>
      </a:hlink>
      <a:folHlink>
        <a:srgbClr val="00808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1" i="1" u="none" strike="noStrike" cap="none" normalizeH="0" baseline="0" smtClean="0">
            <a:ln>
              <a:noFill/>
            </a:ln>
            <a:solidFill>
              <a:srgbClr val="0343A1"/>
            </a:solidFill>
            <a:effectLst/>
            <a:latin typeface="Bookman Old Style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1" i="1" u="none" strike="noStrike" cap="none" normalizeH="0" baseline="0" smtClean="0">
            <a:ln>
              <a:noFill/>
            </a:ln>
            <a:solidFill>
              <a:srgbClr val="0343A1"/>
            </a:solidFill>
            <a:effectLst/>
            <a:latin typeface="Bookman Old Style" pitchFamily="18" charset="0"/>
          </a:defRPr>
        </a:defPPr>
      </a:lstStyle>
    </a:lnDef>
  </a:objectDefaults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5_Разрез">
  <a:themeElements>
    <a:clrScheme name="Разрез 9">
      <a:dk1>
        <a:srgbClr val="000000"/>
      </a:dk1>
      <a:lt1>
        <a:srgbClr val="FFFFFF"/>
      </a:lt1>
      <a:dk2>
        <a:srgbClr val="000000"/>
      </a:dk2>
      <a:lt2>
        <a:srgbClr val="E6E6E6"/>
      </a:lt2>
      <a:accent1>
        <a:srgbClr val="66CCFF"/>
      </a:accent1>
      <a:accent2>
        <a:srgbClr val="9999FF"/>
      </a:accent2>
      <a:accent3>
        <a:srgbClr val="FFFFFF"/>
      </a:accent3>
      <a:accent4>
        <a:srgbClr val="000000"/>
      </a:accent4>
      <a:accent5>
        <a:srgbClr val="B8E2FF"/>
      </a:accent5>
      <a:accent6>
        <a:srgbClr val="8A8AE7"/>
      </a:accent6>
      <a:hlink>
        <a:srgbClr val="3333CC"/>
      </a:hlink>
      <a:folHlink>
        <a:srgbClr val="008080"/>
      </a:folHlink>
    </a:clrScheme>
    <a:fontScheme name="Разрез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1" i="1" u="none" strike="noStrike" cap="none" normalizeH="0" baseline="0" smtClean="0">
            <a:ln>
              <a:noFill/>
            </a:ln>
            <a:solidFill>
              <a:srgbClr val="0343A1"/>
            </a:solidFill>
            <a:effectLst/>
            <a:latin typeface="Bookman Old Style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altLang="ru-RU" sz="2000" b="1" i="1" u="none" strike="noStrike" cap="none" normalizeH="0" baseline="0" smtClean="0">
            <a:ln>
              <a:noFill/>
            </a:ln>
            <a:solidFill>
              <a:srgbClr val="0343A1"/>
            </a:solidFill>
            <a:effectLst/>
            <a:latin typeface="Bookman Old Style" pitchFamily="18" charset="0"/>
          </a:defRPr>
        </a:defPPr>
      </a:lstStyle>
    </a:lnDef>
  </a:objectDefaults>
  <a:extraClrSchemeLst>
    <a:extraClrScheme>
      <a:clrScheme name="Разрез 1">
        <a:dk1>
          <a:srgbClr val="8C0000"/>
        </a:dk1>
        <a:lt1>
          <a:srgbClr val="FFFFFF"/>
        </a:lt1>
        <a:dk2>
          <a:srgbClr val="720000"/>
        </a:dk2>
        <a:lt2>
          <a:srgbClr val="FFFFCC"/>
        </a:lt2>
        <a:accent1>
          <a:srgbClr val="FF3300"/>
        </a:accent1>
        <a:accent2>
          <a:srgbClr val="BE7960"/>
        </a:accent2>
        <a:accent3>
          <a:srgbClr val="BCAAAA"/>
        </a:accent3>
        <a:accent4>
          <a:srgbClr val="DADADA"/>
        </a:accent4>
        <a:accent5>
          <a:srgbClr val="FFADAA"/>
        </a:accent5>
        <a:accent6>
          <a:srgbClr val="AC6D56"/>
        </a:accent6>
        <a:hlink>
          <a:srgbClr val="FFCC66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2">
        <a:dk1>
          <a:srgbClr val="674E2F"/>
        </a:dk1>
        <a:lt1>
          <a:srgbClr val="FFFFFF"/>
        </a:lt1>
        <a:dk2>
          <a:srgbClr val="533F27"/>
        </a:dk2>
        <a:lt2>
          <a:srgbClr val="D8B274"/>
        </a:lt2>
        <a:accent1>
          <a:srgbClr val="CC990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E2CAAA"/>
        </a:accent5>
        <a:accent6>
          <a:srgbClr val="81552A"/>
        </a:accent6>
        <a:hlink>
          <a:srgbClr val="FF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3">
        <a:dk1>
          <a:srgbClr val="646464"/>
        </a:dk1>
        <a:lt1>
          <a:srgbClr val="FFFFFF"/>
        </a:lt1>
        <a:dk2>
          <a:srgbClr val="545454"/>
        </a:dk2>
        <a:lt2>
          <a:srgbClr val="D4D4CE"/>
        </a:lt2>
        <a:accent1>
          <a:srgbClr val="49747D"/>
        </a:accent1>
        <a:accent2>
          <a:srgbClr val="8F9699"/>
        </a:accent2>
        <a:accent3>
          <a:srgbClr val="B3B3B3"/>
        </a:accent3>
        <a:accent4>
          <a:srgbClr val="DADADA"/>
        </a:accent4>
        <a:accent5>
          <a:srgbClr val="B1BCBF"/>
        </a:accent5>
        <a:accent6>
          <a:srgbClr val="81878A"/>
        </a:accent6>
        <a:hlink>
          <a:srgbClr val="8DC4D7"/>
        </a:hlink>
        <a:folHlink>
          <a:srgbClr val="7FB97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4">
        <a:dk1>
          <a:srgbClr val="3A7400"/>
        </a:dk1>
        <a:lt1>
          <a:srgbClr val="FFFFFF"/>
        </a:lt1>
        <a:dk2>
          <a:srgbClr val="2E5C00"/>
        </a:dk2>
        <a:lt2>
          <a:srgbClr val="FFFFFF"/>
        </a:lt2>
        <a:accent1>
          <a:srgbClr val="79CA02"/>
        </a:accent1>
        <a:accent2>
          <a:srgbClr val="008080"/>
        </a:accent2>
        <a:accent3>
          <a:srgbClr val="ADB5AA"/>
        </a:accent3>
        <a:accent4>
          <a:srgbClr val="DADADA"/>
        </a:accent4>
        <a:accent5>
          <a:srgbClr val="BEE1AA"/>
        </a:accent5>
        <a:accent6>
          <a:srgbClr val="007373"/>
        </a:accent6>
        <a:hlink>
          <a:srgbClr val="A8DE0E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5">
        <a:dk1>
          <a:srgbClr val="008885"/>
        </a:dk1>
        <a:lt1>
          <a:srgbClr val="FFFFFF"/>
        </a:lt1>
        <a:dk2>
          <a:srgbClr val="007572"/>
        </a:dk2>
        <a:lt2>
          <a:srgbClr val="FFFF99"/>
        </a:lt2>
        <a:accent1>
          <a:srgbClr val="33CCCC"/>
        </a:accent1>
        <a:accent2>
          <a:srgbClr val="6D6FC7"/>
        </a:accent2>
        <a:accent3>
          <a:srgbClr val="AABDBC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FFFFCC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6">
        <a:dk1>
          <a:srgbClr val="0000AC"/>
        </a:dk1>
        <a:lt1>
          <a:srgbClr val="FFFFFF"/>
        </a:lt1>
        <a:dk2>
          <a:srgbClr val="000086"/>
        </a:dk2>
        <a:lt2>
          <a:srgbClr val="CCFFFF"/>
        </a:lt2>
        <a:accent1>
          <a:srgbClr val="0099FF"/>
        </a:accent1>
        <a:accent2>
          <a:srgbClr val="00B000"/>
        </a:accent2>
        <a:accent3>
          <a:srgbClr val="AAAAC3"/>
        </a:accent3>
        <a:accent4>
          <a:srgbClr val="DADADA"/>
        </a:accent4>
        <a:accent5>
          <a:srgbClr val="AACAFF"/>
        </a:accent5>
        <a:accent6>
          <a:srgbClr val="009F00"/>
        </a:accent6>
        <a:hlink>
          <a:srgbClr val="FFE701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7">
        <a:dk1>
          <a:srgbClr val="7474A2"/>
        </a:dk1>
        <a:lt1>
          <a:srgbClr val="FFFFFF"/>
        </a:lt1>
        <a:dk2>
          <a:srgbClr val="5E5E8E"/>
        </a:dk2>
        <a:lt2>
          <a:srgbClr val="D1D1DF"/>
        </a:lt2>
        <a:accent1>
          <a:srgbClr val="CC66FF"/>
        </a:accent1>
        <a:accent2>
          <a:srgbClr val="6666FF"/>
        </a:accent2>
        <a:accent3>
          <a:srgbClr val="B6B6C6"/>
        </a:accent3>
        <a:accent4>
          <a:srgbClr val="DADADA"/>
        </a:accent4>
        <a:accent5>
          <a:srgbClr val="E2B8FF"/>
        </a:accent5>
        <a:accent6>
          <a:srgbClr val="5C5CE7"/>
        </a:accent6>
        <a:hlink>
          <a:srgbClr val="FFCC99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Разрез 8">
        <a:dk1>
          <a:srgbClr val="000000"/>
        </a:dk1>
        <a:lt1>
          <a:srgbClr val="D0DAE2"/>
        </a:lt1>
        <a:dk2>
          <a:srgbClr val="000000"/>
        </a:dk2>
        <a:lt2>
          <a:srgbClr val="E7EDF1"/>
        </a:lt2>
        <a:accent1>
          <a:srgbClr val="33CCCC"/>
        </a:accent1>
        <a:accent2>
          <a:srgbClr val="0099CC"/>
        </a:accent2>
        <a:accent3>
          <a:srgbClr val="E4EAEE"/>
        </a:accent3>
        <a:accent4>
          <a:srgbClr val="000000"/>
        </a:accent4>
        <a:accent5>
          <a:srgbClr val="ADE2E2"/>
        </a:accent5>
        <a:accent6>
          <a:srgbClr val="008AB9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Разрез 9">
        <a:dk1>
          <a:srgbClr val="000000"/>
        </a:dk1>
        <a:lt1>
          <a:srgbClr val="FFFFFF"/>
        </a:lt1>
        <a:dk2>
          <a:srgbClr val="000000"/>
        </a:dk2>
        <a:lt2>
          <a:srgbClr val="E6E6E6"/>
        </a:lt2>
        <a:accent1>
          <a:srgbClr val="66CCFF"/>
        </a:accent1>
        <a:accent2>
          <a:srgbClr val="9999FF"/>
        </a:accent2>
        <a:accent3>
          <a:srgbClr val="FFFFFF"/>
        </a:accent3>
        <a:accent4>
          <a:srgbClr val="000000"/>
        </a:accent4>
        <a:accent5>
          <a:srgbClr val="B8E2FF"/>
        </a:accent5>
        <a:accent6>
          <a:srgbClr val="8A8AE7"/>
        </a:accent6>
        <a:hlink>
          <a:srgbClr val="3333CC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береза1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1_береза1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2_береза1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3_береза1">
  <a:themeElements>
    <a:clrScheme name="Custom 8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00"/>
      </a:hlink>
      <a:folHlink>
        <a:srgbClr val="00000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235</TotalTime>
  <Words>1520</Words>
  <Application>Microsoft Office PowerPoint</Application>
  <PresentationFormat>Экран (4:3)</PresentationFormat>
  <Paragraphs>114</Paragraphs>
  <Slides>25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19</vt:i4>
      </vt:variant>
      <vt:variant>
        <vt:lpstr>Заголовки слайдов</vt:lpstr>
      </vt:variant>
      <vt:variant>
        <vt:i4>25</vt:i4>
      </vt:variant>
    </vt:vector>
  </HeadingPairs>
  <TitlesOfParts>
    <vt:vector size="44" baseType="lpstr">
      <vt:lpstr>Поток</vt:lpstr>
      <vt:lpstr>Разрез</vt:lpstr>
      <vt:lpstr>1_Разрез</vt:lpstr>
      <vt:lpstr>2_Разрез</vt:lpstr>
      <vt:lpstr>5_Разрез</vt:lpstr>
      <vt:lpstr>береза1</vt:lpstr>
      <vt:lpstr>1_береза1</vt:lpstr>
      <vt:lpstr>2_береза1</vt:lpstr>
      <vt:lpstr>3_береза1</vt:lpstr>
      <vt:lpstr>4_береза1</vt:lpstr>
      <vt:lpstr>5_береза1</vt:lpstr>
      <vt:lpstr>6_береза1</vt:lpstr>
      <vt:lpstr>7_береза1</vt:lpstr>
      <vt:lpstr>8_береза1</vt:lpstr>
      <vt:lpstr>9_береза1</vt:lpstr>
      <vt:lpstr>10_береза1</vt:lpstr>
      <vt:lpstr>11_береза1</vt:lpstr>
      <vt:lpstr>12_береза1</vt:lpstr>
      <vt:lpstr>1_Поток</vt:lpstr>
      <vt:lpstr>Разработчик презентации: Любчич Галина Валентиновна, учитель русского языка и литературы МБОУ «Пилюгинская СОШ» Бугурусланского района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Биография Есенина Сергея Александровича  (1895-1925)</vt:lpstr>
      <vt:lpstr>Родители</vt:lpstr>
      <vt:lpstr>Дедушка</vt:lpstr>
      <vt:lpstr>Земское училище. Церковно-приходская учительская школа</vt:lpstr>
      <vt:lpstr>Женщины  С.А. Есенина</vt:lpstr>
      <vt:lpstr>Самоубийство</vt:lpstr>
      <vt:lpstr>Презентация PowerPoint</vt:lpstr>
      <vt:lpstr>Презентация PowerPoint</vt:lpstr>
      <vt:lpstr>Ученица комментирует</vt:lpstr>
      <vt:lpstr>Звучит песня «Поёт зима, аукает…»</vt:lpstr>
      <vt:lpstr>Презентация PowerPoint</vt:lpstr>
      <vt:lpstr>Презентация PowerPoint</vt:lpstr>
      <vt:lpstr>Презентация PowerPoint</vt:lpstr>
      <vt:lpstr>Презентация PowerPoint</vt:lpstr>
      <vt:lpstr>Постановка проблемного вопроса</vt:lpstr>
      <vt:lpstr>Рефлексия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Любчич</cp:lastModifiedBy>
  <cp:revision>29</cp:revision>
  <dcterms:modified xsi:type="dcterms:W3CDTF">2016-10-07T08:36:56Z</dcterms:modified>
</cp:coreProperties>
</file>