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531" r:id="rId5"/>
    <p:sldId id="532" r:id="rId6"/>
    <p:sldId id="533" r:id="rId7"/>
    <p:sldId id="534" r:id="rId8"/>
    <p:sldId id="535" r:id="rId9"/>
    <p:sldId id="536" r:id="rId10"/>
    <p:sldId id="537" r:id="rId11"/>
    <p:sldId id="53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2" autoAdjust="0"/>
  </p:normalViewPr>
  <p:slideViewPr>
    <p:cSldViewPr snapToGrid="0" showGuides="1">
      <p:cViewPr varScale="1">
        <p:scale>
          <a:sx n="83" d="100"/>
          <a:sy n="83" d="100"/>
        </p:scale>
        <p:origin x="240" y="77"/>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B53ED6-A346-41EA-88EE-98A1D5659F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91D7B9-1F1D-4F9B-BCD4-0B6893C41A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0B549D-7912-47CE-BB9D-C81C46F21077}" type="datetimeFigureOut">
              <a:rPr lang="en-US" smtClean="0"/>
              <a:t>5/22/2020</a:t>
            </a:fld>
            <a:endParaRPr lang="en-US" dirty="0"/>
          </a:p>
        </p:txBody>
      </p:sp>
      <p:sp>
        <p:nvSpPr>
          <p:cNvPr id="4" name="Footer Placeholder 3">
            <a:extLst>
              <a:ext uri="{FF2B5EF4-FFF2-40B4-BE49-F238E27FC236}">
                <a16:creationId xmlns:a16="http://schemas.microsoft.com/office/drawing/2014/main" id="{BA075128-B596-47B1-BE57-1C5A71A36E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17B0F1-FE0D-44CC-BCF0-1CC4C91125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DEF39B-AF2A-4EFA-AE7E-EC1FF3735F5A}" type="slidenum">
              <a:rPr lang="en-US" smtClean="0"/>
              <a:t>‹#›</a:t>
            </a:fld>
            <a:endParaRPr lang="en-US" dirty="0"/>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370A3-6847-4770-BAE0-862438C62089}" type="datetimeFigureOut">
              <a:rPr lang="en-US" smtClean="0"/>
              <a:t>5/22/2020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09BC-39F4-43B1-850C-D5EB0E6480C8}" type="slidenum">
              <a:rPr lang="en-US" smtClean="0"/>
              <a:t>‹#›</a:t>
            </a:fld>
            <a:endParaRPr lang="en-US" dirty="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Номер слайда 21"/>
          <p:cNvSpPr>
            <a:spLocks noGrp="1"/>
          </p:cNvSpPr>
          <p:nvPr>
            <p:ph type="sldNum" sz="quarter" idx="4"/>
          </p:nvPr>
        </p:nvSpPr>
        <p:spPr>
          <a:xfrm>
            <a:off x="10919584"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dirty="0"/>
          </a:p>
        </p:txBody>
      </p:sp>
      <p:sp>
        <p:nvSpPr>
          <p:cNvPr id="2" name="Oval 1"/>
          <p:cNvSpPr/>
          <p:nvPr/>
        </p:nvSpPr>
        <p:spPr>
          <a:xfrm>
            <a:off x="3139127" y="2540523"/>
            <a:ext cx="1998483" cy="198796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p:cNvSpPr/>
          <p:nvPr/>
        </p:nvSpPr>
        <p:spPr>
          <a:xfrm>
            <a:off x="9339902" y="3267948"/>
            <a:ext cx="535937" cy="533117"/>
          </a:xfrm>
          <a:prstGeom prst="ellipse">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p:cNvSpPr/>
          <p:nvPr/>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7" name="Заголовок 2"/>
          <p:cNvSpPr>
            <a:spLocks noGrp="1"/>
          </p:cNvSpPr>
          <p:nvPr>
            <p:ph type="title" hasCustomPrompt="1"/>
          </p:nvPr>
        </p:nvSpPr>
        <p:spPr>
          <a:xfrm>
            <a:off x="1104900" y="1979630"/>
            <a:ext cx="10668000" cy="2969443"/>
          </a:xfrm>
          <a:prstGeom prst="rect">
            <a:avLst/>
          </a:prstGeom>
          <a:effectLst/>
        </p:spPr>
        <p:txBody>
          <a:bodyPr tIns="0" bIns="91440" anchor="ctr" anchorCtr="0"/>
          <a:lstStyle>
            <a:lvl1pPr algn="ctr">
              <a:lnSpc>
                <a:spcPct val="150000"/>
              </a:lnSpc>
              <a:defRPr sz="11499" kern="3000" spc="2000" baseline="0"/>
            </a:lvl1pPr>
          </a:lstStyle>
          <a:p>
            <a:r>
              <a:rPr lang="en-US" dirty="0"/>
              <a:t>TITLE HERE</a:t>
            </a:r>
          </a:p>
        </p:txBody>
      </p:sp>
      <p:sp>
        <p:nvSpPr>
          <p:cNvPr id="10" name="Oval 9"/>
          <p:cNvSpPr/>
          <p:nvPr/>
        </p:nvSpPr>
        <p:spPr>
          <a:xfrm>
            <a:off x="3120076" y="1119481"/>
            <a:ext cx="4749538" cy="4724544"/>
          </a:xfrm>
          <a:prstGeom prst="ellipse">
            <a:avLst/>
          </a:prstGeom>
          <a:noFill/>
          <a:ln w="3175">
            <a:solidFill>
              <a:schemeClr val="tx1">
                <a:alpha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2" name="Oval 11"/>
          <p:cNvSpPr/>
          <p:nvPr/>
        </p:nvSpPr>
        <p:spPr>
          <a:xfrm>
            <a:off x="1526769" y="1668430"/>
            <a:ext cx="3610841" cy="3591839"/>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7" name="Oval 16"/>
          <p:cNvSpPr/>
          <p:nvPr userDrawn="1"/>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8" name="Freeform: Shape 17">
            <a:extLst>
              <a:ext uri="{FF2B5EF4-FFF2-40B4-BE49-F238E27FC236}">
                <a16:creationId xmlns:a16="http://schemas.microsoft.com/office/drawing/2014/main" id="{4703ED78-9792-4917-9463-BAE14924155A}"/>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6CB0B64F-356D-4C37-BDB5-3CB1B066C4C9}"/>
              </a:ext>
            </a:extLst>
          </p:cNvPr>
          <p:cNvSpPr/>
          <p:nvPr userDrawn="1"/>
        </p:nvSpPr>
        <p:spPr>
          <a:xfrm>
            <a:off x="1104900" y="-9056"/>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742D2790-EA30-4E0B-B8F3-16FBA340C5A6}"/>
              </a:ext>
            </a:extLst>
          </p:cNvPr>
          <p:cNvSpPr>
            <a:spLocks noGrp="1"/>
          </p:cNvSpPr>
          <p:nvPr>
            <p:ph type="subTitle" idx="1" hasCustomPrompt="1"/>
          </p:nvPr>
        </p:nvSpPr>
        <p:spPr>
          <a:xfrm>
            <a:off x="1104900" y="4528489"/>
            <a:ext cx="10668000" cy="853179"/>
          </a:xfrm>
        </p:spPr>
        <p:txBody>
          <a:bodyPr vert="horz" lIns="0" tIns="45720" rIns="0" bIns="45720" rtlCol="0">
            <a:noAutofit/>
          </a:bodyPr>
          <a:lstStyle>
            <a:lvl1pPr marL="0" indent="0" algn="ctr">
              <a:buNone/>
              <a:defRPr lang="en-US" sz="3600" spc="600">
                <a:solidFill>
                  <a:srgbClr val="2F3342"/>
                </a:solidFill>
              </a:defRPr>
            </a:lvl1pPr>
          </a:lstStyle>
          <a:p>
            <a:pPr marL="228600" lvl="0" indent="-228600" algn="ctr"/>
            <a:r>
              <a:rPr lang="en-US" dirty="0"/>
              <a:t>CLICK TO EDIT MASTER SUBTITLE STYLE</a:t>
            </a:r>
          </a:p>
        </p:txBody>
      </p:sp>
    </p:spTree>
    <p:extLst>
      <p:ext uri="{BB962C8B-B14F-4D97-AF65-F5344CB8AC3E}">
        <p14:creationId xmlns:p14="http://schemas.microsoft.com/office/powerpoint/2010/main" val="229666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26770-6622-450D-A1F3-BC241C88D6CB}"/>
              </a:ext>
            </a:extLst>
          </p:cNvPr>
          <p:cNvSpPr>
            <a:spLocks noGrp="1"/>
          </p:cNvSpPr>
          <p:nvPr>
            <p:ph idx="1"/>
          </p:nvPr>
        </p:nvSpPr>
        <p:spPr>
          <a:xfrm>
            <a:off x="1104900" y="1352550"/>
            <a:ext cx="10248899" cy="482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87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8" name="Freeform: Shap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
        <p:nvSpPr>
          <p:cNvPr id="6" name="Rectangle 5">
            <a:extLst>
              <a:ext uri="{FF2B5EF4-FFF2-40B4-BE49-F238E27FC236}">
                <a16:creationId xmlns:a16="http://schemas.microsoft.com/office/drawing/2014/main"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89F459E6-70DE-4FF8-AD0C-1B49B34CF781}"/>
              </a:ext>
            </a:extLst>
          </p:cNvPr>
          <p:cNvSpPr>
            <a:spLocks noGrp="1"/>
          </p:cNvSpPr>
          <p:nvPr>
            <p:ph type="body" idx="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a:lnSpc>
                <a:spcPct val="145000"/>
              </a:lnSpc>
              <a:spcBef>
                <a:spcPts val="0"/>
              </a:spcBef>
            </a:pPr>
            <a:r>
              <a:rPr lang="en-US"/>
              <a:t>Click to edit Master text styles</a:t>
            </a:r>
          </a:p>
        </p:txBody>
      </p:sp>
    </p:spTree>
    <p:extLst>
      <p:ext uri="{BB962C8B-B14F-4D97-AF65-F5344CB8AC3E}">
        <p14:creationId xmlns:p14="http://schemas.microsoft.com/office/powerpoint/2010/main" val="23697507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3" name="Content Placeholder 2">
            <a:extLst>
              <a:ext uri="{FF2B5EF4-FFF2-40B4-BE49-F238E27FC236}">
                <a16:creationId xmlns:a16="http://schemas.microsoft.com/office/drawing/2014/main" id="{28B56F67-6D31-4B9E-8530-E063E5785A3B}"/>
              </a:ext>
            </a:extLst>
          </p:cNvPr>
          <p:cNvSpPr>
            <a:spLocks noGrp="1"/>
          </p:cNvSpPr>
          <p:nvPr>
            <p:ph sz="half" idx="1"/>
          </p:nvPr>
        </p:nvSpPr>
        <p:spPr>
          <a:xfrm>
            <a:off x="1104900" y="1338606"/>
            <a:ext cx="4914900" cy="4838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69E53391-9670-4404-BC42-063A6EC48EAA}"/>
              </a:ext>
            </a:extLst>
          </p:cNvPr>
          <p:cNvSpPr>
            <a:spLocks noGrp="1"/>
          </p:cNvSpPr>
          <p:nvPr>
            <p:ph sz="half" idx="2"/>
          </p:nvPr>
        </p:nvSpPr>
        <p:spPr>
          <a:xfrm>
            <a:off x="6172202" y="1338606"/>
            <a:ext cx="5181598" cy="4838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75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6" name="Text Placeholder 2">
            <a:extLst>
              <a:ext uri="{FF2B5EF4-FFF2-40B4-BE49-F238E27FC236}">
                <a16:creationId xmlns:a16="http://schemas.microsoft.com/office/drawing/2014/main" id="{9473839A-0FBA-4FFD-963E-C459DBF0194B}"/>
              </a:ext>
            </a:extLst>
          </p:cNvPr>
          <p:cNvSpPr>
            <a:spLocks noGrp="1"/>
          </p:cNvSpPr>
          <p:nvPr>
            <p:ph type="body" idx="1"/>
          </p:nvPr>
        </p:nvSpPr>
        <p:spPr>
          <a:xfrm>
            <a:off x="1104900" y="1341797"/>
            <a:ext cx="4892675"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780A680B-0184-4FD9-B262-BC525F0FE003}"/>
              </a:ext>
            </a:extLst>
          </p:cNvPr>
          <p:cNvSpPr>
            <a:spLocks noGrp="1"/>
          </p:cNvSpPr>
          <p:nvPr>
            <p:ph sz="half" idx="2"/>
          </p:nvPr>
        </p:nvSpPr>
        <p:spPr>
          <a:xfrm>
            <a:off x="1104900" y="2308409"/>
            <a:ext cx="4892675" cy="388125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2BB13104-4CA8-41CF-97D3-CC8715182B0E}"/>
              </a:ext>
            </a:extLst>
          </p:cNvPr>
          <p:cNvSpPr>
            <a:spLocks noGrp="1"/>
          </p:cNvSpPr>
          <p:nvPr>
            <p:ph type="body" sz="quarter" idx="3"/>
          </p:nvPr>
        </p:nvSpPr>
        <p:spPr>
          <a:xfrm>
            <a:off x="6194426" y="1341797"/>
            <a:ext cx="5160961"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F6A37A72-F47E-45B8-B790-D1444B002380}"/>
              </a:ext>
            </a:extLst>
          </p:cNvPr>
          <p:cNvSpPr>
            <a:spLocks noGrp="1"/>
          </p:cNvSpPr>
          <p:nvPr>
            <p:ph sz="quarter" idx="4"/>
          </p:nvPr>
        </p:nvSpPr>
        <p:spPr>
          <a:xfrm>
            <a:off x="6194426" y="2308409"/>
            <a:ext cx="5160962" cy="388125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796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34A57A7D-E285-478E-A8B6-10716A7A7E88}"/>
              </a:ext>
            </a:extLst>
          </p:cNvPr>
          <p:cNvSpPr>
            <a:spLocks noGrp="1"/>
          </p:cNvSpPr>
          <p:nvPr>
            <p:ph type="title"/>
          </p:nvPr>
        </p:nvSpPr>
        <p:spPr>
          <a:xfrm>
            <a:off x="1104900" y="457200"/>
            <a:ext cx="3667125" cy="1600200"/>
          </a:xfrm>
        </p:spPr>
        <p:txBody>
          <a:bodyPr anchor="b"/>
          <a:lstStyle>
            <a:lvl1pPr>
              <a:defRPr sz="3200"/>
            </a:lvl1pPr>
          </a:lstStyle>
          <a:p>
            <a:r>
              <a:rPr lang="en-US"/>
              <a:t>Click to edit Master title style</a:t>
            </a:r>
          </a:p>
        </p:txBody>
      </p:sp>
      <p:sp>
        <p:nvSpPr>
          <p:cNvPr id="15" name="Text Placeholder 3">
            <a:extLst>
              <a:ext uri="{FF2B5EF4-FFF2-40B4-BE49-F238E27FC236}">
                <a16:creationId xmlns:a16="http://schemas.microsoft.com/office/drawing/2014/main" id="{02638390-43F5-47D5-BE57-D060C6E9EBD1}"/>
              </a:ext>
            </a:extLst>
          </p:cNvPr>
          <p:cNvSpPr>
            <a:spLocks noGrp="1"/>
          </p:cNvSpPr>
          <p:nvPr>
            <p:ph type="body" sz="half" idx="2"/>
          </p:nvPr>
        </p:nvSpPr>
        <p:spPr>
          <a:xfrm>
            <a:off x="1104900" y="2057400"/>
            <a:ext cx="36671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366B2167-56BA-4D43-889D-FD798AA1F6DE}"/>
              </a:ext>
            </a:extLst>
          </p:cNvPr>
          <p:cNvSpPr>
            <a:spLocks noGrp="1"/>
          </p:cNvSpPr>
          <p:nvPr>
            <p:ph idx="1"/>
          </p:nvPr>
        </p:nvSpPr>
        <p:spPr>
          <a:xfrm>
            <a:off x="4990896" y="457201"/>
            <a:ext cx="636449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59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CBD8003D-13A7-4986-AB10-F4984336278D}"/>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671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34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01DAC-95B2-4F9E-A9B4-92382F943753}"/>
              </a:ext>
            </a:extLst>
          </p:cNvPr>
          <p:cNvSpPr>
            <a:spLocks noGrp="1"/>
          </p:cNvSpPr>
          <p:nvPr>
            <p:ph type="title"/>
          </p:nvPr>
        </p:nvSpPr>
        <p:spPr>
          <a:xfrm>
            <a:off x="1104900" y="365125"/>
            <a:ext cx="10248899" cy="7032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D57AA7-D108-4C6F-9455-5A9AC5F7DB73}"/>
              </a:ext>
            </a:extLst>
          </p:cNvPr>
          <p:cNvSpPr>
            <a:spLocks noGrp="1"/>
          </p:cNvSpPr>
          <p:nvPr>
            <p:ph type="body" idx="1"/>
          </p:nvPr>
        </p:nvSpPr>
        <p:spPr>
          <a:xfrm>
            <a:off x="1104900" y="1825625"/>
            <a:ext cx="102488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3BBCC2B-A9FA-4472-8509-74B42C12A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13" name="Straight Connector 12">
            <a:extLst>
              <a:ext uri="{FF2B5EF4-FFF2-40B4-BE49-F238E27FC236}">
                <a16:creationId xmlns:a16="http://schemas.microsoft.com/office/drawing/2014/main" id="{1BD32F58-EB48-4836-BA45-971BA1AA1608}"/>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Shape 61">
            <a:extLst>
              <a:ext uri="{FF2B5EF4-FFF2-40B4-BE49-F238E27FC236}">
                <a16:creationId xmlns:a16="http://schemas.microsoft.com/office/drawing/2014/main" id="{9DA099E0-27DA-42BD-9D42-E4CA07B78FDD}"/>
              </a:ext>
            </a:extLst>
          </p:cNvPr>
          <p:cNvSpPr/>
          <p:nvPr userDrawn="1"/>
        </p:nvSpPr>
        <p:spPr>
          <a:xfrm rot="16200000">
            <a:off x="-1548505" y="3225098"/>
            <a:ext cx="4216420" cy="407804"/>
          </a:xfrm>
          <a:prstGeom prst="rect">
            <a:avLst/>
          </a:prstGeom>
          <a:ln w="3175">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0" indent="0" algn="ctr">
              <a:buFont typeface="Arial" panose="020B0604020202020204" pitchFamily="34" charset="0"/>
              <a:buNone/>
              <a:defRPr sz="3000">
                <a:solidFill>
                  <a:srgbClr val="3A3B39"/>
                </a:solidFill>
                <a:latin typeface="Bebas"/>
                <a:ea typeface="Bebas"/>
                <a:cs typeface="Bebas"/>
                <a:sym typeface="Bebas"/>
              </a:defRPr>
            </a:pPr>
            <a:r>
              <a:rPr lang="en-US" sz="2400" b="1" kern="1200" spc="600" dirty="0">
                <a:solidFill>
                  <a:srgbClr val="2F3342"/>
                </a:solidFill>
                <a:latin typeface="+mn-lt"/>
                <a:ea typeface="+mn-ea"/>
                <a:cs typeface="+mn-cs"/>
                <a:sym typeface="Bebas"/>
              </a:rPr>
              <a:t>4</a:t>
            </a:r>
            <a:r>
              <a:rPr lang="en-US" sz="2400" b="1" kern="1200" spc="600" baseline="30000" dirty="0">
                <a:solidFill>
                  <a:srgbClr val="2F3342"/>
                </a:solidFill>
                <a:latin typeface="+mn-lt"/>
                <a:ea typeface="+mn-ea"/>
                <a:cs typeface="+mn-cs"/>
                <a:sym typeface="Bebas"/>
              </a:rPr>
              <a:t>TH </a:t>
            </a:r>
            <a:r>
              <a:rPr lang="en-US" sz="2400" b="1" kern="1200" spc="600" dirty="0">
                <a:solidFill>
                  <a:schemeClr val="accent1"/>
                </a:solidFill>
                <a:latin typeface="+mn-lt"/>
                <a:ea typeface="+mn-ea"/>
                <a:cs typeface="+mn-cs"/>
                <a:sym typeface="Bebas"/>
              </a:rPr>
              <a:t>COFFEE</a:t>
            </a:r>
            <a:endParaRPr lang="en-US" sz="2400" b="1" i="0" spc="600" dirty="0">
              <a:solidFill>
                <a:schemeClr val="accent1"/>
              </a:solidFill>
              <a:latin typeface="+mn-lt"/>
              <a:cs typeface="Gill Sans" panose="020B0502020104020203" pitchFamily="34" charset="-79"/>
            </a:endParaRPr>
          </a:p>
        </p:txBody>
      </p:sp>
      <p:sp>
        <p:nvSpPr>
          <p:cNvPr id="19" name="Номер слайда 21">
            <a:extLst>
              <a:ext uri="{FF2B5EF4-FFF2-40B4-BE49-F238E27FC236}">
                <a16:creationId xmlns:a16="http://schemas.microsoft.com/office/drawing/2014/main" id="{BDEFFF1D-21D1-45B8-A062-F9140F937EE2}"/>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pPr/>
              <a:t>‹#›</a:t>
            </a:fld>
            <a:endParaRPr lang="en-US" sz="1000" dirty="0"/>
          </a:p>
        </p:txBody>
      </p:sp>
      <p:cxnSp>
        <p:nvCxnSpPr>
          <p:cNvPr id="20" name="Straight Connector 19">
            <a:extLst>
              <a:ext uri="{FF2B5EF4-FFF2-40B4-BE49-F238E27FC236}">
                <a16:creationId xmlns:a16="http://schemas.microsoft.com/office/drawing/2014/main" id="{DFEBA112-2FA0-448A-A373-EB297C4661F0}"/>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065101"/>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77" r:id="rId3"/>
    <p:sldLayoutId id="2147483673" r:id="rId4"/>
    <p:sldLayoutId id="2147483674" r:id="rId5"/>
    <p:sldLayoutId id="2147483680"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2.mp3"/></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Unité</a:t>
            </a:r>
            <a:r>
              <a:rPr lang="en-US" dirty="0"/>
              <a:t> 18</a:t>
            </a:r>
          </a:p>
        </p:txBody>
      </p:sp>
      <p:sp>
        <p:nvSpPr>
          <p:cNvPr id="10" name="Text Placeholder 9"/>
          <p:cNvSpPr>
            <a:spLocks noGrp="1"/>
          </p:cNvSpPr>
          <p:nvPr>
            <p:ph type="body" idx="1"/>
          </p:nvPr>
        </p:nvSpPr>
        <p:spPr/>
        <p:txBody>
          <a:bodyPr/>
          <a:lstStyle/>
          <a:p>
            <a:r>
              <a:rPr lang="en-US" dirty="0" err="1"/>
              <a:t>Voici</a:t>
            </a:r>
            <a:r>
              <a:rPr lang="en-US" dirty="0"/>
              <a:t> </a:t>
            </a:r>
            <a:r>
              <a:rPr lang="en-US" dirty="0" err="1"/>
              <a:t>votre</a:t>
            </a:r>
            <a:r>
              <a:rPr lang="en-US" dirty="0"/>
              <a:t> </a:t>
            </a:r>
            <a:r>
              <a:rPr lang="en-US" dirty="0" err="1"/>
              <a:t>maison</a:t>
            </a:r>
            <a:r>
              <a:rPr lang="en-US" dirty="0"/>
              <a:t> de </a:t>
            </a:r>
            <a:r>
              <a:rPr lang="en-US" dirty="0" err="1"/>
              <a:t>vacances</a:t>
            </a:r>
            <a:r>
              <a:rPr lang="en-US" dirty="0"/>
              <a:t>!</a:t>
            </a:r>
          </a:p>
        </p:txBody>
      </p:sp>
      <p:pic>
        <p:nvPicPr>
          <p:cNvPr id="4" name="Picture 2" descr="Frans Conversatie voor beginners - Cultureel Centrum Lanaken">
            <a:extLst>
              <a:ext uri="{FF2B5EF4-FFF2-40B4-BE49-F238E27FC236}">
                <a16:creationId xmlns:a16="http://schemas.microsoft.com/office/drawing/2014/main" id="{E019260A-8725-40AB-8B87-8C50A2FFF6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922" r="47961"/>
          <a:stretch/>
        </p:blipFill>
        <p:spPr bwMode="auto">
          <a:xfrm>
            <a:off x="181623" y="1028238"/>
            <a:ext cx="923277"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64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C35E5-57C7-40D4-ACC9-8BF57665C8BE}"/>
              </a:ext>
            </a:extLst>
          </p:cNvPr>
          <p:cNvSpPr>
            <a:spLocks noGrp="1"/>
          </p:cNvSpPr>
          <p:nvPr>
            <p:ph idx="1"/>
          </p:nvPr>
        </p:nvSpPr>
        <p:spPr/>
        <p:txBody>
          <a:bodyPr/>
          <a:lstStyle/>
          <a:p>
            <a:r>
              <a:rPr lang="nl-BE" dirty="0"/>
              <a:t>Prenez votre livre à la page septante-quatre. </a:t>
            </a:r>
          </a:p>
          <a:p>
            <a:r>
              <a:rPr lang="nl-BE" dirty="0"/>
              <a:t>Beluister goed de woordenschat         en de grammatica        dat ik overloop in volgende fragmentje. Oefen goed mee. </a:t>
            </a:r>
          </a:p>
          <a:p>
            <a:r>
              <a:rPr lang="en-GB" dirty="0" err="1"/>
              <a:t>Ik</a:t>
            </a:r>
            <a:r>
              <a:rPr lang="en-GB" dirty="0"/>
              <a:t> lees </a:t>
            </a:r>
            <a:r>
              <a:rPr lang="en-GB" dirty="0" err="1"/>
              <a:t>ook</a:t>
            </a:r>
            <a:r>
              <a:rPr lang="en-GB" dirty="0"/>
              <a:t> even het </a:t>
            </a:r>
            <a:r>
              <a:rPr lang="en-GB" dirty="0" err="1"/>
              <a:t>tekstje</a:t>
            </a:r>
            <a:r>
              <a:rPr lang="en-GB" dirty="0"/>
              <a:t> </a:t>
            </a:r>
            <a:r>
              <a:rPr lang="en-GB" dirty="0" err="1"/>
              <a:t>voor</a:t>
            </a:r>
            <a:r>
              <a:rPr lang="en-GB" dirty="0"/>
              <a:t>. </a:t>
            </a:r>
            <a:r>
              <a:rPr lang="en-GB" dirty="0" err="1"/>
              <a:t>Probeer</a:t>
            </a:r>
            <a:r>
              <a:rPr lang="en-GB" dirty="0"/>
              <a:t> </a:t>
            </a:r>
            <a:r>
              <a:rPr lang="en-GB" dirty="0" err="1"/>
              <a:t>nadien</a:t>
            </a:r>
            <a:r>
              <a:rPr lang="en-GB" dirty="0"/>
              <a:t> </a:t>
            </a:r>
            <a:r>
              <a:rPr lang="en-GB" dirty="0" err="1"/>
              <a:t>ook</a:t>
            </a:r>
            <a:r>
              <a:rPr lang="en-GB" dirty="0"/>
              <a:t> </a:t>
            </a:r>
            <a:r>
              <a:rPr lang="en-GB" dirty="0" err="1"/>
              <a:t>eens</a:t>
            </a:r>
            <a:r>
              <a:rPr lang="en-GB" dirty="0"/>
              <a:t> </a:t>
            </a:r>
            <a:r>
              <a:rPr lang="en-GB" dirty="0" err="1"/>
              <a:t>te</a:t>
            </a:r>
            <a:r>
              <a:rPr lang="en-GB" dirty="0"/>
              <a:t> </a:t>
            </a:r>
            <a:r>
              <a:rPr lang="en-GB" dirty="0" err="1"/>
              <a:t>lezen</a:t>
            </a:r>
            <a:r>
              <a:rPr lang="en-GB" dirty="0"/>
              <a:t>. </a:t>
            </a:r>
          </a:p>
        </p:txBody>
      </p:sp>
      <p:sp>
        <p:nvSpPr>
          <p:cNvPr id="3" name="Title 2">
            <a:extLst>
              <a:ext uri="{FF2B5EF4-FFF2-40B4-BE49-F238E27FC236}">
                <a16:creationId xmlns:a16="http://schemas.microsoft.com/office/drawing/2014/main" id="{F3360FDC-0228-4B09-8695-4FA147F9EBDF}"/>
              </a:ext>
            </a:extLst>
          </p:cNvPr>
          <p:cNvSpPr>
            <a:spLocks noGrp="1"/>
          </p:cNvSpPr>
          <p:nvPr>
            <p:ph type="title"/>
          </p:nvPr>
        </p:nvSpPr>
        <p:spPr/>
        <p:txBody>
          <a:bodyPr/>
          <a:lstStyle/>
          <a:p>
            <a:r>
              <a:rPr lang="nl-BE" dirty="0"/>
              <a:t>Le livre </a:t>
            </a:r>
            <a:endParaRPr lang="en-GB" dirty="0"/>
          </a:p>
        </p:txBody>
      </p:sp>
      <p:pic>
        <p:nvPicPr>
          <p:cNvPr id="4" name="woordenschat U18">
            <a:hlinkClick r:id="" action="ppaction://media"/>
            <a:extLst>
              <a:ext uri="{FF2B5EF4-FFF2-40B4-BE49-F238E27FC236}">
                <a16:creationId xmlns:a16="http://schemas.microsoft.com/office/drawing/2014/main" id="{11F40C0E-B45F-4AAF-B79D-0A71ED5C408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229349" y="1836016"/>
            <a:ext cx="487363" cy="487363"/>
          </a:xfrm>
          <a:prstGeom prst="rect">
            <a:avLst/>
          </a:prstGeom>
        </p:spPr>
      </p:pic>
      <p:pic>
        <p:nvPicPr>
          <p:cNvPr id="5" name="grammatcia U18">
            <a:hlinkClick r:id="" action="ppaction://media"/>
            <a:extLst>
              <a:ext uri="{FF2B5EF4-FFF2-40B4-BE49-F238E27FC236}">
                <a16:creationId xmlns:a16="http://schemas.microsoft.com/office/drawing/2014/main" id="{2DC6F563-0CF1-4928-B2F5-3DAC50786D4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481416" y="1836016"/>
            <a:ext cx="487363" cy="487363"/>
          </a:xfrm>
          <a:prstGeom prst="rect">
            <a:avLst/>
          </a:prstGeom>
        </p:spPr>
      </p:pic>
      <p:pic>
        <p:nvPicPr>
          <p:cNvPr id="6" name="tekst livre U18">
            <a:hlinkClick r:id="" action="ppaction://media"/>
            <a:extLst>
              <a:ext uri="{FF2B5EF4-FFF2-40B4-BE49-F238E27FC236}">
                <a16:creationId xmlns:a16="http://schemas.microsoft.com/office/drawing/2014/main" id="{6E4E6B42-E148-4C10-8FA0-134E6EED3E77}"/>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325707" y="3277393"/>
            <a:ext cx="487363" cy="487363"/>
          </a:xfrm>
          <a:prstGeom prst="rect">
            <a:avLst/>
          </a:prstGeom>
        </p:spPr>
      </p:pic>
    </p:spTree>
    <p:extLst>
      <p:ext uri="{BB962C8B-B14F-4D97-AF65-F5344CB8AC3E}">
        <p14:creationId xmlns:p14="http://schemas.microsoft.com/office/powerpoint/2010/main" val="32867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487"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8298"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027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3365F7-972D-4E1C-BB5A-41661175BEB0}"/>
              </a:ext>
            </a:extLst>
          </p:cNvPr>
          <p:cNvSpPr>
            <a:spLocks noGrp="1"/>
          </p:cNvSpPr>
          <p:nvPr>
            <p:ph idx="1"/>
          </p:nvPr>
        </p:nvSpPr>
        <p:spPr/>
        <p:txBody>
          <a:bodyPr/>
          <a:lstStyle/>
          <a:p>
            <a:r>
              <a:rPr lang="nl-BE" dirty="0"/>
              <a:t>Prenez votre cahier à la page soixante-sept. </a:t>
            </a:r>
          </a:p>
          <a:p>
            <a:r>
              <a:rPr lang="en-GB" dirty="0"/>
              <a:t>Je </a:t>
            </a:r>
            <a:r>
              <a:rPr lang="en-GB" dirty="0" err="1"/>
              <a:t>ziet</a:t>
            </a:r>
            <a:r>
              <a:rPr lang="en-GB" dirty="0"/>
              <a:t> </a:t>
            </a:r>
            <a:r>
              <a:rPr lang="en-GB" dirty="0" err="1"/>
              <a:t>een</a:t>
            </a:r>
            <a:r>
              <a:rPr lang="en-GB" dirty="0"/>
              <a:t> </a:t>
            </a:r>
            <a:r>
              <a:rPr lang="en-GB" dirty="0" err="1"/>
              <a:t>plattegrond</a:t>
            </a:r>
            <a:r>
              <a:rPr lang="en-GB" dirty="0"/>
              <a:t> van </a:t>
            </a:r>
            <a:r>
              <a:rPr lang="en-GB" dirty="0" err="1"/>
              <a:t>een</a:t>
            </a:r>
            <a:r>
              <a:rPr lang="en-GB" dirty="0"/>
              <a:t> </a:t>
            </a:r>
            <a:r>
              <a:rPr lang="en-GB" dirty="0" err="1"/>
              <a:t>woning</a:t>
            </a:r>
            <a:r>
              <a:rPr lang="en-GB" dirty="0"/>
              <a:t>. </a:t>
            </a:r>
            <a:r>
              <a:rPr lang="en-GB" dirty="0" err="1"/>
              <a:t>Zet</a:t>
            </a:r>
            <a:r>
              <a:rPr lang="en-GB" dirty="0"/>
              <a:t> de </a:t>
            </a:r>
            <a:r>
              <a:rPr lang="en-GB" dirty="0" err="1"/>
              <a:t>juiste</a:t>
            </a:r>
            <a:r>
              <a:rPr lang="en-GB" dirty="0"/>
              <a:t> </a:t>
            </a:r>
            <a:r>
              <a:rPr lang="en-GB" dirty="0" err="1"/>
              <a:t>Franse</a:t>
            </a:r>
            <a:r>
              <a:rPr lang="en-GB" dirty="0"/>
              <a:t> </a:t>
            </a:r>
            <a:r>
              <a:rPr lang="en-GB" dirty="0" err="1"/>
              <a:t>woorden</a:t>
            </a:r>
            <a:r>
              <a:rPr lang="en-GB" dirty="0"/>
              <a:t> de </a:t>
            </a:r>
            <a:r>
              <a:rPr lang="en-GB" dirty="0" err="1"/>
              <a:t>cijfertjes</a:t>
            </a:r>
            <a:r>
              <a:rPr lang="en-GB" dirty="0"/>
              <a:t>. </a:t>
            </a:r>
          </a:p>
          <a:p>
            <a:r>
              <a:rPr lang="en-GB" dirty="0" err="1"/>
              <a:t>Probeer</a:t>
            </a:r>
            <a:r>
              <a:rPr lang="en-GB" dirty="0"/>
              <a:t> de </a:t>
            </a:r>
            <a:r>
              <a:rPr lang="en-GB" dirty="0" err="1"/>
              <a:t>Franse</a:t>
            </a:r>
            <a:r>
              <a:rPr lang="en-GB" dirty="0"/>
              <a:t> </a:t>
            </a:r>
            <a:r>
              <a:rPr lang="en-GB" dirty="0" err="1"/>
              <a:t>woordjes</a:t>
            </a:r>
            <a:r>
              <a:rPr lang="en-GB" dirty="0"/>
              <a:t> </a:t>
            </a:r>
            <a:r>
              <a:rPr lang="en-GB" dirty="0" err="1"/>
              <a:t>eens</a:t>
            </a:r>
            <a:r>
              <a:rPr lang="en-GB" dirty="0"/>
              <a:t> </a:t>
            </a:r>
            <a:r>
              <a:rPr lang="en-GB" dirty="0" err="1"/>
              <a:t>af</a:t>
            </a:r>
            <a:r>
              <a:rPr lang="en-GB" dirty="0"/>
              <a:t> </a:t>
            </a:r>
            <a:r>
              <a:rPr lang="en-GB" dirty="0" err="1"/>
              <a:t>te</a:t>
            </a:r>
            <a:r>
              <a:rPr lang="en-GB" dirty="0"/>
              <a:t> </a:t>
            </a:r>
            <a:r>
              <a:rPr lang="en-GB" dirty="0" err="1"/>
              <a:t>dekken</a:t>
            </a:r>
            <a:r>
              <a:rPr lang="en-GB" dirty="0"/>
              <a:t>. Kan je </a:t>
            </a:r>
            <a:r>
              <a:rPr lang="en-GB" dirty="0" err="1"/>
              <a:t>ze</a:t>
            </a:r>
            <a:r>
              <a:rPr lang="en-GB" dirty="0"/>
              <a:t> al? Even </a:t>
            </a:r>
            <a:r>
              <a:rPr lang="en-GB" dirty="0" err="1"/>
              <a:t>oefenen</a:t>
            </a:r>
            <a:r>
              <a:rPr lang="en-GB" dirty="0"/>
              <a:t> </a:t>
            </a:r>
            <a:r>
              <a:rPr lang="en-GB" dirty="0">
                <a:sym typeface="Wingdings" panose="05000000000000000000" pitchFamily="2" charset="2"/>
              </a:rPr>
              <a:t> </a:t>
            </a:r>
          </a:p>
          <a:p>
            <a:r>
              <a:rPr lang="en-GB" dirty="0" err="1">
                <a:sym typeface="Wingdings" panose="05000000000000000000" pitchFamily="2" charset="2"/>
              </a:rPr>
              <a:t>Probeer</a:t>
            </a:r>
            <a:r>
              <a:rPr lang="en-GB" dirty="0">
                <a:sym typeface="Wingdings" panose="05000000000000000000" pitchFamily="2" charset="2"/>
              </a:rPr>
              <a:t> </a:t>
            </a:r>
            <a:r>
              <a:rPr lang="en-GB" dirty="0" err="1">
                <a:sym typeface="Wingdings" panose="05000000000000000000" pitchFamily="2" charset="2"/>
              </a:rPr>
              <a:t>iets</a:t>
            </a:r>
            <a:r>
              <a:rPr lang="en-GB" dirty="0">
                <a:sym typeface="Wingdings" panose="05000000000000000000" pitchFamily="2" charset="2"/>
              </a:rPr>
              <a:t> </a:t>
            </a:r>
            <a:r>
              <a:rPr lang="en-GB" dirty="0" err="1">
                <a:sym typeface="Wingdings" panose="05000000000000000000" pitchFamily="2" charset="2"/>
              </a:rPr>
              <a:t>te</a:t>
            </a:r>
            <a:r>
              <a:rPr lang="en-GB" dirty="0">
                <a:sym typeface="Wingdings" panose="05000000000000000000" pitchFamily="2" charset="2"/>
              </a:rPr>
              <a:t> </a:t>
            </a:r>
            <a:r>
              <a:rPr lang="en-GB" dirty="0" err="1">
                <a:sym typeface="Wingdings" panose="05000000000000000000" pitchFamily="2" charset="2"/>
              </a:rPr>
              <a:t>vertellen</a:t>
            </a:r>
            <a:r>
              <a:rPr lang="en-GB" dirty="0">
                <a:sym typeface="Wingdings" panose="05000000000000000000" pitchFamily="2" charset="2"/>
              </a:rPr>
              <a:t> over de </a:t>
            </a:r>
            <a:r>
              <a:rPr lang="en-GB" dirty="0" err="1">
                <a:sym typeface="Wingdings" panose="05000000000000000000" pitchFamily="2" charset="2"/>
              </a:rPr>
              <a:t>spullen</a:t>
            </a:r>
            <a:r>
              <a:rPr lang="en-GB" dirty="0">
                <a:sym typeface="Wingdings" panose="05000000000000000000" pitchFamily="2" charset="2"/>
              </a:rPr>
              <a:t> in het huis. </a:t>
            </a:r>
          </a:p>
          <a:p>
            <a:r>
              <a:rPr lang="en-GB" dirty="0" err="1">
                <a:sym typeface="Wingdings" panose="05000000000000000000" pitchFamily="2" charset="2"/>
              </a:rPr>
              <a:t>Bijvoorbeeld</a:t>
            </a:r>
            <a:r>
              <a:rPr lang="en-GB" dirty="0">
                <a:sym typeface="Wingdings" panose="05000000000000000000" pitchFamily="2" charset="2"/>
              </a:rPr>
              <a:t> : </a:t>
            </a:r>
            <a:r>
              <a:rPr lang="en-GB" dirty="0" err="1">
                <a:sym typeface="Wingdings" panose="05000000000000000000" pitchFamily="2" charset="2"/>
              </a:rPr>
              <a:t>C’est</a:t>
            </a:r>
            <a:r>
              <a:rPr lang="en-GB" dirty="0">
                <a:sym typeface="Wingdings" panose="05000000000000000000" pitchFamily="2" charset="2"/>
              </a:rPr>
              <a:t> un beau fauteuil. (Het is </a:t>
            </a:r>
            <a:r>
              <a:rPr lang="en-GB" dirty="0" err="1">
                <a:sym typeface="Wingdings" panose="05000000000000000000" pitchFamily="2" charset="2"/>
              </a:rPr>
              <a:t>een</a:t>
            </a:r>
            <a:r>
              <a:rPr lang="en-GB" dirty="0">
                <a:sym typeface="Wingdings" panose="05000000000000000000" pitchFamily="2" charset="2"/>
              </a:rPr>
              <a:t> </a:t>
            </a:r>
            <a:r>
              <a:rPr lang="en-GB" dirty="0" err="1">
                <a:sym typeface="Wingdings" panose="05000000000000000000" pitchFamily="2" charset="2"/>
              </a:rPr>
              <a:t>mooie</a:t>
            </a:r>
            <a:r>
              <a:rPr lang="en-GB" dirty="0">
                <a:sym typeface="Wingdings" panose="05000000000000000000" pitchFamily="2" charset="2"/>
              </a:rPr>
              <a:t> </a:t>
            </a:r>
            <a:r>
              <a:rPr lang="en-GB" dirty="0" err="1">
                <a:sym typeface="Wingdings" panose="05000000000000000000" pitchFamily="2" charset="2"/>
              </a:rPr>
              <a:t>zetel</a:t>
            </a:r>
            <a:r>
              <a:rPr lang="en-GB" dirty="0">
                <a:sym typeface="Wingdings" panose="05000000000000000000" pitchFamily="2" charset="2"/>
              </a:rPr>
              <a:t>)</a:t>
            </a:r>
          </a:p>
          <a:p>
            <a:pPr marL="0" indent="0">
              <a:buNone/>
            </a:pPr>
            <a:r>
              <a:rPr lang="en-GB" dirty="0" err="1">
                <a:sym typeface="Wingdings" panose="05000000000000000000" pitchFamily="2" charset="2"/>
              </a:rPr>
              <a:t>Zie</a:t>
            </a:r>
            <a:r>
              <a:rPr lang="en-GB" dirty="0">
                <a:sym typeface="Wingdings" panose="05000000000000000000" pitchFamily="2" charset="2"/>
              </a:rPr>
              <a:t> </a:t>
            </a:r>
            <a:r>
              <a:rPr lang="en-GB" dirty="0" err="1">
                <a:sym typeface="Wingdings" panose="05000000000000000000" pitchFamily="2" charset="2"/>
              </a:rPr>
              <a:t>woordjes</a:t>
            </a:r>
            <a:r>
              <a:rPr lang="en-GB" dirty="0">
                <a:sym typeface="Wingdings" panose="05000000000000000000" pitchFamily="2" charset="2"/>
              </a:rPr>
              <a:t> </a:t>
            </a:r>
            <a:r>
              <a:rPr lang="en-GB" dirty="0" err="1">
                <a:sym typeface="Wingdings" panose="05000000000000000000" pitchFamily="2" charset="2"/>
              </a:rPr>
              <a:t>bij</a:t>
            </a:r>
            <a:r>
              <a:rPr lang="en-GB" dirty="0">
                <a:sym typeface="Wingdings" panose="05000000000000000000" pitchFamily="2" charset="2"/>
              </a:rPr>
              <a:t> </a:t>
            </a:r>
            <a:r>
              <a:rPr lang="en-GB" dirty="0" err="1">
                <a:sym typeface="Wingdings" panose="05000000000000000000" pitchFamily="2" charset="2"/>
              </a:rPr>
              <a:t>oefening</a:t>
            </a:r>
            <a:r>
              <a:rPr lang="en-GB" dirty="0">
                <a:sym typeface="Wingdings" panose="05000000000000000000" pitchFamily="2" charset="2"/>
              </a:rPr>
              <a:t> 1c</a:t>
            </a:r>
            <a:endParaRPr lang="en-GB" dirty="0"/>
          </a:p>
        </p:txBody>
      </p:sp>
      <p:sp>
        <p:nvSpPr>
          <p:cNvPr id="3" name="Title 2">
            <a:extLst>
              <a:ext uri="{FF2B5EF4-FFF2-40B4-BE49-F238E27FC236}">
                <a16:creationId xmlns:a16="http://schemas.microsoft.com/office/drawing/2014/main" id="{AF394C44-CFE7-4B7F-AFB7-73E9C75CAE7A}"/>
              </a:ext>
            </a:extLst>
          </p:cNvPr>
          <p:cNvSpPr>
            <a:spLocks noGrp="1"/>
          </p:cNvSpPr>
          <p:nvPr>
            <p:ph type="title"/>
          </p:nvPr>
        </p:nvSpPr>
        <p:spPr/>
        <p:txBody>
          <a:bodyPr/>
          <a:lstStyle/>
          <a:p>
            <a:r>
              <a:rPr lang="nl-BE" dirty="0"/>
              <a:t>Exercice 1</a:t>
            </a:r>
            <a:endParaRPr lang="en-GB" dirty="0"/>
          </a:p>
        </p:txBody>
      </p:sp>
    </p:spTree>
    <p:extLst>
      <p:ext uri="{BB962C8B-B14F-4D97-AF65-F5344CB8AC3E}">
        <p14:creationId xmlns:p14="http://schemas.microsoft.com/office/powerpoint/2010/main" val="63838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C13C7-9895-47F9-837A-8ED0AAF9053E}"/>
              </a:ext>
            </a:extLst>
          </p:cNvPr>
          <p:cNvSpPr>
            <a:spLocks noGrp="1"/>
          </p:cNvSpPr>
          <p:nvPr>
            <p:ph idx="1"/>
          </p:nvPr>
        </p:nvSpPr>
        <p:spPr/>
        <p:txBody>
          <a:bodyPr/>
          <a:lstStyle/>
          <a:p>
            <a:r>
              <a:rPr lang="nl-BE" dirty="0"/>
              <a:t>Prenez votre cahier à la page soixante-huit. </a:t>
            </a:r>
          </a:p>
          <a:p>
            <a:r>
              <a:rPr lang="nl-BE" dirty="0"/>
              <a:t>Lees de zinnen een paar keer. </a:t>
            </a:r>
          </a:p>
          <a:p>
            <a:r>
              <a:rPr lang="nl-BE" dirty="0"/>
              <a:t>Knip 2 smalle strookjes uit om kolom A en B af te dekken. Probeer nu zonder spieken de zinnetjes te lezen. </a:t>
            </a:r>
          </a:p>
          <a:p>
            <a:endParaRPr lang="nl-BE" dirty="0"/>
          </a:p>
          <a:p>
            <a:endParaRPr lang="nl-BE" dirty="0"/>
          </a:p>
          <a:p>
            <a:r>
              <a:rPr lang="nl-BE" dirty="0"/>
              <a:t>Je bent klaar voor vandaag </a:t>
            </a:r>
            <a:r>
              <a:rPr lang="nl-BE" dirty="0">
                <a:sym typeface="Wingdings" panose="05000000000000000000" pitchFamily="2" charset="2"/>
              </a:rPr>
              <a:t> de rest is voor vrijdag! </a:t>
            </a:r>
            <a:endParaRPr lang="nl-BE" dirty="0"/>
          </a:p>
          <a:p>
            <a:endParaRPr lang="en-GB" dirty="0"/>
          </a:p>
        </p:txBody>
      </p:sp>
      <p:sp>
        <p:nvSpPr>
          <p:cNvPr id="3" name="Title 2">
            <a:extLst>
              <a:ext uri="{FF2B5EF4-FFF2-40B4-BE49-F238E27FC236}">
                <a16:creationId xmlns:a16="http://schemas.microsoft.com/office/drawing/2014/main" id="{D06D8F76-593F-447E-94C6-970C53E9B993}"/>
              </a:ext>
            </a:extLst>
          </p:cNvPr>
          <p:cNvSpPr>
            <a:spLocks noGrp="1"/>
          </p:cNvSpPr>
          <p:nvPr>
            <p:ph type="title"/>
          </p:nvPr>
        </p:nvSpPr>
        <p:spPr/>
        <p:txBody>
          <a:bodyPr/>
          <a:lstStyle/>
          <a:p>
            <a:r>
              <a:rPr lang="nl-BE" dirty="0"/>
              <a:t>Excercice 3</a:t>
            </a:r>
            <a:endParaRPr lang="en-GB" dirty="0"/>
          </a:p>
        </p:txBody>
      </p:sp>
    </p:spTree>
    <p:extLst>
      <p:ext uri="{BB962C8B-B14F-4D97-AF65-F5344CB8AC3E}">
        <p14:creationId xmlns:p14="http://schemas.microsoft.com/office/powerpoint/2010/main" val="95621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A9C9BA-B321-4F3C-AA08-E62768E9B312}"/>
              </a:ext>
            </a:extLst>
          </p:cNvPr>
          <p:cNvSpPr>
            <a:spLocks noGrp="1"/>
          </p:cNvSpPr>
          <p:nvPr>
            <p:ph idx="1"/>
          </p:nvPr>
        </p:nvSpPr>
        <p:spPr/>
        <p:txBody>
          <a:bodyPr/>
          <a:lstStyle/>
          <a:p>
            <a:r>
              <a:rPr lang="nl-BE" dirty="0"/>
              <a:t>Vul de dialoog in. De Nederlandse woorden die je oet gebruiken staan voor de zinnen. De woorden waaruit je moet kiezen staan in het kader. Gebruik je livre als je dit nodig hebt. </a:t>
            </a:r>
          </a:p>
          <a:p>
            <a:endParaRPr lang="nl-BE" dirty="0"/>
          </a:p>
          <a:p>
            <a:r>
              <a:rPr lang="nl-BE" dirty="0"/>
              <a:t>Lees zelf eens het gesprek. </a:t>
            </a:r>
            <a:endParaRPr lang="en-GB" dirty="0"/>
          </a:p>
        </p:txBody>
      </p:sp>
      <p:sp>
        <p:nvSpPr>
          <p:cNvPr id="3" name="Title 2">
            <a:extLst>
              <a:ext uri="{FF2B5EF4-FFF2-40B4-BE49-F238E27FC236}">
                <a16:creationId xmlns:a16="http://schemas.microsoft.com/office/drawing/2014/main" id="{103D24E3-1BDC-45B0-BC98-F68C95B761A0}"/>
              </a:ext>
            </a:extLst>
          </p:cNvPr>
          <p:cNvSpPr>
            <a:spLocks noGrp="1"/>
          </p:cNvSpPr>
          <p:nvPr>
            <p:ph type="title"/>
          </p:nvPr>
        </p:nvSpPr>
        <p:spPr/>
        <p:txBody>
          <a:bodyPr/>
          <a:lstStyle/>
          <a:p>
            <a:r>
              <a:rPr lang="nl-BE" dirty="0"/>
              <a:t>Exercice 2</a:t>
            </a:r>
            <a:endParaRPr lang="en-GB" dirty="0"/>
          </a:p>
        </p:txBody>
      </p:sp>
    </p:spTree>
    <p:extLst>
      <p:ext uri="{BB962C8B-B14F-4D97-AF65-F5344CB8AC3E}">
        <p14:creationId xmlns:p14="http://schemas.microsoft.com/office/powerpoint/2010/main" val="399022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ED0FB-63B4-41B1-9807-217DD5B367DA}"/>
              </a:ext>
            </a:extLst>
          </p:cNvPr>
          <p:cNvSpPr>
            <a:spLocks noGrp="1"/>
          </p:cNvSpPr>
          <p:nvPr>
            <p:ph idx="1"/>
          </p:nvPr>
        </p:nvSpPr>
        <p:spPr/>
        <p:txBody>
          <a:bodyPr/>
          <a:lstStyle/>
          <a:p>
            <a:r>
              <a:rPr lang="nl-BE" dirty="0"/>
              <a:t>Oefen op de getallen. Gebruik je livre op bladzijde 99 als je hulp nodig hebt. </a:t>
            </a:r>
            <a:endParaRPr lang="en-GB" dirty="0"/>
          </a:p>
        </p:txBody>
      </p:sp>
      <p:sp>
        <p:nvSpPr>
          <p:cNvPr id="3" name="Title 2">
            <a:extLst>
              <a:ext uri="{FF2B5EF4-FFF2-40B4-BE49-F238E27FC236}">
                <a16:creationId xmlns:a16="http://schemas.microsoft.com/office/drawing/2014/main" id="{DA6505A8-6966-4BC7-A6AE-0F526FA7D153}"/>
              </a:ext>
            </a:extLst>
          </p:cNvPr>
          <p:cNvSpPr>
            <a:spLocks noGrp="1"/>
          </p:cNvSpPr>
          <p:nvPr>
            <p:ph type="title"/>
          </p:nvPr>
        </p:nvSpPr>
        <p:spPr/>
        <p:txBody>
          <a:bodyPr/>
          <a:lstStyle/>
          <a:p>
            <a:r>
              <a:rPr lang="nl-BE" dirty="0"/>
              <a:t>Exercice 5</a:t>
            </a:r>
            <a:endParaRPr lang="en-GB" dirty="0"/>
          </a:p>
        </p:txBody>
      </p:sp>
    </p:spTree>
    <p:extLst>
      <p:ext uri="{BB962C8B-B14F-4D97-AF65-F5344CB8AC3E}">
        <p14:creationId xmlns:p14="http://schemas.microsoft.com/office/powerpoint/2010/main" val="344946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55EE95-A693-40B9-A779-88FB0229DB1F}"/>
              </a:ext>
            </a:extLst>
          </p:cNvPr>
          <p:cNvSpPr>
            <a:spLocks noGrp="1"/>
          </p:cNvSpPr>
          <p:nvPr>
            <p:ph idx="1"/>
          </p:nvPr>
        </p:nvSpPr>
        <p:spPr/>
        <p:txBody>
          <a:bodyPr/>
          <a:lstStyle/>
          <a:p>
            <a:r>
              <a:rPr lang="nl-BE" dirty="0"/>
              <a:t>Vul de Franse vertaling in. Gebruik je woordenboek achteraan je livre. (of internet) </a:t>
            </a:r>
            <a:r>
              <a:rPr lang="nl-BE" dirty="0">
                <a:sym typeface="Wingdings" panose="05000000000000000000" pitchFamily="2" charset="2"/>
              </a:rPr>
              <a:t></a:t>
            </a:r>
            <a:endParaRPr lang="en-GB" dirty="0"/>
          </a:p>
        </p:txBody>
      </p:sp>
      <p:sp>
        <p:nvSpPr>
          <p:cNvPr id="3" name="Title 2">
            <a:extLst>
              <a:ext uri="{FF2B5EF4-FFF2-40B4-BE49-F238E27FC236}">
                <a16:creationId xmlns:a16="http://schemas.microsoft.com/office/drawing/2014/main" id="{E2F01C9F-35B2-46FD-A9C3-22254F3B2BD2}"/>
              </a:ext>
            </a:extLst>
          </p:cNvPr>
          <p:cNvSpPr>
            <a:spLocks noGrp="1"/>
          </p:cNvSpPr>
          <p:nvPr>
            <p:ph type="title"/>
          </p:nvPr>
        </p:nvSpPr>
        <p:spPr/>
        <p:txBody>
          <a:bodyPr/>
          <a:lstStyle/>
          <a:p>
            <a:r>
              <a:rPr lang="nl-BE" dirty="0"/>
              <a:t>Exercice 6</a:t>
            </a:r>
            <a:endParaRPr lang="en-GB" dirty="0"/>
          </a:p>
        </p:txBody>
      </p:sp>
    </p:spTree>
    <p:extLst>
      <p:ext uri="{BB962C8B-B14F-4D97-AF65-F5344CB8AC3E}">
        <p14:creationId xmlns:p14="http://schemas.microsoft.com/office/powerpoint/2010/main" val="268257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62BC7-88FA-43FF-A86E-B95EBC725D47}"/>
              </a:ext>
            </a:extLst>
          </p:cNvPr>
          <p:cNvSpPr>
            <a:spLocks noGrp="1"/>
          </p:cNvSpPr>
          <p:nvPr>
            <p:ph idx="1"/>
          </p:nvPr>
        </p:nvSpPr>
        <p:spPr/>
        <p:txBody>
          <a:bodyPr/>
          <a:lstStyle/>
          <a:p>
            <a:r>
              <a:rPr lang="nl-BE" dirty="0"/>
              <a:t>Je bent klaar voor deze week </a:t>
            </a:r>
            <a:r>
              <a:rPr lang="nl-BE" dirty="0">
                <a:sym typeface="Wingdings" panose="05000000000000000000" pitchFamily="2" charset="2"/>
              </a:rPr>
              <a:t></a:t>
            </a:r>
          </a:p>
          <a:p>
            <a:r>
              <a:rPr lang="nl-BE" dirty="0">
                <a:sym typeface="Wingdings" panose="05000000000000000000" pitchFamily="2" charset="2"/>
              </a:rPr>
              <a:t>Verbetersleutel komt op de blog! </a:t>
            </a:r>
          </a:p>
          <a:p>
            <a:endParaRPr lang="nl-BE" dirty="0">
              <a:sym typeface="Wingdings" panose="05000000000000000000" pitchFamily="2" charset="2"/>
            </a:endParaRPr>
          </a:p>
          <a:p>
            <a:endParaRPr lang="nl-BE" dirty="0">
              <a:sym typeface="Wingdings" panose="05000000000000000000" pitchFamily="2" charset="2"/>
            </a:endParaRPr>
          </a:p>
          <a:p>
            <a:pPr marL="0" indent="0">
              <a:buNone/>
            </a:pPr>
            <a:r>
              <a:rPr lang="nl-BE" dirty="0">
                <a:sym typeface="Wingdings" panose="05000000000000000000" pitchFamily="2" charset="2"/>
              </a:rPr>
              <a:t>Succes! </a:t>
            </a:r>
          </a:p>
          <a:p>
            <a:pPr marL="0" indent="0">
              <a:buNone/>
            </a:pPr>
            <a:r>
              <a:rPr lang="nl-BE" dirty="0">
                <a:sym typeface="Wingdings" panose="05000000000000000000" pitchFamily="2" charset="2"/>
              </a:rPr>
              <a:t>Liefs juf </a:t>
            </a:r>
            <a:endParaRPr lang="en-GB" dirty="0"/>
          </a:p>
        </p:txBody>
      </p:sp>
      <p:sp>
        <p:nvSpPr>
          <p:cNvPr id="3" name="Title 2">
            <a:extLst>
              <a:ext uri="{FF2B5EF4-FFF2-40B4-BE49-F238E27FC236}">
                <a16:creationId xmlns:a16="http://schemas.microsoft.com/office/drawing/2014/main" id="{27C43DA7-EBBA-451E-B5CC-2B98FC7C2B2F}"/>
              </a:ext>
            </a:extLst>
          </p:cNvPr>
          <p:cNvSpPr>
            <a:spLocks noGrp="1"/>
          </p:cNvSpPr>
          <p:nvPr>
            <p:ph type="title"/>
          </p:nvPr>
        </p:nvSpPr>
        <p:spPr/>
        <p:txBody>
          <a:bodyPr/>
          <a:lstStyle/>
          <a:p>
            <a:r>
              <a:rPr lang="nl-BE" dirty="0"/>
              <a:t>Klaar </a:t>
            </a:r>
            <a:endParaRPr lang="en-GB" dirty="0"/>
          </a:p>
        </p:txBody>
      </p:sp>
      <p:sp>
        <p:nvSpPr>
          <p:cNvPr id="4" name="Heart 3">
            <a:extLst>
              <a:ext uri="{FF2B5EF4-FFF2-40B4-BE49-F238E27FC236}">
                <a16:creationId xmlns:a16="http://schemas.microsoft.com/office/drawing/2014/main" id="{8F2B148B-EF3B-476F-9192-2168FB1D8AC3}"/>
              </a:ext>
            </a:extLst>
          </p:cNvPr>
          <p:cNvSpPr/>
          <p:nvPr/>
        </p:nvSpPr>
        <p:spPr>
          <a:xfrm>
            <a:off x="2650836" y="3879272"/>
            <a:ext cx="461818" cy="38792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2349872"/>
      </p:ext>
    </p:extLst>
  </p:cSld>
  <p:clrMapOvr>
    <a:masterClrMapping/>
  </p:clrMapOvr>
</p:sld>
</file>

<file path=ppt/theme/theme1.xml><?xml version="1.0" encoding="utf-8"?>
<a:theme xmlns:a="http://schemas.openxmlformats.org/drawingml/2006/main" name="Office Theme">
  <a:themeElements>
    <a:clrScheme name="Fashion Brochure">
      <a:dk1>
        <a:sysClr val="windowText" lastClr="000000"/>
      </a:dk1>
      <a:lt1>
        <a:sysClr val="window" lastClr="FFFFFF"/>
      </a:lt1>
      <a:dk2>
        <a:srgbClr val="454551"/>
      </a:dk2>
      <a:lt2>
        <a:srgbClr val="D8D9DC"/>
      </a:lt2>
      <a:accent1>
        <a:srgbClr val="E32D91"/>
      </a:accent1>
      <a:accent2>
        <a:srgbClr val="0C0C0C"/>
      </a:accent2>
      <a:accent3>
        <a:srgbClr val="595959"/>
      </a:accent3>
      <a:accent4>
        <a:srgbClr val="F9D5E9"/>
      </a:accent4>
      <a:accent5>
        <a:srgbClr val="EE81BD"/>
      </a:accent5>
      <a:accent6>
        <a:srgbClr val="D54773"/>
      </a:accent6>
      <a:hlink>
        <a:srgbClr val="C830CC"/>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 presentationTF16411254.potx" id="{856A3638-C89C-468F-B2D3-94DA7F701BF7}" vid="{2B0C2FFE-1B57-46B1-BD5A-BF924309ED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1DA07E-9A1F-402C-A357-ABD24F8C703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D0B596E-8E5F-4DB7-9C0B-A416410C0F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presentation</Template>
  <TotalTime>0</TotalTime>
  <Words>278</Words>
  <Application>Microsoft Office PowerPoint</Application>
  <PresentationFormat>Widescreen</PresentationFormat>
  <Paragraphs>35</Paragraphs>
  <Slides>8</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Unité 18</vt:lpstr>
      <vt:lpstr>Le livre </vt:lpstr>
      <vt:lpstr>Exercice 1</vt:lpstr>
      <vt:lpstr>Excercice 3</vt:lpstr>
      <vt:lpstr>Exercice 2</vt:lpstr>
      <vt:lpstr>Exercice 5</vt:lpstr>
      <vt:lpstr>Exercice 6</vt:lpstr>
      <vt:lpstr>Klaar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2020-05-21T10:44:40Z</dcterms:created>
  <dcterms:modified xsi:type="dcterms:W3CDTF">2020-05-22T08:35:27Z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