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C2C415-D6A5-4590-BF2F-C95CA0AA5810}" type="datetimeFigureOut">
              <a:rPr lang="es-MX" smtClean="0"/>
              <a:t>21/06/2013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4AFD71-9FDA-4562-9813-20D9F51E21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51764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4AFD71-9FDA-4562-9813-20D9F51E214D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5535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674-07F5-47C3-9A55-ED452DD1D29C}" type="datetimeFigureOut">
              <a:rPr lang="es-MX" smtClean="0"/>
              <a:t>21/06/2013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609F2-124A-4BCF-BB07-982A87A8038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9299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674-07F5-47C3-9A55-ED452DD1D29C}" type="datetimeFigureOut">
              <a:rPr lang="es-MX" smtClean="0"/>
              <a:t>21/06/2013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609F2-124A-4BCF-BB07-982A87A8038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483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674-07F5-47C3-9A55-ED452DD1D29C}" type="datetimeFigureOut">
              <a:rPr lang="es-MX" smtClean="0"/>
              <a:t>21/06/2013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609F2-124A-4BCF-BB07-982A87A8038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0997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674-07F5-47C3-9A55-ED452DD1D29C}" type="datetimeFigureOut">
              <a:rPr lang="es-MX" smtClean="0"/>
              <a:t>21/06/2013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609F2-124A-4BCF-BB07-982A87A8038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2250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674-07F5-47C3-9A55-ED452DD1D29C}" type="datetimeFigureOut">
              <a:rPr lang="es-MX" smtClean="0"/>
              <a:t>21/06/2013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609F2-124A-4BCF-BB07-982A87A8038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5165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674-07F5-47C3-9A55-ED452DD1D29C}" type="datetimeFigureOut">
              <a:rPr lang="es-MX" smtClean="0"/>
              <a:t>21/06/2013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609F2-124A-4BCF-BB07-982A87A8038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9849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674-07F5-47C3-9A55-ED452DD1D29C}" type="datetimeFigureOut">
              <a:rPr lang="es-MX" smtClean="0"/>
              <a:t>21/06/2013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609F2-124A-4BCF-BB07-982A87A8038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37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674-07F5-47C3-9A55-ED452DD1D29C}" type="datetimeFigureOut">
              <a:rPr lang="es-MX" smtClean="0"/>
              <a:t>21/06/2013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609F2-124A-4BCF-BB07-982A87A8038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4135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674-07F5-47C3-9A55-ED452DD1D29C}" type="datetimeFigureOut">
              <a:rPr lang="es-MX" smtClean="0"/>
              <a:t>21/06/2013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609F2-124A-4BCF-BB07-982A87A8038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27005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674-07F5-47C3-9A55-ED452DD1D29C}" type="datetimeFigureOut">
              <a:rPr lang="es-MX" smtClean="0"/>
              <a:t>21/06/2013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609F2-124A-4BCF-BB07-982A87A8038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2944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2674-07F5-47C3-9A55-ED452DD1D29C}" type="datetimeFigureOut">
              <a:rPr lang="es-MX" smtClean="0"/>
              <a:t>21/06/2013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609F2-124A-4BCF-BB07-982A87A8038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8151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62674-07F5-47C3-9A55-ED452DD1D29C}" type="datetimeFigureOut">
              <a:rPr lang="es-MX" smtClean="0"/>
              <a:t>21/06/2013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609F2-124A-4BCF-BB07-982A87A8038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1566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656549" y="1852374"/>
            <a:ext cx="568027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itchFamily="34" charset="0"/>
              </a:rPr>
              <a:t>EL NIÑO Y EL DESARROLLO</a:t>
            </a:r>
          </a:p>
          <a:p>
            <a:pPr algn="ctr"/>
            <a:r>
              <a:rPr lang="es-ES" sz="2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itchFamily="34" charset="0"/>
              </a:rPr>
              <a:t>PSICOMOTRIZ</a:t>
            </a:r>
            <a:endParaRPr lang="es-ES" sz="2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131840" y="5589240"/>
            <a:ext cx="57719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itchFamily="34" charset="0"/>
              </a:rPr>
              <a:t>ARACELI VELAZQUEZ ENRIQUEZ</a:t>
            </a:r>
          </a:p>
          <a:p>
            <a:pPr algn="ctr"/>
            <a:r>
              <a:rPr lang="es-ES" sz="2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itchFamily="34" charset="0"/>
              </a:rPr>
              <a:t>2º semestre</a:t>
            </a:r>
            <a:endParaRPr lang="es-ES" sz="2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6" name="5 Imagen" descr="http://pequelia.es/files/2011/12/pasos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08920"/>
            <a:ext cx="3979630" cy="2138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6 Rectángulo"/>
          <p:cNvSpPr/>
          <p:nvPr/>
        </p:nvSpPr>
        <p:spPr>
          <a:xfrm>
            <a:off x="2435240" y="513546"/>
            <a:ext cx="403245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INSTITUTO PEDAGÓGICO Y DE</a:t>
            </a:r>
          </a:p>
          <a:p>
            <a:pPr algn="ctr"/>
            <a:r>
              <a:rPr lang="es-ES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ESTUDIOS SUPERIORES DE </a:t>
            </a:r>
          </a:p>
          <a:p>
            <a:pPr algn="ctr"/>
            <a:r>
              <a:rPr lang="es-ES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TOLUCA</a:t>
            </a:r>
          </a:p>
          <a:p>
            <a:pPr algn="ctr"/>
            <a:endParaRPr lang="es-ES" sz="2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http://www.ipyest.edu.mx/img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915" y="303371"/>
            <a:ext cx="981075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204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http://catedu.es/arablogs/repositorio/1594/psicomotricidad_2.jpg"/>
          <p:cNvSpPr>
            <a:spLocks noChangeAspect="1" noChangeArrowheads="1"/>
          </p:cNvSpPr>
          <p:nvPr/>
        </p:nvSpPr>
        <p:spPr bwMode="auto">
          <a:xfrm>
            <a:off x="63500" y="-136525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2" name="Picture 4" descr="http://centros2.pntic.mec.es/cp.santa.barbara2/imagenes/PSICOMOTRICID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789040"/>
            <a:ext cx="3410744" cy="24102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467544" y="548680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El concepto de psicomotricidad se divide en dos partes: motriz, movimiento; y psiquismo, que determina las acciones en dos fases el socio afectivo y el cognitivo. Estos dos términos forman el desarrollo íntegro del individuo.</a:t>
            </a:r>
          </a:p>
          <a:p>
            <a:pPr algn="just"/>
            <a:r>
              <a:rPr lang="es-MX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Conocido es que el origen de toda manifestación motora radica fundamentalmente en el funcionamiento del sistema nervioso.</a:t>
            </a:r>
          </a:p>
          <a:p>
            <a:pPr algn="just"/>
            <a:endParaRPr lang="es-MX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La 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educación psicomotriz es definida como el control mental de la expresión motora con una finalidad propuesta, y para lograrla es necesario establecer una organización que pueda atender en forma consciente y constante de las necesidades de los desplazamientos del cuerpo, así como los movimientos de la mirada y las solicitaciones auditivas y del </a:t>
            </a:r>
            <a:r>
              <a:rPr lang="es-MX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lenguaje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es-MX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829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http://4.bp.blogspot.com/-9BkDOy9MRgI/UTcV_-9i0UI/AAAAAAAAAlk/jCMBh-MPuXk/s1600/psicomotricidad_02_72.jpg"/>
          <p:cNvSpPr>
            <a:spLocks noChangeAspect="1" noChangeArrowheads="1"/>
          </p:cNvSpPr>
          <p:nvPr/>
        </p:nvSpPr>
        <p:spPr bwMode="auto">
          <a:xfrm>
            <a:off x="63500" y="-136525"/>
            <a:ext cx="571500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30" name="Picture 6" descr="http://4.bp.blogspot.com/-9BkDOy9MRgI/UTcV_-9i0UI/AAAAAAAAAlk/jCMBh-MPuXk/s1600/psicomotricidad_02_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172" y="2640969"/>
            <a:ext cx="3308476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4.bp.blogspot.com/-PQ6PMS44zaE/TaWrH2-FlVI/AAAAAAAAAZc/QQLyvobz-ow/s1600/kindergarten_team_pic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36912"/>
            <a:ext cx="2619375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539552" y="620688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TAXONOMIA DE LA PSICOMOTRICIDAD</a:t>
            </a:r>
            <a:endParaRPr lang="es-MX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 el objetivo de comprender el funcionamiento de la psicomotricidad se ha conceptuado la siguiente clasificación:</a:t>
            </a:r>
          </a:p>
          <a:p>
            <a:pPr lvl="0" algn="just"/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Psicomotricidad General.</a:t>
            </a:r>
            <a:endParaRPr lang="es-MX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Psicomotricidad Específica.</a:t>
            </a:r>
            <a:endParaRPr lang="es-MX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256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67544" y="404664"/>
            <a:ext cx="82809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La 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adquisición funcional de la aprehensión y la habilidad manual se desarrolla en tiempo de acuerdo con el siguiente esquema:</a:t>
            </a:r>
          </a:p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TONO DE LA CABEZA:</a:t>
            </a:r>
            <a:endParaRPr lang="es-MX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 recién nacido la cabeza se movía en todas direcciones pero ya en este periodo el autor describe un esbozo de enderezamiento cuando el tronco está vertical</a:t>
            </a:r>
          </a:p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ientras descansa encima de los antebrazos doblados su cabeza se mantiene erguida de una manera estable.</a:t>
            </a:r>
          </a:p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TRONO Y POSICIÓN SENTADA:</a:t>
            </a:r>
            <a:endParaRPr lang="es-MX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 recién nacido existía una cifosis global de la espalda que contraste con la imposibilidad de extender los miembros inferiores.</a:t>
            </a:r>
          </a:p>
        </p:txBody>
      </p:sp>
      <p:pic>
        <p:nvPicPr>
          <p:cNvPr id="3" name="2 Imagen" descr="http://www.medicasur.com/work/models/ms/Resource/6341/1/images/bebePecho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206" y="3861048"/>
            <a:ext cx="2855595" cy="1291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3348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39552" y="449988"/>
            <a:ext cx="827464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es-MX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acia los 3 meses, esencial de los movimientos para ejecutar actos simples.</a:t>
            </a:r>
            <a:endParaRPr kumimoji="0" lang="es-MX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es-MX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acia los cuatro o cinco meses se incorpora sobre sus miembros superiores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extendidos; la cabeza se halla en hipertensión.</a:t>
            </a:r>
            <a:endParaRPr kumimoji="0" lang="es-MX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</a:t>
            </a:r>
            <a:r>
              <a:rPr kumimoji="0" lang="es-MX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los 4 meses la parte alta del tronco es recta, la parte baja </a:t>
            </a:r>
            <a:r>
              <a:rPr kumimoji="0" lang="es-MX" b="0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cifótica</a:t>
            </a:r>
            <a:r>
              <a:rPr kumimoji="0" lang="es-MX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el vértice de la curvase sitúa en el nivel de los lumbares medios.</a:t>
            </a:r>
            <a:endParaRPr kumimoji="0" lang="es-MX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11 Imagen" descr="http://pequebebes.com/wp-content/2012/06/recien-nacid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319" y="1988840"/>
            <a:ext cx="2341880" cy="1327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179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539754" y="3449488"/>
            <a:ext cx="8136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acia los 5 meses, movimientos de carácter manual.</a:t>
            </a:r>
          </a:p>
        </p:txBody>
      </p:sp>
      <p:pic>
        <p:nvPicPr>
          <p:cNvPr id="15" name="14 Imagen" descr="http://turopadealgodon.com/blog/wp-content/uploads/2011/05/Bebe-ban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299" y="4019705"/>
            <a:ext cx="2120900" cy="1407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351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67544" y="548680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TONO DE LA CABEZA:</a:t>
            </a:r>
            <a:endParaRPr lang="es-MX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ntre 6 y 7 meses, movimientos de aprehensión con la finalidad de obtener un objeto, con acciones de </a:t>
            </a:r>
            <a:r>
              <a:rPr lang="es-MX" dirty="0" err="1">
                <a:solidFill>
                  <a:schemeClr val="accent2">
                    <a:lumMod val="75000"/>
                  </a:schemeClr>
                </a:solidFill>
              </a:rPr>
              <a:t>ambidextrismo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 fisiológico.</a:t>
            </a:r>
          </a:p>
          <a:p>
            <a:pPr algn="just"/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l niño acostado </a:t>
            </a:r>
            <a:r>
              <a:rPr lang="es-MX" dirty="0" err="1">
                <a:solidFill>
                  <a:schemeClr val="accent2">
                    <a:lumMod val="75000"/>
                  </a:schemeClr>
                </a:solidFill>
              </a:rPr>
              <a:t>acostado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 de espaldas es capaz de alzar la cabeza del plano de la cama.</a:t>
            </a:r>
          </a:p>
        </p:txBody>
      </p:sp>
      <p:pic>
        <p:nvPicPr>
          <p:cNvPr id="3" name="2 Imagen" descr="http://www.drvaladezginecobstetricia.com.mx/portal/imagenes/urgencias/urgenciaspediatria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058341"/>
            <a:ext cx="2126615" cy="1442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Rectángulo"/>
          <p:cNvSpPr/>
          <p:nvPr/>
        </p:nvSpPr>
        <p:spPr>
          <a:xfrm>
            <a:off x="467544" y="3472981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TRONCO Y POSICIÓN SENTADA:</a:t>
            </a:r>
            <a:endParaRPr lang="es-MX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acia los 14 y 15 meses, capacidad para manipular y abrir una caja pequeña de cartón. </a:t>
            </a:r>
          </a:p>
          <a:p>
            <a:pPr algn="just"/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uede ponerse en pie solo.</a:t>
            </a:r>
          </a:p>
          <a:p>
            <a:pPr algn="just"/>
            <a:r>
              <a:rPr lang="es-MX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s-MX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nos meses más se levantará merced al relajamiento de los miembros inferiores, ayudados por el impulso de los miembros superiores.</a:t>
            </a:r>
          </a:p>
        </p:txBody>
      </p:sp>
      <p:pic>
        <p:nvPicPr>
          <p:cNvPr id="5" name="4 Imagen" descr="http://innovativekidsblog.files.wordpress.com/2012/06/baby_in_box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922" y="5196859"/>
            <a:ext cx="2002155" cy="1345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5762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437413"/>
              </p:ext>
            </p:extLst>
          </p:nvPr>
        </p:nvGraphicFramePr>
        <p:xfrm>
          <a:off x="427382" y="1059462"/>
          <a:ext cx="8229600" cy="33263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29600"/>
              </a:tblGrid>
              <a:tr h="1900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El desarrollo motor grueso en niños de 3 a 6 años debe incluir:</a:t>
                      </a:r>
                      <a:endParaRPr lang="es-MX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10" marR="67610" marT="0" marB="0"/>
                </a:tc>
              </a:tr>
              <a:tr h="2712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s-ES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Resultar con mayor habilidad para correr, saltar, hacer los primeros lanzamientos y patear.</a:t>
                      </a:r>
                      <a:endParaRPr lang="es-MX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*Atrapar una pelota que rebota.</a:t>
                      </a:r>
                      <a:endParaRPr lang="es-MX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*Pedalear un triciclo (a los3 años); ser capaz de manejarlo bien a los 4 años.</a:t>
                      </a:r>
                      <a:endParaRPr lang="es-MX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*Saltar en un pie (alrededor de los 4 años) y posteriormente hacer equilibrio sobre un solo pie durante unos 5 segundos.</a:t>
                      </a:r>
                      <a:endParaRPr lang="es-MX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*Caminar apoyando desde el talón hasta los dedos (alrededor de los 5 años).</a:t>
                      </a:r>
                      <a:endParaRPr lang="es-MX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*Salta sin dificultades.</a:t>
                      </a:r>
                      <a:endParaRPr lang="es-MX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*Mantiene el equilibrio sobre la punta de los pies varios segundos.</a:t>
                      </a:r>
                      <a:endParaRPr lang="es-MX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*Puede abotonarse la ropa y hacerse nudo de los zapatos. </a:t>
                      </a:r>
                      <a:endParaRPr lang="es-MX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*Sube y baja escaleras alternando los pies.</a:t>
                      </a:r>
                      <a:endParaRPr lang="es-MX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610" marR="6761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21662" y="392036"/>
            <a:ext cx="87484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El desarrollo de la psicomotricidad entre los 2 y los 6 años es un aspecto decisivo en el crecimiento de los niños.</a:t>
            </a: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Imagen" descr="http://www.hispagimnasios.com/a_entrenam/desarrollo_motriz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682994"/>
            <a:ext cx="2190001" cy="15107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6 Imagen" descr="http://2.bp.blogspot.com/_A7_Rjp-fsG8/TSj3H3SBmdI/AAAAAAAAcQA/0anMfwnSKEI/s1600/6.+ni%25C3%25B1os+pelot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688974"/>
            <a:ext cx="2204720" cy="1559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0999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593</Words>
  <Application>Microsoft Office PowerPoint</Application>
  <PresentationFormat>Presentación en pantalla (4:3)</PresentationFormat>
  <Paragraphs>46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ACER</dc:creator>
  <cp:lastModifiedBy>ACER</cp:lastModifiedBy>
  <cp:revision>11</cp:revision>
  <dcterms:created xsi:type="dcterms:W3CDTF">2013-06-21T03:08:16Z</dcterms:created>
  <dcterms:modified xsi:type="dcterms:W3CDTF">2013-06-22T01:56:13Z</dcterms:modified>
</cp:coreProperties>
</file>