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6" r:id="rId3"/>
    <p:sldId id="265" r:id="rId4"/>
    <p:sldId id="257" r:id="rId5"/>
    <p:sldId id="267" r:id="rId6"/>
    <p:sldId id="268" r:id="rId7"/>
    <p:sldId id="269" r:id="rId8"/>
    <p:sldId id="275" r:id="rId9"/>
    <p:sldId id="270" r:id="rId10"/>
    <p:sldId id="272" r:id="rId11"/>
    <p:sldId id="273" r:id="rId12"/>
    <p:sldId id="274" r:id="rId13"/>
    <p:sldId id="271" r:id="rId14"/>
    <p:sldId id="259" r:id="rId15"/>
    <p:sldId id="276" r:id="rId16"/>
    <p:sldId id="277" r:id="rId17"/>
    <p:sldId id="278" r:id="rId18"/>
    <p:sldId id="279" r:id="rId19"/>
    <p:sldId id="26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1A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laycast.ru/uploads/2015/02/24/12307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61"/>
            <a:ext cx="9277548" cy="684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2204864"/>
            <a:ext cx="57606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Презентация к уроку по учебному предмету «Литературное чтение». </a:t>
            </a:r>
          </a:p>
          <a:p>
            <a:pPr algn="ctr"/>
            <a:r>
              <a:rPr lang="ru-RU" sz="2400" b="1" dirty="0" smtClean="0"/>
              <a:t>3 класс.</a:t>
            </a:r>
          </a:p>
          <a:p>
            <a:pPr algn="ctr"/>
            <a:r>
              <a:rPr lang="ru-RU" sz="2400" b="1" dirty="0" smtClean="0"/>
              <a:t>Раздел «Весна пришла».</a:t>
            </a:r>
          </a:p>
          <a:p>
            <a:pPr algn="ctr"/>
            <a:r>
              <a:rPr lang="ru-RU" sz="2400" b="1" dirty="0" smtClean="0"/>
              <a:t>Тема урока «Народные песни».</a:t>
            </a:r>
            <a:endParaRPr lang="ru-RU" sz="2400" b="1" dirty="0"/>
          </a:p>
        </p:txBody>
      </p:sp>
      <p:pic>
        <p:nvPicPr>
          <p:cNvPr id="1028" name="Picture 4" descr="http://kniga-zor.ru/wp-content/uploads/2016/01/a00f7eeea830f11c7fb9fba858f90794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6632"/>
            <a:ext cx="4913461" cy="1506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94638" y="5229200"/>
            <a:ext cx="54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Подготовила:</a:t>
            </a:r>
          </a:p>
          <a:p>
            <a:pPr algn="ctr"/>
            <a:r>
              <a:rPr lang="ru-RU" dirty="0" smtClean="0"/>
              <a:t> Грушина Наталья Евгеньевна</a:t>
            </a:r>
          </a:p>
          <a:p>
            <a:pPr algn="ctr"/>
            <a:r>
              <a:rPr lang="ru-RU" dirty="0"/>
              <a:t>у</a:t>
            </a:r>
            <a:r>
              <a:rPr lang="ru-RU" dirty="0" smtClean="0"/>
              <a:t>читель начальных классов</a:t>
            </a:r>
          </a:p>
          <a:p>
            <a:pPr algn="ctr"/>
            <a:r>
              <a:rPr lang="ru-RU" dirty="0" smtClean="0"/>
              <a:t>МБОУ «Средняя школа №28» г. Ульяновска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37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laycast.ru/uploads/2015/02/24/12307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" y="0"/>
            <a:ext cx="9277548" cy="684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1178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И.Левитан «Весна. Большая вода»</a:t>
            </a:r>
            <a:endParaRPr lang="ru-RU" dirty="0"/>
          </a:p>
        </p:txBody>
      </p:sp>
      <p:pic>
        <p:nvPicPr>
          <p:cNvPr id="4" name="Содержимое 3" descr="vesna-bolshaya-voda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55776" y="1628800"/>
            <a:ext cx="4659718" cy="5040560"/>
          </a:xfrm>
        </p:spPr>
      </p:pic>
    </p:spTree>
    <p:extLst>
      <p:ext uri="{BB962C8B-B14F-4D97-AF65-F5344CB8AC3E}">
        <p14:creationId xmlns:p14="http://schemas.microsoft.com/office/powerpoint/2010/main" val="63305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laycast.ru/uploads/2015/02/24/12307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" y="0"/>
            <a:ext cx="9277548" cy="684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8229600" cy="1143000"/>
          </a:xfrm>
        </p:spPr>
        <p:txBody>
          <a:bodyPr/>
          <a:lstStyle/>
          <a:p>
            <a:r>
              <a:rPr lang="ru-RU" dirty="0" smtClean="0"/>
              <a:t>И.Левитан «Март»</a:t>
            </a:r>
            <a:endParaRPr lang="ru-RU" dirty="0"/>
          </a:p>
        </p:txBody>
      </p:sp>
      <p:pic>
        <p:nvPicPr>
          <p:cNvPr id="4" name="Содержимое 3" descr="mart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72000" y="1813180"/>
            <a:ext cx="5746540" cy="4712163"/>
          </a:xfrm>
        </p:spPr>
      </p:pic>
    </p:spTree>
    <p:extLst>
      <p:ext uri="{BB962C8B-B14F-4D97-AF65-F5344CB8AC3E}">
        <p14:creationId xmlns:p14="http://schemas.microsoft.com/office/powerpoint/2010/main" val="317007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laycast.ru/uploads/2015/02/24/12307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" y="0"/>
            <a:ext cx="9277548" cy="684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8229600" cy="1143000"/>
          </a:xfrm>
        </p:spPr>
        <p:txBody>
          <a:bodyPr/>
          <a:lstStyle/>
          <a:p>
            <a:r>
              <a:rPr lang="ru-RU" dirty="0" smtClean="0"/>
              <a:t>А.Саврасов «Грачи прилетели»</a:t>
            </a:r>
            <a:endParaRPr lang="ru-RU" dirty="0"/>
          </a:p>
        </p:txBody>
      </p:sp>
      <p:pic>
        <p:nvPicPr>
          <p:cNvPr id="4" name="Содержимое 3" descr="grachi-prileteli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34390" y="1600200"/>
            <a:ext cx="3897850" cy="5076376"/>
          </a:xfrm>
        </p:spPr>
      </p:pic>
    </p:spTree>
    <p:extLst>
      <p:ext uri="{BB962C8B-B14F-4D97-AF65-F5344CB8AC3E}">
        <p14:creationId xmlns:p14="http://schemas.microsoft.com/office/powerpoint/2010/main" val="369774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playcast.ru/uploads/2015/02/24/12307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" y="0"/>
            <a:ext cx="9277548" cy="684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http://images.myshared.ru/4/7835/slide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" y="54035"/>
            <a:ext cx="5131477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28175" y="1124744"/>
            <a:ext cx="2592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/>
              <a:t>А как на Руси зазывали весну?</a:t>
            </a:r>
            <a:endParaRPr lang="ru-RU" sz="32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613593" y="1909574"/>
            <a:ext cx="319756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/>
              <a:t>Пели песни  (</a:t>
            </a:r>
            <a:r>
              <a:rPr lang="ru-RU" sz="3200" b="1" i="1" dirty="0" err="1" smtClean="0"/>
              <a:t>заклички</a:t>
            </a:r>
            <a:r>
              <a:rPr lang="ru-RU" sz="3200" b="1" i="1" dirty="0" smtClean="0"/>
              <a:t>), водили хороводы, пекли печенье – «жаворонков»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265990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playcast.ru/uploads/2015/02/24/12307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42" y="-1"/>
            <a:ext cx="9277548" cy="684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6227" y="316175"/>
            <a:ext cx="75892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В былые времена в крестьянских семьях дети быстро обучались у своих сверстников различного рода </a:t>
            </a:r>
            <a:r>
              <a:rPr lang="ru-RU" sz="2800" b="1" i="1" dirty="0" err="1"/>
              <a:t>закличкам</a:t>
            </a:r>
            <a:r>
              <a:rPr lang="ru-RU" sz="2800" b="1" dirty="0"/>
              <a:t> (от слова заклик</a:t>
            </a:r>
            <a:r>
              <a:rPr lang="ru-RU" sz="2800" b="1" i="1" dirty="0"/>
              <a:t>а</a:t>
            </a:r>
            <a:r>
              <a:rPr lang="ru-RU" sz="2800" b="1" dirty="0"/>
              <a:t>ть – «приглашать, торопить, просить»). </a:t>
            </a:r>
            <a:r>
              <a:rPr lang="ru-RU" sz="2800" b="1" i="1" dirty="0" err="1"/>
              <a:t>Заклички</a:t>
            </a:r>
            <a:r>
              <a:rPr lang="ru-RU" sz="2800" b="1" dirty="0"/>
              <a:t> – это обращение к весне, солнцу, радуге, Масленице, птицам, дождю. В начале марта дети заклинивали весну</a:t>
            </a:r>
            <a:r>
              <a:rPr lang="ru-RU" sz="2800" b="1" dirty="0" smtClean="0"/>
              <a:t>: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91272" y="3573016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>
                <a:solidFill>
                  <a:srgbClr val="3C1A56"/>
                </a:solidFill>
              </a:rPr>
              <a:t>Весна, весна красная,</a:t>
            </a:r>
            <a:br>
              <a:rPr lang="ru-RU" sz="2800" b="1" i="1" dirty="0">
                <a:solidFill>
                  <a:srgbClr val="3C1A56"/>
                </a:solidFill>
              </a:rPr>
            </a:br>
            <a:r>
              <a:rPr lang="ru-RU" sz="2800" b="1" i="1" dirty="0">
                <a:solidFill>
                  <a:srgbClr val="3C1A56"/>
                </a:solidFill>
              </a:rPr>
              <a:t>Приди, весна, с радостью,</a:t>
            </a:r>
            <a:br>
              <a:rPr lang="ru-RU" sz="2800" b="1" i="1" dirty="0">
                <a:solidFill>
                  <a:srgbClr val="3C1A56"/>
                </a:solidFill>
              </a:rPr>
            </a:br>
            <a:r>
              <a:rPr lang="ru-RU" sz="2800" b="1" i="1" dirty="0">
                <a:solidFill>
                  <a:srgbClr val="3C1A56"/>
                </a:solidFill>
              </a:rPr>
              <a:t>С радостью, с радостью,</a:t>
            </a:r>
            <a:br>
              <a:rPr lang="ru-RU" sz="2800" b="1" i="1" dirty="0">
                <a:solidFill>
                  <a:srgbClr val="3C1A56"/>
                </a:solidFill>
              </a:rPr>
            </a:br>
            <a:r>
              <a:rPr lang="ru-RU" sz="2800" b="1" i="1" dirty="0">
                <a:solidFill>
                  <a:srgbClr val="3C1A56"/>
                </a:solidFill>
              </a:rPr>
              <a:t>С великою милостью:</a:t>
            </a:r>
            <a:br>
              <a:rPr lang="ru-RU" sz="2800" b="1" i="1" dirty="0">
                <a:solidFill>
                  <a:srgbClr val="3C1A56"/>
                </a:solidFill>
              </a:rPr>
            </a:br>
            <a:r>
              <a:rPr lang="ru-RU" sz="2800" b="1" i="1" dirty="0" err="1">
                <a:solidFill>
                  <a:srgbClr val="3C1A56"/>
                </a:solidFill>
              </a:rPr>
              <a:t>Сo</a:t>
            </a:r>
            <a:r>
              <a:rPr lang="ru-RU" sz="2800" b="1" i="1" dirty="0">
                <a:solidFill>
                  <a:srgbClr val="3C1A56"/>
                </a:solidFill>
              </a:rPr>
              <a:t> льном высоким,</a:t>
            </a:r>
            <a:br>
              <a:rPr lang="ru-RU" sz="2800" b="1" i="1" dirty="0">
                <a:solidFill>
                  <a:srgbClr val="3C1A56"/>
                </a:solidFill>
              </a:rPr>
            </a:br>
            <a:r>
              <a:rPr lang="ru-RU" sz="2800" b="1" i="1" dirty="0">
                <a:solidFill>
                  <a:srgbClr val="3C1A56"/>
                </a:solidFill>
              </a:rPr>
              <a:t>С корнем глубоким,</a:t>
            </a:r>
            <a:br>
              <a:rPr lang="ru-RU" sz="2800" b="1" i="1" dirty="0">
                <a:solidFill>
                  <a:srgbClr val="3C1A56"/>
                </a:solidFill>
              </a:rPr>
            </a:br>
            <a:r>
              <a:rPr lang="ru-RU" sz="2800" b="1" i="1" dirty="0">
                <a:solidFill>
                  <a:srgbClr val="3C1A56"/>
                </a:solidFill>
              </a:rPr>
              <a:t>С хлебами обильными.</a:t>
            </a:r>
          </a:p>
        </p:txBody>
      </p:sp>
    </p:spTree>
    <p:extLst>
      <p:ext uri="{BB962C8B-B14F-4D97-AF65-F5344CB8AC3E}">
        <p14:creationId xmlns:p14="http://schemas.microsoft.com/office/powerpoint/2010/main" val="1961698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laycast.ru/uploads/2015/02/24/12307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42" y="-1"/>
            <a:ext cx="9277548" cy="684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64696" y="26064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Приди, весна, с радостью,</a:t>
            </a:r>
            <a:br>
              <a:rPr lang="ru-RU" sz="2400" dirty="0"/>
            </a:br>
            <a:r>
              <a:rPr lang="ru-RU" sz="2400" dirty="0"/>
              <a:t>С великою милостью:</a:t>
            </a:r>
            <a:br>
              <a:rPr lang="ru-RU" sz="2400" dirty="0"/>
            </a:br>
            <a:r>
              <a:rPr lang="ru-RU" sz="2400" dirty="0"/>
              <a:t>Со льном высоким,</a:t>
            </a:r>
            <a:br>
              <a:rPr lang="ru-RU" sz="2400" dirty="0"/>
            </a:br>
            <a:r>
              <a:rPr lang="ru-RU" sz="2400" dirty="0"/>
              <a:t>С корнем глубоким,</a:t>
            </a:r>
            <a:br>
              <a:rPr lang="ru-RU" sz="2400" dirty="0"/>
            </a:br>
            <a:r>
              <a:rPr lang="ru-RU" sz="2400" dirty="0"/>
              <a:t>С обильными хлебами,</a:t>
            </a:r>
            <a:br>
              <a:rPr lang="ru-RU" sz="2400" dirty="0"/>
            </a:br>
            <a:r>
              <a:rPr lang="ru-RU" sz="2400" dirty="0"/>
              <a:t>С высокими снопами,</a:t>
            </a:r>
            <a:br>
              <a:rPr lang="ru-RU" sz="2400" dirty="0"/>
            </a:br>
            <a:r>
              <a:rPr lang="ru-RU" sz="2400" dirty="0"/>
              <a:t>С малиной, смородиной,</a:t>
            </a:r>
            <a:br>
              <a:rPr lang="ru-RU" sz="2400" dirty="0"/>
            </a:br>
            <a:r>
              <a:rPr lang="ru-RU" sz="2400" dirty="0"/>
              <a:t>Со всякой </a:t>
            </a:r>
            <a:r>
              <a:rPr lang="ru-RU" sz="2400" dirty="0" err="1"/>
              <a:t>садовиной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148064" y="364502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Пришла </a:t>
            </a:r>
            <a:r>
              <a:rPr lang="ru-RU" sz="2400" dirty="0"/>
              <a:t>весна красная,</a:t>
            </a:r>
            <a:br>
              <a:rPr lang="ru-RU" sz="2400" dirty="0"/>
            </a:br>
            <a:r>
              <a:rPr lang="ru-RU" sz="2400" dirty="0"/>
              <a:t>Пришла весна ясная:</a:t>
            </a:r>
            <a:br>
              <a:rPr lang="ru-RU" sz="2400" dirty="0"/>
            </a:br>
            <a:r>
              <a:rPr lang="ru-RU" sz="2400" dirty="0"/>
              <a:t>С солнышком, с ливнями,</a:t>
            </a:r>
            <a:br>
              <a:rPr lang="ru-RU" sz="2400" dirty="0"/>
            </a:br>
            <a:r>
              <a:rPr lang="ru-RU" sz="2400" dirty="0"/>
              <a:t>С песнями дивными.</a:t>
            </a:r>
            <a:br>
              <a:rPr lang="ru-RU" sz="2400" dirty="0"/>
            </a:br>
            <a:r>
              <a:rPr lang="ru-RU" sz="2400" dirty="0"/>
              <a:t>Гуси прилетели,</a:t>
            </a:r>
            <a:br>
              <a:rPr lang="ru-RU" sz="2400" dirty="0"/>
            </a:br>
            <a:r>
              <a:rPr lang="ru-RU" sz="2400" dirty="0"/>
              <a:t>Со </a:t>
            </a:r>
            <a:r>
              <a:rPr lang="ru-RU" sz="2400" dirty="0" err="1"/>
              <a:t>стрёхи</a:t>
            </a:r>
            <a:r>
              <a:rPr lang="ru-RU" sz="2400" dirty="0"/>
              <a:t> — капели.</a:t>
            </a:r>
          </a:p>
        </p:txBody>
      </p:sp>
      <p:pic>
        <p:nvPicPr>
          <p:cNvPr id="16386" name="Picture 2" descr="http://cs628726.vk.me/v628726399/15ee/-xGXkRhgPB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166" y="9129"/>
            <a:ext cx="4760597" cy="6863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2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laycast.ru/uploads/2015/02/24/12307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20"/>
            <a:ext cx="9277548" cy="684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51920" y="327339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Работа по учебнику с.35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2" descr="http://www.ethnospb.ru/photo/events/07fd7d02e7a9cb8cf8b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18495" y="3611383"/>
            <a:ext cx="4225505" cy="3169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http://www.scientificlib.com/en/Biology/Animalia/Chordata/Aves/images/AlaudaArvensis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721" y="850559"/>
            <a:ext cx="3633891" cy="2917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613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laycast.ru/uploads/2015/02/24/12307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" y="0"/>
            <a:ext cx="9277548" cy="684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35696" y="168275"/>
            <a:ext cx="69127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А с каким настроением вы заканчиваете  урок? Что вам особенно понравилось и запомнилось?</a:t>
            </a:r>
            <a:endParaRPr lang="ru-RU" sz="2800" b="1" i="1" dirty="0"/>
          </a:p>
        </p:txBody>
      </p:sp>
      <p:pic>
        <p:nvPicPr>
          <p:cNvPr id="3074" name="Picture 2" descr="http://mou146.ucoz.ru/banner/su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685" y="2790280"/>
            <a:ext cx="2563348" cy="235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age.ncuxolog.ru/2014/04/tuchk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060" y="4606302"/>
            <a:ext cx="24955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playcast.ru/uploads/2014/08/28/965112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96911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izlov.ru/tw_files2/urls_1/11/d-10666/10666_html_c90d75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359" y="1470993"/>
            <a:ext cx="1979731" cy="1979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2" descr="http://ru.stockfresh.com/thumbs/clairev/362104_%D1%81%D0%BF%D0%B0%D0%BB%D1%8C%D0%BD%D1%8B%D0%B9-%D0%92%D0%A1-%D0%BF%D0%BE%D0%B4%D1%83%D1%88%D0%BA%D0%BE%D0%B9-%D0%B2%D0%B5%D0%BA%D1%82%D0%BE%D1%80%D0%B0-%D1%81%D1%87%D0%B0%D1%81%D1%82%D0%BB%D0%B8%D0%B2%D1%8B%D0%BC-%D0%BF%D1%80%D0%B8%D1%80%D0%BE%D0%B4%D1%8B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4" descr="http://ru.stockfresh.com/thumbs/clairev/362104_%D1%81%D0%BF%D0%B0%D0%BB%D1%8C%D0%BD%D1%8B%D0%B9-%D0%92%D0%A1-%D0%BF%D0%BE%D0%B4%D1%83%D1%88%D0%BA%D0%BE%D0%B9-%D0%B2%D0%B5%D0%BA%D1%82%D0%BE%D1%80%D0%B0-%D1%81%D1%87%D0%B0%D1%81%D1%82%D0%BB%D0%B8%D0%B2%D1%8B%D0%BC-%D0%BF%D1%80%D0%B8%D1%80%D0%BE%D0%B4%D1%8B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92" name="Picture 20" descr="http://s01.yapfiles.ru/files/491653/1341067324_0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970" y="1430779"/>
            <a:ext cx="2667000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43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1.goodfon.ru/original/1920x1080/d/7d/priroda-cvety-vesna-boke-47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0" y="0"/>
            <a:ext cx="101939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http://lis-s.kg/img/609165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297" y="1268760"/>
            <a:ext cx="6552728" cy="491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11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prezentacii.info/wp-content/uploads/2015/11/nzuRG5o97SJFB4G7/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905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laycast.ru/uploads/2015/02/24/12307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" y="0"/>
            <a:ext cx="9277548" cy="684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11760" y="476672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А с каким настроением вы пришли сегодня на урок?</a:t>
            </a:r>
            <a:endParaRPr lang="ru-RU" sz="2800" b="1" i="1" dirty="0"/>
          </a:p>
        </p:txBody>
      </p:sp>
      <p:pic>
        <p:nvPicPr>
          <p:cNvPr id="3074" name="Picture 2" descr="http://mou146.ucoz.ru/banner/su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685" y="2790280"/>
            <a:ext cx="2563348" cy="235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age.ncuxolog.ru/2014/04/tuchk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060" y="4606302"/>
            <a:ext cx="24955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playcast.ru/uploads/2014/08/28/965112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96911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izlov.ru/tw_files2/urls_1/11/d-10666/10666_html_c90d75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359" y="1470993"/>
            <a:ext cx="1979731" cy="1979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2" descr="http://ru.stockfresh.com/thumbs/clairev/362104_%D1%81%D0%BF%D0%B0%D0%BB%D1%8C%D0%BD%D1%8B%D0%B9-%D0%92%D0%A1-%D0%BF%D0%BE%D0%B4%D1%83%D1%88%D0%BA%D0%BE%D0%B9-%D0%B2%D0%B5%D0%BA%D1%82%D0%BE%D1%80%D0%B0-%D1%81%D1%87%D0%B0%D1%81%D1%82%D0%BB%D0%B8%D0%B2%D1%8B%D0%BC-%D0%BF%D1%80%D0%B8%D1%80%D0%BE%D0%B4%D1%8B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4" descr="http://ru.stockfresh.com/thumbs/clairev/362104_%D1%81%D0%BF%D0%B0%D0%BB%D1%8C%D0%BD%D1%8B%D0%B9-%D0%92%D0%A1-%D0%BF%D0%BE%D0%B4%D1%83%D1%88%D0%BA%D0%BE%D0%B9-%D0%B2%D0%B5%D0%BA%D1%82%D0%BE%D1%80%D0%B0-%D1%81%D1%87%D0%B0%D1%81%D1%82%D0%BB%D0%B8%D0%B2%D1%8B%D0%BC-%D0%BF%D1%80%D0%B8%D1%80%D0%BE%D0%B4%D1%8B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92" name="Picture 20" descr="http://s01.yapfiles.ru/files/491653/1341067324_0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970" y="1430779"/>
            <a:ext cx="2667000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s3.hostingkartinok.com/uploads/images/2013/06/34826d492bee23268131571c904eb7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21383167">
            <a:off x="2312640" y="899190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/>
              <a:t>Зеленоглаза, весела,</a:t>
            </a:r>
            <a:br>
              <a:rPr lang="ru-RU" sz="2400" b="1" i="1" dirty="0"/>
            </a:br>
            <a:r>
              <a:rPr lang="ru-RU" sz="2400" b="1" i="1" dirty="0"/>
              <a:t>Девица- красавица.</a:t>
            </a:r>
            <a:br>
              <a:rPr lang="ru-RU" sz="2400" b="1" i="1" dirty="0"/>
            </a:br>
            <a:r>
              <a:rPr lang="ru-RU" sz="2400" b="1" i="1" dirty="0"/>
              <a:t>Нам в подарок принесла,</a:t>
            </a:r>
            <a:br>
              <a:rPr lang="ru-RU" sz="2400" b="1" i="1" dirty="0"/>
            </a:br>
            <a:r>
              <a:rPr lang="ru-RU" sz="2400" b="1" i="1" dirty="0"/>
              <a:t>То что всем понравится:</a:t>
            </a:r>
            <a:br>
              <a:rPr lang="ru-RU" sz="2400" b="1" i="1" dirty="0"/>
            </a:br>
            <a:r>
              <a:rPr lang="ru-RU" sz="2400" b="1" i="1" dirty="0"/>
              <a:t>Зелень - листьям,</a:t>
            </a:r>
            <a:br>
              <a:rPr lang="ru-RU" sz="2400" b="1" i="1" dirty="0"/>
            </a:br>
            <a:r>
              <a:rPr lang="ru-RU" sz="2400" b="1" i="1" dirty="0"/>
              <a:t>Нам - тепло,</a:t>
            </a:r>
            <a:br>
              <a:rPr lang="ru-RU" sz="2400" b="1" i="1" dirty="0"/>
            </a:br>
            <a:r>
              <a:rPr lang="ru-RU" sz="2400" b="1" i="1" dirty="0"/>
              <a:t>Волшебство</a:t>
            </a:r>
            <a:br>
              <a:rPr lang="ru-RU" sz="2400" b="1" i="1" dirty="0"/>
            </a:br>
            <a:r>
              <a:rPr lang="ru-RU" sz="2400" b="1" i="1" dirty="0"/>
              <a:t>- Чтоб все цвело.</a:t>
            </a:r>
            <a:br>
              <a:rPr lang="ru-RU" sz="2400" b="1" i="1" dirty="0"/>
            </a:br>
            <a:r>
              <a:rPr lang="ru-RU" sz="2400" b="1" i="1" dirty="0"/>
              <a:t>Вслед ей прилетели птицы</a:t>
            </a:r>
            <a:br>
              <a:rPr lang="ru-RU" sz="2400" b="1" i="1" dirty="0"/>
            </a:br>
            <a:r>
              <a:rPr lang="ru-RU" sz="2400" b="1" i="1" dirty="0"/>
              <a:t>- Песни петь все мастерицы.</a:t>
            </a:r>
            <a:br>
              <a:rPr lang="ru-RU" sz="2400" b="1" i="1" dirty="0"/>
            </a:br>
            <a:r>
              <a:rPr lang="ru-RU" sz="2400" b="1" i="1" dirty="0"/>
              <a:t>Догадались, кто она?</a:t>
            </a:r>
            <a:br>
              <a:rPr lang="ru-RU" sz="2400" b="1" i="1" dirty="0"/>
            </a:br>
            <a:r>
              <a:rPr lang="ru-RU" sz="2400" b="1" i="1" dirty="0"/>
              <a:t>Эта девица - ...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8350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etsad-kitty.ru/uploads/posts/2014-02/1392742964_novyj-risun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7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5556" y="5949280"/>
            <a:ext cx="7992888" cy="83099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Найдите на маршрутном листе, как называется раздел, который мы начинаем изучать?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301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laycast.ru/uploads/2015/02/24/12307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36"/>
            <a:ext cx="9277548" cy="684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00751" y="188640"/>
            <a:ext cx="7416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Выберите, какими правилами мы будем пользоваться при работе  на урок?</a:t>
            </a:r>
            <a:endParaRPr lang="ru-RU" sz="2800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68536" y="1484784"/>
            <a:ext cx="3364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1. Доказать свою точку зрения.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68536" y="1955504"/>
            <a:ext cx="6981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2. Внимательно </a:t>
            </a:r>
            <a:r>
              <a:rPr lang="ru-RU" b="1" dirty="0"/>
              <a:t>выслушивать мнение товарищей.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70314" y="2492896"/>
            <a:ext cx="3194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3. </a:t>
            </a:r>
            <a:r>
              <a:rPr lang="ru-RU" b="1" dirty="0"/>
              <a:t>Выкрикивать свое мнение.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68536" y="2975267"/>
            <a:ext cx="3361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4. </a:t>
            </a:r>
            <a:r>
              <a:rPr lang="ru-RU" b="1" dirty="0"/>
              <a:t>Молчать, когда спрашивают.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80476" y="3449598"/>
            <a:ext cx="4407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5. </a:t>
            </a:r>
            <a:r>
              <a:rPr lang="ru-RU" b="1" dirty="0"/>
              <a:t>Быть готовым протянуть руку помощи.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997353" y="4036422"/>
            <a:ext cx="28795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6. </a:t>
            </a:r>
            <a:r>
              <a:rPr lang="ru-RU" b="1" dirty="0"/>
              <a:t>Перебивать товарищей.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968536" y="4653136"/>
            <a:ext cx="6707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7. </a:t>
            </a:r>
            <a:r>
              <a:rPr lang="ru-RU" b="1" dirty="0"/>
              <a:t>Использовать знания и умения, полученные на других уроках.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024191" y="5171802"/>
            <a:ext cx="389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8. </a:t>
            </a:r>
            <a:r>
              <a:rPr lang="ru-RU" b="1" dirty="0"/>
              <a:t>Обижаться и обижать товарищей.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009221" y="5683314"/>
            <a:ext cx="3299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9. Работать активно и дружно.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23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1.goodfon.ru/original/1920x1080/d/7d/priroda-cvety-vesna-boke-474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0" y="0"/>
            <a:ext cx="101939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89829" y="2780928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Какими же средствами можно показать </a:t>
            </a:r>
          </a:p>
          <a:p>
            <a:pPr algn="ctr"/>
            <a:r>
              <a:rPr lang="ru-RU" sz="3200" dirty="0" smtClean="0"/>
              <a:t>приход весны?</a:t>
            </a:r>
            <a:endParaRPr lang="ru-RU" sz="3200" dirty="0"/>
          </a:p>
        </p:txBody>
      </p:sp>
      <p:pic>
        <p:nvPicPr>
          <p:cNvPr id="3" name="Чайковский Апрел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1" y="616530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9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proza.ru/pics/2012/03/19/16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" y="0"/>
            <a:ext cx="91442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35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s00.infourok.ru/images/doc/199/226956/hello_html_m6b2de7a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373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t2.stpulscen.ru/images/product/045/180/365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22" y="91661"/>
            <a:ext cx="2786649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imagine.pics/images/883/883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902" y="3692291"/>
            <a:ext cx="5327915" cy="299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proekat.ru/files/images/poslovicy_primety_i_pogovorki__163257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2656"/>
            <a:ext cx="4094691" cy="307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www.funlib.ru/cimg/2014/101602/213210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5" y="4437112"/>
            <a:ext cx="2970685" cy="222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62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274</Words>
  <Application>Microsoft Office PowerPoint</Application>
  <PresentationFormat>Экран (4:3)</PresentationFormat>
  <Paragraphs>34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И.Левитан «Весна. Большая вода»</vt:lpstr>
      <vt:lpstr>И.Левитан «Март»</vt:lpstr>
      <vt:lpstr>А.Саврасов «Грачи прилетели»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19</cp:revision>
  <dcterms:created xsi:type="dcterms:W3CDTF">2016-03-28T10:14:57Z</dcterms:created>
  <dcterms:modified xsi:type="dcterms:W3CDTF">2016-03-29T23:04:05Z</dcterms:modified>
</cp:coreProperties>
</file>