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3125968" y="673100"/>
            <a:ext cx="18135601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13165980" y="952500"/>
            <a:ext cx="9525001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13169900" y="3149600"/>
            <a:ext cx="95250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idx="15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b="0" baseline="0" cap="none" i="0" spc="0" strike="noStrike" sz="5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9.png"/><Relationship Id="rId4" Type="http://schemas.openxmlformats.org/officeDocument/2006/relationships/image" Target="../media/image2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1.png"/><Relationship Id="rId4" Type="http://schemas.openxmlformats.org/officeDocument/2006/relationships/image" Target="../media/image3.tif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3.png"/><Relationship Id="rId4" Type="http://schemas.openxmlformats.org/officeDocument/2006/relationships/image" Target="../media/image4.tif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3.png"/><Relationship Id="rId4" Type="http://schemas.openxmlformats.org/officeDocument/2006/relationships/image" Target="../media/image5.tif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4.png"/><Relationship Id="rId4" Type="http://schemas.openxmlformats.org/officeDocument/2006/relationships/image" Target="../media/image6.tif"/><Relationship Id="rId5" Type="http://schemas.openxmlformats.org/officeDocument/2006/relationships/image" Target="../media/image16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4.png"/><Relationship Id="rId4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7.png"/><Relationship Id="rId4" Type="http://schemas.openxmlformats.org/officeDocument/2006/relationships/image" Target="../media/image3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7.png"/><Relationship Id="rId4" Type="http://schemas.openxmlformats.org/officeDocument/2006/relationships/image" Target="../media/image1.tif"/><Relationship Id="rId5" Type="http://schemas.openxmlformats.org/officeDocument/2006/relationships/image" Target="../media/image8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OUT DATED_HERO.jpeg" descr="OUT DATED_HERO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7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Unknown.png" descr="Unknow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49876" y="4278233"/>
            <a:ext cx="7688111" cy="59162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4572197" y="1578210"/>
            <a:ext cx="6089179" cy="6089180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Hello Kitty was established in 1974…"/>
          <p:cNvSpPr txBox="1"/>
          <p:nvPr/>
        </p:nvSpPr>
        <p:spPr>
          <a:xfrm>
            <a:off x="12593335" y="8788400"/>
            <a:ext cx="10046904" cy="149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39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Hello Kitty was established in 1974 </a:t>
            </a:r>
          </a:p>
          <a:p>
            <a:pPr>
              <a:defRPr b="0" sz="39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Garfield would come out in 1978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3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84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5" name="Target-logo-and-wordmark.png" descr="Target-logo-and-wordmar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69248" y="4028461"/>
            <a:ext cx="6293390" cy="76783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86" name="Walmart_logo.svg.png" descr="Walmart_logo.sv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812622" y="6002485"/>
            <a:ext cx="13469077" cy="336727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9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0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Target-logo-and-wordmark.png" descr="Target-logo-and-wordmar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69248" y="4028461"/>
            <a:ext cx="6293390" cy="76783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291886" y="585337"/>
            <a:ext cx="5490949" cy="8074926"/>
          </a:xfrm>
          <a:prstGeom prst="rect">
            <a:avLst/>
          </a:prstGeom>
          <a:ln w="12700">
            <a:miter lim="400000"/>
          </a:ln>
        </p:spPr>
      </p:pic>
      <p:sp>
        <p:nvSpPr>
          <p:cNvPr id="193" name="Target was first called Dayton’s and opened in 1902…"/>
          <p:cNvSpPr txBox="1"/>
          <p:nvPr/>
        </p:nvSpPr>
        <p:spPr>
          <a:xfrm>
            <a:off x="8318836" y="9379348"/>
            <a:ext cx="15437049" cy="1600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4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Target was first called Dayton’s and opened in 1902</a:t>
            </a:r>
          </a:p>
          <a:p>
            <a:pPr>
              <a:defRPr b="0" sz="42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Walmart would first open in 1962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97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98" name="Unknown-1.png" descr="Unknown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6868" y="6034914"/>
            <a:ext cx="9751775" cy="1646172"/>
          </a:xfrm>
          <a:prstGeom prst="rect">
            <a:avLst/>
          </a:prstGeom>
          <a:ln w="12700">
            <a:miter lim="400000"/>
          </a:ln>
        </p:spPr>
      </p:pic>
      <p:pic>
        <p:nvPicPr>
          <p:cNvPr id="199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215996" y="3879850"/>
            <a:ext cx="9525001" cy="5956300"/>
          </a:xfrm>
          <a:prstGeom prst="rect">
            <a:avLst/>
          </a:prstGeom>
          <a:ln w="12700">
            <a:miter lim="400000"/>
          </a:ln>
        </p:spPr>
      </p:pic>
      <p:sp>
        <p:nvSpPr>
          <p:cNvPr id="200" name="Floss"/>
          <p:cNvSpPr txBox="1"/>
          <p:nvPr/>
        </p:nvSpPr>
        <p:spPr>
          <a:xfrm>
            <a:off x="6075283" y="9947753"/>
            <a:ext cx="1806427" cy="9271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0" sz="46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/>
            <a:r>
              <a:t>Floss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3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04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" name="Unknown-1.png" descr="Unknown-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256868" y="6034914"/>
            <a:ext cx="9751775" cy="164617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6" name="Image" descr="Image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323085" y="4368800"/>
            <a:ext cx="10160001" cy="4978400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The New York Times was started in 1851…"/>
          <p:cNvSpPr txBox="1"/>
          <p:nvPr/>
        </p:nvSpPr>
        <p:spPr>
          <a:xfrm>
            <a:off x="12086213" y="8788399"/>
            <a:ext cx="11749188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40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The New York Times was started in 1851</a:t>
            </a:r>
          </a:p>
          <a:p>
            <a:pPr>
              <a:defRPr b="0" sz="40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Commercial floss was in 1882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1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PlayStation-Logo.png" descr="PlayStation-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73596" y="4782687"/>
            <a:ext cx="7461842" cy="516732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XBOX_logo_2012.svg.png" descr="XBOX_logo_2012.svg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780474" y="5679591"/>
            <a:ext cx="11078874" cy="33735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6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17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8" name="PlayStation-Logo.png" descr="PlayStation-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232" y="4576594"/>
            <a:ext cx="7461842" cy="5167326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Playstation started in 1994…"/>
          <p:cNvSpPr txBox="1"/>
          <p:nvPr/>
        </p:nvSpPr>
        <p:spPr>
          <a:xfrm>
            <a:off x="10862977" y="9467874"/>
            <a:ext cx="10692074" cy="2082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55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Playstation started in 1994</a:t>
            </a:r>
          </a:p>
          <a:p>
            <a:pPr>
              <a:defRPr b="0" sz="55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Xbox came out 2001</a:t>
            </a:r>
          </a:p>
        </p:txBody>
      </p:sp>
      <p:grpSp>
        <p:nvGrpSpPr>
          <p:cNvPr id="222" name="Image"/>
          <p:cNvGrpSpPr/>
          <p:nvPr/>
        </p:nvGrpSpPr>
        <p:grpSpPr>
          <a:xfrm>
            <a:off x="8462013" y="1035050"/>
            <a:ext cx="15494001" cy="7327900"/>
            <a:chOff x="0" y="0"/>
            <a:chExt cx="15494000" cy="7327900"/>
          </a:xfrm>
        </p:grpSpPr>
        <p:pic>
          <p:nvPicPr>
            <p:cNvPr id="221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15240000" cy="69977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20" name="Image" descr="Image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15494000" cy="73279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25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226" name="OUT DATED_HERO.jpeg" descr="OUT DATED_HERO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712" y="-28743"/>
            <a:ext cx="24486199" cy="13773487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Two objects will be on screen…"/>
          <p:cNvSpPr txBox="1"/>
          <p:nvPr/>
        </p:nvSpPr>
        <p:spPr>
          <a:xfrm>
            <a:off x="1962512" y="4063999"/>
            <a:ext cx="20458976" cy="558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51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Two objects will be on screen </a:t>
            </a:r>
          </a:p>
          <a:p>
            <a:pPr>
              <a:defRPr b="0" sz="51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</a:p>
          <a:p>
            <a:pPr>
              <a:defRPr b="0" sz="51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Contestants will choose which one they believe is older. </a:t>
            </a:r>
          </a:p>
          <a:p>
            <a:pPr>
              <a:defRPr b="0" sz="51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</a:p>
          <a:p>
            <a:pPr>
              <a:defRPr b="0" sz="51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The contestant with the most correct answers </a:t>
            </a:r>
          </a:p>
          <a:p>
            <a:pPr>
              <a:defRPr b="0" sz="51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at the end of the game is the winner.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712" y="-28743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1" name="58429187a6515b1e0ad75ac8.png" descr="58429187a6515b1e0ad75ac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1746" y="2667000"/>
            <a:ext cx="11176001" cy="838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2" name="58428e7da6515b1e0ad75ab5.png" descr="58428e7da6515b1e0ad75ab5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716504" y="-1"/>
            <a:ext cx="17145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6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712" y="-28743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58429187a6515b1e0ad75ac8.png" descr="58429187a6515b1e0ad75ac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892045" y="1688056"/>
            <a:ext cx="11176001" cy="8382001"/>
          </a:xfrm>
          <a:prstGeom prst="rect">
            <a:avLst/>
          </a:prstGeom>
          <a:ln w="12700">
            <a:miter lim="400000"/>
          </a:ln>
        </p:spPr>
      </p:pic>
      <p:sp>
        <p:nvSpPr>
          <p:cNvPr id="138" name="UPS was established in 1907…"/>
          <p:cNvSpPr txBox="1"/>
          <p:nvPr/>
        </p:nvSpPr>
        <p:spPr>
          <a:xfrm>
            <a:off x="1154902" y="9227991"/>
            <a:ext cx="7082107" cy="360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b="0" sz="49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UPS was established in 1907</a:t>
            </a:r>
          </a:p>
          <a:p>
            <a:pPr>
              <a:defRPr b="0" sz="49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Fedex was founded in 1971</a:t>
            </a:r>
          </a:p>
        </p:txBody>
      </p:sp>
      <p:pic>
        <p:nvPicPr>
          <p:cNvPr id="139" name="Image" descr="Imag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783782" y="1771874"/>
            <a:ext cx="16276327" cy="8468364"/>
          </a:xfrm>
          <a:prstGeom prst="rect">
            <a:avLst/>
          </a:prstGeom>
          <a:effectLst>
            <a:outerShdw sx="100000" sy="100000" kx="0" ky="0" algn="b" rotWithShape="0" blurRad="190500" dist="8455" dir="5400000">
              <a:srgbClr val="000000"/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2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3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712" y="-28743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44" name="Chevrolet-logo.png" descr="Chevrolet-log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3154" y="4538357"/>
            <a:ext cx="11968824" cy="6658586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Ford-logo-2003-1366x768.png" descr="Ford-logo-2003-1366x768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290430" y="3019182"/>
            <a:ext cx="13655794" cy="76776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8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712" y="-28743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Ford-logo-2003-1366x768.png" descr="Ford-logo-2003-1366x768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290430" y="3019182"/>
            <a:ext cx="13655794" cy="767763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" descr="Image"/>
          <p:cNvPicPr>
            <a:picLocks noChangeAspect="0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111810" y="2917582"/>
            <a:ext cx="8861916" cy="8084036"/>
          </a:xfrm>
          <a:prstGeom prst="rect">
            <a:avLst/>
          </a:prstGeom>
          <a:effectLst>
            <a:outerShdw sx="100000" sy="100000" kx="0" ky="0" algn="b" rotWithShape="0" blurRad="190500" dist="8455" dir="5400000">
              <a:srgbClr val="000000"/>
            </a:outerShdw>
          </a:effectLst>
        </p:spPr>
      </p:pic>
      <p:sp>
        <p:nvSpPr>
          <p:cNvPr id="152" name="Ford was established in 1903…"/>
          <p:cNvSpPr txBox="1"/>
          <p:nvPr/>
        </p:nvSpPr>
        <p:spPr>
          <a:xfrm>
            <a:off x="12457141" y="9222365"/>
            <a:ext cx="10804856" cy="1557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4800">
                <a:solidFill>
                  <a:srgbClr val="FFFFFF"/>
                </a:solidFill>
              </a:defRPr>
            </a:pPr>
            <a:r>
              <a:t>Ford was established in 1903 </a:t>
            </a:r>
          </a:p>
          <a:p>
            <a:pPr>
              <a:defRPr sz="4800">
                <a:solidFill>
                  <a:srgbClr val="FFFFFF"/>
                </a:solidFill>
              </a:defRPr>
            </a:pPr>
            <a:r>
              <a:t>While Chevrolet was founded in 1911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5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6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DC_Comics_logo.svg.png" descr="DC_Comics_logo.sv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39667" y="4304683"/>
            <a:ext cx="7125933" cy="71259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Font-Marvel-Logo.jpg" descr="Font-Marvel-Logo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849873" y="4304683"/>
            <a:ext cx="12985755" cy="71259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1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62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63" name="DC_Comics_logo.svg.png" descr="DC_Comics_logo.sv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39667" y="4304683"/>
            <a:ext cx="7125933" cy="712593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6" name="Image"/>
          <p:cNvGrpSpPr/>
          <p:nvPr/>
        </p:nvGrpSpPr>
        <p:grpSpPr>
          <a:xfrm>
            <a:off x="13212960" y="1050801"/>
            <a:ext cx="6198199" cy="8533193"/>
            <a:chOff x="0" y="0"/>
            <a:chExt cx="6198197" cy="8533192"/>
          </a:xfrm>
        </p:grpSpPr>
        <p:pic>
          <p:nvPicPr>
            <p:cNvPr id="165" name="Image" descr="Image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27000" y="88900"/>
              <a:ext cx="5944198" cy="820299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4" name="Image" descr="Image"/>
            <p:cNvPicPr>
              <a:picLocks noChangeAspect="0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198198" cy="8533193"/>
            </a:xfrm>
            <a:prstGeom prst="rect">
              <a:avLst/>
            </a:prstGeom>
            <a:effectLst/>
          </p:spPr>
        </p:pic>
      </p:grpSp>
      <p:sp>
        <p:nvSpPr>
          <p:cNvPr id="167" name="DC or Detective Comics at the time was founded in 1934…"/>
          <p:cNvSpPr txBox="1"/>
          <p:nvPr/>
        </p:nvSpPr>
        <p:spPr>
          <a:xfrm>
            <a:off x="8723946" y="9855034"/>
            <a:ext cx="15176228" cy="1473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0" sz="38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DC or Detective Comics at the time was founded in 1934</a:t>
            </a:r>
          </a:p>
          <a:p>
            <a:pPr>
              <a:defRPr b="0" sz="3800">
                <a:solidFill>
                  <a:srgbClr val="FFFFFF"/>
                </a:solidFill>
                <a:latin typeface="Arial Black"/>
                <a:ea typeface="Arial Black"/>
                <a:cs typeface="Arial Black"/>
                <a:sym typeface="Arial Black"/>
              </a:defRPr>
            </a:pPr>
            <a:r>
              <a:t>Marvel came out in 1939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0" name="Body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71" name="OUT DATED_HERO BLANK_preview.jpeg" descr="OUT DATED_HERO BLANK_preview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1197" y="-28774"/>
            <a:ext cx="24486199" cy="13773487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Unknown.png" descr="Unknown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549876" y="4278233"/>
            <a:ext cx="7688111" cy="5916242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garfield-logo-5D73CED1F6-seeklogo.com.png" descr="garfield-logo-5D73CED1F6-seeklogo.com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379492" y="4224786"/>
            <a:ext cx="4082207" cy="59162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