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13"/>
  </p:notesMasterIdLst>
  <p:sldIdLst>
    <p:sldId id="266" r:id="rId2"/>
    <p:sldId id="296" r:id="rId3"/>
    <p:sldId id="285" r:id="rId4"/>
    <p:sldId id="289" r:id="rId5"/>
    <p:sldId id="305" r:id="rId6"/>
    <p:sldId id="306" r:id="rId7"/>
    <p:sldId id="300" r:id="rId8"/>
    <p:sldId id="309" r:id="rId9"/>
    <p:sldId id="308" r:id="rId10"/>
    <p:sldId id="291" r:id="rId11"/>
    <p:sldId id="30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32" autoAdjust="0"/>
    <p:restoredTop sz="86380" autoAdjust="0"/>
  </p:normalViewPr>
  <p:slideViewPr>
    <p:cSldViewPr snapToGrid="0">
      <p:cViewPr>
        <p:scale>
          <a:sx n="60" d="100"/>
          <a:sy n="60" d="100"/>
        </p:scale>
        <p:origin x="900" y="9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8" y="40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A1B09-3BD0-4777-A2C7-9F285FCC82C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856CD08C-BA35-4D65-AF4B-D0E8FAAC1893}">
      <dgm:prSet phldrT="[Text]"/>
      <dgm:spPr/>
      <dgm:t>
        <a:bodyPr/>
        <a:lstStyle/>
        <a:p>
          <a:r>
            <a:rPr lang="en-US" dirty="0"/>
            <a:t>Career</a:t>
          </a:r>
        </a:p>
      </dgm:t>
    </dgm:pt>
    <dgm:pt modelId="{971E349A-1769-4FC8-8D25-A87C0710C539}" type="parTrans" cxnId="{098F81B2-48EC-436E-AD4F-1903ED8168E7}">
      <dgm:prSet/>
      <dgm:spPr/>
      <dgm:t>
        <a:bodyPr/>
        <a:lstStyle/>
        <a:p>
          <a:endParaRPr lang="en-US"/>
        </a:p>
      </dgm:t>
    </dgm:pt>
    <dgm:pt modelId="{3A641B6D-BC0E-4255-A0DB-398DFA9E8AF9}" type="sibTrans" cxnId="{098F81B2-48EC-436E-AD4F-1903ED8168E7}">
      <dgm:prSet/>
      <dgm:spPr/>
      <dgm:t>
        <a:bodyPr/>
        <a:lstStyle/>
        <a:p>
          <a:endParaRPr lang="en-US"/>
        </a:p>
      </dgm:t>
    </dgm:pt>
    <dgm:pt modelId="{A8683D07-95A4-4E5B-91C0-E388FADF4F68}">
      <dgm:prSet phldrT="[Text]"/>
      <dgm:spPr/>
      <dgm:t>
        <a:bodyPr/>
        <a:lstStyle/>
        <a:p>
          <a:r>
            <a:rPr lang="en-US" dirty="0"/>
            <a:t>Education</a:t>
          </a:r>
        </a:p>
      </dgm:t>
    </dgm:pt>
    <dgm:pt modelId="{4672367E-D926-41A2-A3ED-2C91651A2048}" type="parTrans" cxnId="{216FC892-9355-4CB6-938E-8DC9E519FAA4}">
      <dgm:prSet/>
      <dgm:spPr/>
      <dgm:t>
        <a:bodyPr/>
        <a:lstStyle/>
        <a:p>
          <a:endParaRPr lang="en-US"/>
        </a:p>
      </dgm:t>
    </dgm:pt>
    <dgm:pt modelId="{FEB0B6A4-82B6-438F-8E99-79343FBCB505}" type="sibTrans" cxnId="{216FC892-9355-4CB6-938E-8DC9E519FAA4}">
      <dgm:prSet/>
      <dgm:spPr/>
      <dgm:t>
        <a:bodyPr/>
        <a:lstStyle/>
        <a:p>
          <a:endParaRPr lang="en-US"/>
        </a:p>
      </dgm:t>
    </dgm:pt>
    <dgm:pt modelId="{78B747D0-54DF-4258-970A-115C5DD5B140}">
      <dgm:prSet phldrT="[Text]"/>
      <dgm:spPr/>
      <dgm:t>
        <a:bodyPr/>
        <a:lstStyle/>
        <a:p>
          <a:r>
            <a:rPr lang="en-US" dirty="0"/>
            <a:t>Home Life</a:t>
          </a:r>
        </a:p>
      </dgm:t>
    </dgm:pt>
    <dgm:pt modelId="{C803D9DF-F291-4621-8102-8CE832627336}" type="parTrans" cxnId="{938F5ADA-87A1-4361-BEB8-CAC7944BF189}">
      <dgm:prSet/>
      <dgm:spPr/>
      <dgm:t>
        <a:bodyPr/>
        <a:lstStyle/>
        <a:p>
          <a:endParaRPr lang="en-US"/>
        </a:p>
      </dgm:t>
    </dgm:pt>
    <dgm:pt modelId="{05EFE126-32E7-4F35-98C5-F45C03DCC097}" type="sibTrans" cxnId="{938F5ADA-87A1-4361-BEB8-CAC7944BF189}">
      <dgm:prSet/>
      <dgm:spPr/>
      <dgm:t>
        <a:bodyPr/>
        <a:lstStyle/>
        <a:p>
          <a:endParaRPr lang="en-US"/>
        </a:p>
      </dgm:t>
    </dgm:pt>
    <dgm:pt modelId="{1338E34B-DB82-47E9-B531-69CCAAF872E2}" type="pres">
      <dgm:prSet presAssocID="{5E8A1B09-3BD0-4777-A2C7-9F285FCC82C7}" presName="compositeShape" presStyleCnt="0">
        <dgm:presLayoutVars>
          <dgm:chMax val="7"/>
          <dgm:dir/>
          <dgm:resizeHandles val="exact"/>
        </dgm:presLayoutVars>
      </dgm:prSet>
      <dgm:spPr/>
    </dgm:pt>
    <dgm:pt modelId="{E06AD051-5024-4B08-BEAD-6B0468D0B3A9}" type="pres">
      <dgm:prSet presAssocID="{5E8A1B09-3BD0-4777-A2C7-9F285FCC82C7}" presName="wedge1" presStyleLbl="node1" presStyleIdx="0" presStyleCnt="3"/>
      <dgm:spPr/>
    </dgm:pt>
    <dgm:pt modelId="{35CFEC9E-7E1B-4521-B7E4-C81F6A2CE17D}" type="pres">
      <dgm:prSet presAssocID="{5E8A1B09-3BD0-4777-A2C7-9F285FCC82C7}" presName="dummy1a" presStyleCnt="0"/>
      <dgm:spPr/>
    </dgm:pt>
    <dgm:pt modelId="{33EEAB58-39C7-4FEA-BDAB-8CE905FA15FA}" type="pres">
      <dgm:prSet presAssocID="{5E8A1B09-3BD0-4777-A2C7-9F285FCC82C7}" presName="dummy1b" presStyleCnt="0"/>
      <dgm:spPr/>
    </dgm:pt>
    <dgm:pt modelId="{FF4F4077-EFB6-481E-A0F1-57C4F057DC27}" type="pres">
      <dgm:prSet presAssocID="{5E8A1B09-3BD0-4777-A2C7-9F285FCC82C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871EE30-47F6-49CA-966A-1F02BC88058A}" type="pres">
      <dgm:prSet presAssocID="{5E8A1B09-3BD0-4777-A2C7-9F285FCC82C7}" presName="wedge2" presStyleLbl="node1" presStyleIdx="1" presStyleCnt="3"/>
      <dgm:spPr/>
    </dgm:pt>
    <dgm:pt modelId="{B4CC4E2A-9E46-455A-9053-21AA6F1C7E0F}" type="pres">
      <dgm:prSet presAssocID="{5E8A1B09-3BD0-4777-A2C7-9F285FCC82C7}" presName="dummy2a" presStyleCnt="0"/>
      <dgm:spPr/>
    </dgm:pt>
    <dgm:pt modelId="{0DF39FCE-0D1C-4BFE-A179-AFBF22E960C3}" type="pres">
      <dgm:prSet presAssocID="{5E8A1B09-3BD0-4777-A2C7-9F285FCC82C7}" presName="dummy2b" presStyleCnt="0"/>
      <dgm:spPr/>
    </dgm:pt>
    <dgm:pt modelId="{2BE3AF13-D83D-43C7-9984-1A610D8CE23B}" type="pres">
      <dgm:prSet presAssocID="{5E8A1B09-3BD0-4777-A2C7-9F285FCC82C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A9FD5DC-031A-42FF-9460-9789AAE0AD64}" type="pres">
      <dgm:prSet presAssocID="{5E8A1B09-3BD0-4777-A2C7-9F285FCC82C7}" presName="wedge3" presStyleLbl="node1" presStyleIdx="2" presStyleCnt="3"/>
      <dgm:spPr/>
    </dgm:pt>
    <dgm:pt modelId="{BE1E772C-4107-4186-8752-0F9EEE752759}" type="pres">
      <dgm:prSet presAssocID="{5E8A1B09-3BD0-4777-A2C7-9F285FCC82C7}" presName="dummy3a" presStyleCnt="0"/>
      <dgm:spPr/>
    </dgm:pt>
    <dgm:pt modelId="{A3471743-AB61-498F-9A89-D6D1167E429D}" type="pres">
      <dgm:prSet presAssocID="{5E8A1B09-3BD0-4777-A2C7-9F285FCC82C7}" presName="dummy3b" presStyleCnt="0"/>
      <dgm:spPr/>
    </dgm:pt>
    <dgm:pt modelId="{F10BA584-472F-41BD-A706-61B06D1210B3}" type="pres">
      <dgm:prSet presAssocID="{5E8A1B09-3BD0-4777-A2C7-9F285FCC82C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68715CA4-E94A-40B1-8CE7-9422F5CC7C50}" type="pres">
      <dgm:prSet presAssocID="{3A641B6D-BC0E-4255-A0DB-398DFA9E8AF9}" presName="arrowWedge1" presStyleLbl="fgSibTrans2D1" presStyleIdx="0" presStyleCnt="3"/>
      <dgm:spPr/>
    </dgm:pt>
    <dgm:pt modelId="{B859E3CE-3819-47DA-B925-FED54E73000F}" type="pres">
      <dgm:prSet presAssocID="{FEB0B6A4-82B6-438F-8E99-79343FBCB505}" presName="arrowWedge2" presStyleLbl="fgSibTrans2D1" presStyleIdx="1" presStyleCnt="3"/>
      <dgm:spPr/>
    </dgm:pt>
    <dgm:pt modelId="{1F5C49D4-A48D-467D-8605-FDECE55CC771}" type="pres">
      <dgm:prSet presAssocID="{05EFE126-32E7-4F35-98C5-F45C03DCC097}" presName="arrowWedge3" presStyleLbl="fgSibTrans2D1" presStyleIdx="2" presStyleCnt="3"/>
      <dgm:spPr/>
    </dgm:pt>
  </dgm:ptLst>
  <dgm:cxnLst>
    <dgm:cxn modelId="{9074F02A-C3DD-4A8F-98B4-3C722B4250A3}" type="presOf" srcId="{78B747D0-54DF-4258-970A-115C5DD5B140}" destId="{F10BA584-472F-41BD-A706-61B06D1210B3}" srcOrd="1" destOrd="0" presId="urn:microsoft.com/office/officeart/2005/8/layout/cycle8"/>
    <dgm:cxn modelId="{74BAAC3A-6FA7-4094-90D5-C26A2D367AAE}" type="presOf" srcId="{A8683D07-95A4-4E5B-91C0-E388FADF4F68}" destId="{4871EE30-47F6-49CA-966A-1F02BC88058A}" srcOrd="0" destOrd="0" presId="urn:microsoft.com/office/officeart/2005/8/layout/cycle8"/>
    <dgm:cxn modelId="{292F1740-6062-49DA-A102-642BB6E1418F}" type="presOf" srcId="{78B747D0-54DF-4258-970A-115C5DD5B140}" destId="{0A9FD5DC-031A-42FF-9460-9789AAE0AD64}" srcOrd="0" destOrd="0" presId="urn:microsoft.com/office/officeart/2005/8/layout/cycle8"/>
    <dgm:cxn modelId="{D8AFF972-6180-4E30-8C1F-38C4421FEB90}" type="presOf" srcId="{856CD08C-BA35-4D65-AF4B-D0E8FAAC1893}" destId="{E06AD051-5024-4B08-BEAD-6B0468D0B3A9}" srcOrd="0" destOrd="0" presId="urn:microsoft.com/office/officeart/2005/8/layout/cycle8"/>
    <dgm:cxn modelId="{005E658D-0359-47D3-A9E3-0F5C1E7144F7}" type="presOf" srcId="{856CD08C-BA35-4D65-AF4B-D0E8FAAC1893}" destId="{FF4F4077-EFB6-481E-A0F1-57C4F057DC27}" srcOrd="1" destOrd="0" presId="urn:microsoft.com/office/officeart/2005/8/layout/cycle8"/>
    <dgm:cxn modelId="{216FC892-9355-4CB6-938E-8DC9E519FAA4}" srcId="{5E8A1B09-3BD0-4777-A2C7-9F285FCC82C7}" destId="{A8683D07-95A4-4E5B-91C0-E388FADF4F68}" srcOrd="1" destOrd="0" parTransId="{4672367E-D926-41A2-A3ED-2C91651A2048}" sibTransId="{FEB0B6A4-82B6-438F-8E99-79343FBCB505}"/>
    <dgm:cxn modelId="{FAF32FAA-36A6-4B4E-900D-A87B41AFDC03}" type="presOf" srcId="{A8683D07-95A4-4E5B-91C0-E388FADF4F68}" destId="{2BE3AF13-D83D-43C7-9984-1A610D8CE23B}" srcOrd="1" destOrd="0" presId="urn:microsoft.com/office/officeart/2005/8/layout/cycle8"/>
    <dgm:cxn modelId="{098F81B2-48EC-436E-AD4F-1903ED8168E7}" srcId="{5E8A1B09-3BD0-4777-A2C7-9F285FCC82C7}" destId="{856CD08C-BA35-4D65-AF4B-D0E8FAAC1893}" srcOrd="0" destOrd="0" parTransId="{971E349A-1769-4FC8-8D25-A87C0710C539}" sibTransId="{3A641B6D-BC0E-4255-A0DB-398DFA9E8AF9}"/>
    <dgm:cxn modelId="{D7E521C6-3971-46F2-BCB5-0FA6E327DC42}" type="presOf" srcId="{5E8A1B09-3BD0-4777-A2C7-9F285FCC82C7}" destId="{1338E34B-DB82-47E9-B531-69CCAAF872E2}" srcOrd="0" destOrd="0" presId="urn:microsoft.com/office/officeart/2005/8/layout/cycle8"/>
    <dgm:cxn modelId="{938F5ADA-87A1-4361-BEB8-CAC7944BF189}" srcId="{5E8A1B09-3BD0-4777-A2C7-9F285FCC82C7}" destId="{78B747D0-54DF-4258-970A-115C5DD5B140}" srcOrd="2" destOrd="0" parTransId="{C803D9DF-F291-4621-8102-8CE832627336}" sibTransId="{05EFE126-32E7-4F35-98C5-F45C03DCC097}"/>
    <dgm:cxn modelId="{0EFBBDD6-79B4-47DE-9797-E05026BE7512}" type="presParOf" srcId="{1338E34B-DB82-47E9-B531-69CCAAF872E2}" destId="{E06AD051-5024-4B08-BEAD-6B0468D0B3A9}" srcOrd="0" destOrd="0" presId="urn:microsoft.com/office/officeart/2005/8/layout/cycle8"/>
    <dgm:cxn modelId="{319D48F4-349B-4244-82D6-29DCD34A2372}" type="presParOf" srcId="{1338E34B-DB82-47E9-B531-69CCAAF872E2}" destId="{35CFEC9E-7E1B-4521-B7E4-C81F6A2CE17D}" srcOrd="1" destOrd="0" presId="urn:microsoft.com/office/officeart/2005/8/layout/cycle8"/>
    <dgm:cxn modelId="{AC2319DC-1EDE-41FE-B44B-31066F0C8E52}" type="presParOf" srcId="{1338E34B-DB82-47E9-B531-69CCAAF872E2}" destId="{33EEAB58-39C7-4FEA-BDAB-8CE905FA15FA}" srcOrd="2" destOrd="0" presId="urn:microsoft.com/office/officeart/2005/8/layout/cycle8"/>
    <dgm:cxn modelId="{3A8657F3-899F-45E6-9E90-87A563F1FE12}" type="presParOf" srcId="{1338E34B-DB82-47E9-B531-69CCAAF872E2}" destId="{FF4F4077-EFB6-481E-A0F1-57C4F057DC27}" srcOrd="3" destOrd="0" presId="urn:microsoft.com/office/officeart/2005/8/layout/cycle8"/>
    <dgm:cxn modelId="{F609A868-554A-4F5C-8597-B253A6CE0E58}" type="presParOf" srcId="{1338E34B-DB82-47E9-B531-69CCAAF872E2}" destId="{4871EE30-47F6-49CA-966A-1F02BC88058A}" srcOrd="4" destOrd="0" presId="urn:microsoft.com/office/officeart/2005/8/layout/cycle8"/>
    <dgm:cxn modelId="{5BA1F63E-749F-44E0-B6C6-C057FC4FFCA9}" type="presParOf" srcId="{1338E34B-DB82-47E9-B531-69CCAAF872E2}" destId="{B4CC4E2A-9E46-455A-9053-21AA6F1C7E0F}" srcOrd="5" destOrd="0" presId="urn:microsoft.com/office/officeart/2005/8/layout/cycle8"/>
    <dgm:cxn modelId="{DA02EDAC-060A-4D88-9A9E-D479589963DE}" type="presParOf" srcId="{1338E34B-DB82-47E9-B531-69CCAAF872E2}" destId="{0DF39FCE-0D1C-4BFE-A179-AFBF22E960C3}" srcOrd="6" destOrd="0" presId="urn:microsoft.com/office/officeart/2005/8/layout/cycle8"/>
    <dgm:cxn modelId="{0910581F-9E6A-4D2B-AD5A-36700E21F526}" type="presParOf" srcId="{1338E34B-DB82-47E9-B531-69CCAAF872E2}" destId="{2BE3AF13-D83D-43C7-9984-1A610D8CE23B}" srcOrd="7" destOrd="0" presId="urn:microsoft.com/office/officeart/2005/8/layout/cycle8"/>
    <dgm:cxn modelId="{6C9F0BAF-0FB8-446A-AC4E-8C78CE17C3A3}" type="presParOf" srcId="{1338E34B-DB82-47E9-B531-69CCAAF872E2}" destId="{0A9FD5DC-031A-42FF-9460-9789AAE0AD64}" srcOrd="8" destOrd="0" presId="urn:microsoft.com/office/officeart/2005/8/layout/cycle8"/>
    <dgm:cxn modelId="{11EBD74B-ED79-4376-894C-79F31C323F43}" type="presParOf" srcId="{1338E34B-DB82-47E9-B531-69CCAAF872E2}" destId="{BE1E772C-4107-4186-8752-0F9EEE752759}" srcOrd="9" destOrd="0" presId="urn:microsoft.com/office/officeart/2005/8/layout/cycle8"/>
    <dgm:cxn modelId="{BB31F0B6-5A18-4D5E-BBFA-2AD7C72233AD}" type="presParOf" srcId="{1338E34B-DB82-47E9-B531-69CCAAF872E2}" destId="{A3471743-AB61-498F-9A89-D6D1167E429D}" srcOrd="10" destOrd="0" presId="urn:microsoft.com/office/officeart/2005/8/layout/cycle8"/>
    <dgm:cxn modelId="{28E1CA19-93D1-480F-A7F6-C883F0B9C2D7}" type="presParOf" srcId="{1338E34B-DB82-47E9-B531-69CCAAF872E2}" destId="{F10BA584-472F-41BD-A706-61B06D1210B3}" srcOrd="11" destOrd="0" presId="urn:microsoft.com/office/officeart/2005/8/layout/cycle8"/>
    <dgm:cxn modelId="{EF9D0C81-4814-409D-9B45-12C39FE77E5D}" type="presParOf" srcId="{1338E34B-DB82-47E9-B531-69CCAAF872E2}" destId="{68715CA4-E94A-40B1-8CE7-9422F5CC7C50}" srcOrd="12" destOrd="0" presId="urn:microsoft.com/office/officeart/2005/8/layout/cycle8"/>
    <dgm:cxn modelId="{EFAB28FA-C685-4341-BEE8-C7423080CA6C}" type="presParOf" srcId="{1338E34B-DB82-47E9-B531-69CCAAF872E2}" destId="{B859E3CE-3819-47DA-B925-FED54E73000F}" srcOrd="13" destOrd="0" presId="urn:microsoft.com/office/officeart/2005/8/layout/cycle8"/>
    <dgm:cxn modelId="{1B354BF1-6314-461A-9529-42851885F66F}" type="presParOf" srcId="{1338E34B-DB82-47E9-B531-69CCAAF872E2}" destId="{1F5C49D4-A48D-467D-8605-FDECE55CC771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AD051-5024-4B08-BEAD-6B0468D0B3A9}">
      <dsp:nvSpPr>
        <dsp:cNvPr id="0" name=""/>
        <dsp:cNvSpPr/>
      </dsp:nvSpPr>
      <dsp:spPr>
        <a:xfrm>
          <a:off x="1634800" y="171570"/>
          <a:ext cx="2217222" cy="2217222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Career</a:t>
          </a:r>
        </a:p>
      </dsp:txBody>
      <dsp:txXfrm>
        <a:off x="2803329" y="641410"/>
        <a:ext cx="791865" cy="659887"/>
      </dsp:txXfrm>
    </dsp:sp>
    <dsp:sp modelId="{4871EE30-47F6-49CA-966A-1F02BC88058A}">
      <dsp:nvSpPr>
        <dsp:cNvPr id="0" name=""/>
        <dsp:cNvSpPr/>
      </dsp:nvSpPr>
      <dsp:spPr>
        <a:xfrm>
          <a:off x="1589136" y="250757"/>
          <a:ext cx="2217222" cy="2217222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Education</a:t>
          </a:r>
        </a:p>
      </dsp:txBody>
      <dsp:txXfrm>
        <a:off x="2117046" y="1689312"/>
        <a:ext cx="1187797" cy="580701"/>
      </dsp:txXfrm>
    </dsp:sp>
    <dsp:sp modelId="{0A9FD5DC-031A-42FF-9460-9789AAE0AD64}">
      <dsp:nvSpPr>
        <dsp:cNvPr id="0" name=""/>
        <dsp:cNvSpPr/>
      </dsp:nvSpPr>
      <dsp:spPr>
        <a:xfrm>
          <a:off x="1543471" y="171570"/>
          <a:ext cx="2217222" cy="2217222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Home Life</a:t>
          </a:r>
        </a:p>
      </dsp:txBody>
      <dsp:txXfrm>
        <a:off x="1800300" y="641410"/>
        <a:ext cx="791865" cy="659887"/>
      </dsp:txXfrm>
    </dsp:sp>
    <dsp:sp modelId="{68715CA4-E94A-40B1-8CE7-9422F5CC7C50}">
      <dsp:nvSpPr>
        <dsp:cNvPr id="0" name=""/>
        <dsp:cNvSpPr/>
      </dsp:nvSpPr>
      <dsp:spPr>
        <a:xfrm>
          <a:off x="1497726" y="34314"/>
          <a:ext cx="2491736" cy="249173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9E3CE-3819-47DA-B925-FED54E73000F}">
      <dsp:nvSpPr>
        <dsp:cNvPr id="0" name=""/>
        <dsp:cNvSpPr/>
      </dsp:nvSpPr>
      <dsp:spPr>
        <a:xfrm>
          <a:off x="1451879" y="113360"/>
          <a:ext cx="2491736" cy="249173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C49D4-A48D-467D-8605-FDECE55CC771}">
      <dsp:nvSpPr>
        <dsp:cNvPr id="0" name=""/>
        <dsp:cNvSpPr/>
      </dsp:nvSpPr>
      <dsp:spPr>
        <a:xfrm>
          <a:off x="1406032" y="34314"/>
          <a:ext cx="2491736" cy="249173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C9E6D-CD20-424A-AFB6-0D78DE5EAA90}" type="datetimeFigureOut">
              <a:rPr lang="fr-FR" smtClean="0"/>
              <a:pPr/>
              <a:t>20/03/2017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BFCF2-88BD-416F-B8D8-870AE24AD62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5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BFCF2-88BD-416F-B8D8-870AE24AD62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04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27579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3217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BFCF2-88BD-416F-B8D8-870AE24AD62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436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BFCF2-88BD-416F-B8D8-870AE24AD62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140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39748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1247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82539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69378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6738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BBFCF2-88BD-416F-B8D8-870AE24AD625}" type="slidenum"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7489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5" y="-1"/>
            <a:ext cx="1466491" cy="146649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809279" y="612446"/>
            <a:ext cx="8915399" cy="10965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Dreams N MOTION</a:t>
            </a:r>
          </a:p>
          <a:p>
            <a:pPr algn="ctr"/>
            <a:b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0578" y="2219325"/>
            <a:ext cx="10972800" cy="4525963"/>
          </a:xfrm>
        </p:spPr>
        <p:txBody>
          <a:bodyPr/>
          <a:lstStyle/>
          <a:p>
            <a:pPr marL="109728" indent="0" algn="ctr">
              <a:buNone/>
            </a:pPr>
            <a:r>
              <a:rPr lang="en-PH" dirty="0"/>
              <a:t>TIME MANAGEMENT WORKSHOP</a:t>
            </a:r>
          </a:p>
          <a:p>
            <a:pPr marL="109728" indent="0" algn="ctr">
              <a:buNone/>
            </a:pPr>
            <a:r>
              <a:rPr lang="en-PH" dirty="0"/>
              <a:t>3-26-2017</a:t>
            </a:r>
          </a:p>
        </p:txBody>
      </p:sp>
    </p:spTree>
    <p:extLst>
      <p:ext uri="{BB962C8B-B14F-4D97-AF65-F5344CB8AC3E}">
        <p14:creationId xmlns:p14="http://schemas.microsoft.com/office/powerpoint/2010/main" val="419213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133162" cy="463296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b="1" dirty="0"/>
              <a:t>Life can be complicated with competing demands</a:t>
            </a:r>
          </a:p>
          <a:p>
            <a:pPr marL="109728" lvl="0" indent="0">
              <a:buNone/>
            </a:pPr>
            <a:endParaRPr lang="en-US" b="1" dirty="0"/>
          </a:p>
          <a:p>
            <a:pPr lvl="0"/>
            <a:r>
              <a:rPr lang="en-US" b="1" dirty="0"/>
              <a:t>Exercising time management can make you more productive and effective, at home, work or school</a:t>
            </a:r>
          </a:p>
          <a:p>
            <a:pPr marL="109728" lvl="0" indent="0">
              <a:buNone/>
            </a:pPr>
            <a:endParaRPr lang="en-US" b="1" dirty="0"/>
          </a:p>
          <a:p>
            <a:pPr lvl="0"/>
            <a:r>
              <a:rPr lang="en-US" b="1" dirty="0"/>
              <a:t>Use the DARAR techniques and available tools</a:t>
            </a:r>
          </a:p>
          <a:p>
            <a:pPr marL="109728" lvl="0" indent="0">
              <a:buNone/>
            </a:pPr>
            <a:endParaRPr lang="en-US" b="1" dirty="0"/>
          </a:p>
          <a:p>
            <a:pPr lvl="0"/>
            <a:r>
              <a:rPr lang="en-US" b="1" dirty="0"/>
              <a:t>Make Time Management a daily Habit</a:t>
            </a:r>
          </a:p>
          <a:p>
            <a:pPr marL="109728" lvl="0" indent="0">
              <a:buNone/>
            </a:pPr>
            <a:r>
              <a:rPr lang="en-US" b="1" dirty="0"/>
              <a:t> </a:t>
            </a:r>
          </a:p>
          <a:p>
            <a:pPr marL="109728" lv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Conclusion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70484" y="5454316"/>
            <a:ext cx="8904882" cy="651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Time is a resource you will never get back, so use it wisely</a:t>
            </a:r>
          </a:p>
        </p:txBody>
      </p:sp>
    </p:spTree>
    <p:extLst>
      <p:ext uri="{BB962C8B-B14F-4D97-AF65-F5344CB8AC3E}">
        <p14:creationId xmlns:p14="http://schemas.microsoft.com/office/powerpoint/2010/main" val="108718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Participant Discussion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7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133162" cy="463296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lvl="0"/>
            <a:endParaRPr lang="en-GB" dirty="0"/>
          </a:p>
          <a:p>
            <a:r>
              <a:rPr lang="en-GB" dirty="0"/>
              <a:t>Purpose/Bottom Line Up Front (BLUF)</a:t>
            </a:r>
          </a:p>
          <a:p>
            <a:r>
              <a:rPr lang="en-GB" dirty="0"/>
              <a:t>What is Time Management?</a:t>
            </a:r>
          </a:p>
          <a:p>
            <a:pPr lvl="0"/>
            <a:r>
              <a:rPr lang="en-GB" dirty="0"/>
              <a:t>Why is Time Management Important?</a:t>
            </a:r>
          </a:p>
          <a:p>
            <a:pPr lvl="0"/>
            <a:r>
              <a:rPr lang="en-GB" dirty="0"/>
              <a:t>Time Management</a:t>
            </a:r>
          </a:p>
          <a:p>
            <a:pPr lvl="1"/>
            <a:r>
              <a:rPr lang="en-GB" dirty="0"/>
              <a:t>Techniques</a:t>
            </a:r>
          </a:p>
          <a:p>
            <a:pPr lvl="1"/>
            <a:r>
              <a:rPr lang="en-GB" dirty="0"/>
              <a:t>Tools</a:t>
            </a:r>
          </a:p>
          <a:p>
            <a:pPr lvl="0"/>
            <a:r>
              <a:rPr lang="en-GB" dirty="0"/>
              <a:t>Conclusion</a:t>
            </a:r>
          </a:p>
          <a:p>
            <a:pPr lvl="0"/>
            <a:r>
              <a:rPr lang="en-GB" dirty="0"/>
              <a:t>Participant Discussion</a:t>
            </a:r>
          </a:p>
          <a:p>
            <a:pPr lvl="1"/>
            <a:r>
              <a:rPr lang="en-GB" dirty="0"/>
              <a:t>Individual Experiences</a:t>
            </a:r>
          </a:p>
          <a:p>
            <a:pPr lvl="1"/>
            <a:r>
              <a:rPr lang="en-GB" dirty="0"/>
              <a:t>How do we apply what we learned?</a:t>
            </a:r>
          </a:p>
          <a:p>
            <a:pPr marL="109728" lvl="0" indent="0">
              <a:buNone/>
            </a:pPr>
            <a:endParaRPr lang="en-GB" dirty="0"/>
          </a:p>
          <a:p>
            <a:pPr marL="109728" indent="0">
              <a:buNone/>
            </a:pP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Agenda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0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133162" cy="4632960"/>
          </a:xfrm>
          <a:ln>
            <a:noFill/>
          </a:ln>
        </p:spPr>
        <p:txBody>
          <a:bodyPr>
            <a:normAutofit/>
          </a:bodyPr>
          <a:lstStyle/>
          <a:p>
            <a:pPr lvl="0"/>
            <a:endParaRPr lang="en-GB" dirty="0"/>
          </a:p>
          <a:p>
            <a:pPr marL="393192" lvl="1" indent="0">
              <a:buNone/>
            </a:pPr>
            <a:r>
              <a:rPr lang="en-GB" dirty="0"/>
              <a:t>Provide workshop attendees with a high level overview on Time Management principles, techniques and tools.  Attendees will be able to use these techniques and tools to more effectively manage their time in routine daily life.</a:t>
            </a:r>
          </a:p>
          <a:p>
            <a:pPr marL="109728" indent="0">
              <a:buNone/>
            </a:pP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Purpose (Bottom Line Up Front-BLUF)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8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133162" cy="463296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dirty="0"/>
              <a:t> </a:t>
            </a:r>
            <a:r>
              <a:rPr lang="en-US" b="1" dirty="0"/>
              <a:t>Time management</a:t>
            </a:r>
            <a:r>
              <a:rPr lang="en-US" dirty="0"/>
              <a:t> is the process of planning and exercising conscious control over the amount of </a:t>
            </a:r>
            <a:r>
              <a:rPr lang="en-US" b="1" dirty="0"/>
              <a:t>time</a:t>
            </a:r>
            <a:r>
              <a:rPr lang="en-US" dirty="0"/>
              <a:t> spent on specific activities, especially to increase effectiveness, efficiency or productivity</a:t>
            </a:r>
            <a:endParaRPr lang="en-GB" dirty="0"/>
          </a:p>
          <a:p>
            <a:pPr marL="109728" indent="0">
              <a:buNone/>
            </a:pP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What is Time Management 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65098740"/>
              </p:ext>
            </p:extLst>
          </p:nvPr>
        </p:nvGraphicFramePr>
        <p:xfrm>
          <a:off x="5082138" y="3466609"/>
          <a:ext cx="5395495" cy="2639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3455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133162" cy="463296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b="1" dirty="0"/>
              <a:t> Life is complicated</a:t>
            </a:r>
          </a:p>
          <a:p>
            <a:pPr lvl="1"/>
            <a:r>
              <a:rPr lang="en-US" dirty="0"/>
              <a:t>People are multi-tasking</a:t>
            </a:r>
          </a:p>
          <a:p>
            <a:pPr lvl="1"/>
            <a:r>
              <a:rPr lang="en-US" dirty="0"/>
              <a:t>The workplace environment has become more competitive</a:t>
            </a:r>
          </a:p>
          <a:p>
            <a:pPr lvl="1"/>
            <a:r>
              <a:rPr lang="en-US" dirty="0"/>
              <a:t>More parents are trying to balance home and career</a:t>
            </a:r>
          </a:p>
          <a:p>
            <a:pPr lvl="2"/>
            <a:r>
              <a:rPr lang="en-US" dirty="0"/>
              <a:t>Single Parent households</a:t>
            </a:r>
          </a:p>
          <a:p>
            <a:pPr lvl="2"/>
            <a:r>
              <a:rPr lang="en-US" dirty="0"/>
              <a:t>Dual Parent households (more women have joined the workforce)</a:t>
            </a:r>
          </a:p>
          <a:p>
            <a:pPr lvl="1"/>
            <a:r>
              <a:rPr lang="en-US" dirty="0"/>
              <a:t>More working people are going back to school</a:t>
            </a:r>
          </a:p>
          <a:p>
            <a:pPr marL="109728" indent="0">
              <a:buNone/>
            </a:pP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Why is Time Management important?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pic>
        <p:nvPicPr>
          <p:cNvPr id="2050" name="Picture 2" descr="Image result for image of time manage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279" y="4171879"/>
            <a:ext cx="3468403" cy="260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04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6" y="1473200"/>
            <a:ext cx="10466716" cy="463296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b="1" dirty="0"/>
              <a:t> There are only 24 hours in a day</a:t>
            </a:r>
          </a:p>
          <a:p>
            <a:pPr lvl="1"/>
            <a:r>
              <a:rPr lang="en-US" dirty="0"/>
              <a:t>Some things are important, some things are not</a:t>
            </a:r>
          </a:p>
          <a:p>
            <a:pPr lvl="1"/>
            <a:r>
              <a:rPr lang="en-US" dirty="0"/>
              <a:t>Competing task can leave us feeling overwhelmed and stressed out</a:t>
            </a:r>
          </a:p>
          <a:p>
            <a:pPr marL="109728" indent="0">
              <a:buNone/>
            </a:pP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Why is Time Management </a:t>
            </a:r>
            <a:br>
              <a:rPr lang="en-GB" dirty="0"/>
            </a:br>
            <a:r>
              <a:rPr lang="en-GB" dirty="0"/>
              <a:t>important? (cont.)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085" y="2784058"/>
            <a:ext cx="4998820" cy="375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72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DARAR Techniques </a:t>
            </a:r>
            <a:br>
              <a:rPr lang="en-PH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7457" y="1555660"/>
            <a:ext cx="1467068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</a:t>
            </a:r>
            <a:r>
              <a:rPr lang="en-US" dirty="0"/>
              <a:t>ocument</a:t>
            </a:r>
          </a:p>
          <a:p>
            <a:endParaRPr lang="en-US" dirty="0"/>
          </a:p>
          <a:p>
            <a:r>
              <a:rPr lang="en-US" sz="3200" dirty="0"/>
              <a:t>A</a:t>
            </a:r>
            <a:r>
              <a:rPr lang="en-US" dirty="0"/>
              <a:t>chieve</a:t>
            </a:r>
          </a:p>
          <a:p>
            <a:endParaRPr lang="en-US" dirty="0"/>
          </a:p>
          <a:p>
            <a:r>
              <a:rPr lang="en-US" sz="3200" dirty="0"/>
              <a:t>R</a:t>
            </a:r>
            <a:r>
              <a:rPr lang="en-US" dirty="0"/>
              <a:t>eview</a:t>
            </a:r>
          </a:p>
          <a:p>
            <a:endParaRPr lang="en-US" dirty="0"/>
          </a:p>
          <a:p>
            <a:r>
              <a:rPr lang="en-US" sz="3200" dirty="0"/>
              <a:t>A</a:t>
            </a:r>
            <a:r>
              <a:rPr lang="en-US" dirty="0"/>
              <a:t>ssess</a:t>
            </a:r>
          </a:p>
          <a:p>
            <a:endParaRPr lang="en-US" dirty="0"/>
          </a:p>
          <a:p>
            <a:r>
              <a:rPr lang="en-US" sz="3200" dirty="0"/>
              <a:t>R</a:t>
            </a:r>
            <a:r>
              <a:rPr lang="en-US" dirty="0"/>
              <a:t>evise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598" y="1704421"/>
            <a:ext cx="69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down or record/prioritize your activities/task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7597" y="2430259"/>
            <a:ext cx="69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Achieve/Complete your activities or task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598" y="3156098"/>
            <a:ext cx="69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Review your plan at the end of the day or week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57598" y="3885519"/>
            <a:ext cx="693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Assess to determine what was accomplished and if priorities have changed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57597" y="4711688"/>
            <a:ext cx="693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Revise your daily, weekly etc. plan to reflect new task or re-prioritization of existing activities/task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08446" y="1889087"/>
            <a:ext cx="933651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08445" y="2614925"/>
            <a:ext cx="933651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08444" y="3340764"/>
            <a:ext cx="933651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08443" y="4080462"/>
            <a:ext cx="933651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608443" y="4881496"/>
            <a:ext cx="933651" cy="0"/>
          </a:xfrm>
          <a:prstGeom prst="line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501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Tools</a:t>
            </a:r>
            <a:br>
              <a:rPr lang="en-GB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759" y="1667955"/>
            <a:ext cx="6962414" cy="4449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16823" y="1370994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Daily/Weekly Planner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2566" y="2422358"/>
            <a:ext cx="18593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DARAR technique</a:t>
            </a:r>
          </a:p>
          <a:p>
            <a:endParaRPr lang="en-US" dirty="0"/>
          </a:p>
          <a:p>
            <a:r>
              <a:rPr lang="en-US" dirty="0"/>
              <a:t>Set priorities</a:t>
            </a:r>
          </a:p>
          <a:p>
            <a:endParaRPr lang="en-US" dirty="0"/>
          </a:p>
          <a:p>
            <a:r>
              <a:rPr lang="en-US" dirty="0"/>
              <a:t>Set start/stop times</a:t>
            </a:r>
          </a:p>
          <a:p>
            <a:endParaRPr lang="en-US" dirty="0"/>
          </a:p>
          <a:p>
            <a:r>
              <a:rPr lang="en-US" dirty="0"/>
              <a:t>Remove Distractions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76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6" y="412660"/>
            <a:ext cx="109728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Tools</a:t>
            </a:r>
            <a:br>
              <a:rPr lang="en-GB" dirty="0"/>
            </a:br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397"/>
            <a:ext cx="1469263" cy="14692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16821" y="1555660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Managing Priorities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14333"/>
              </p:ext>
            </p:extLst>
          </p:nvPr>
        </p:nvGraphicFramePr>
        <p:xfrm>
          <a:off x="1081050" y="2074428"/>
          <a:ext cx="9615831" cy="384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277">
                  <a:extLst>
                    <a:ext uri="{9D8B030D-6E8A-4147-A177-3AD203B41FA5}">
                      <a16:colId xmlns:a16="http://schemas.microsoft.com/office/drawing/2014/main" val="1047509784"/>
                    </a:ext>
                  </a:extLst>
                </a:gridCol>
                <a:gridCol w="3205277">
                  <a:extLst>
                    <a:ext uri="{9D8B030D-6E8A-4147-A177-3AD203B41FA5}">
                      <a16:colId xmlns:a16="http://schemas.microsoft.com/office/drawing/2014/main" val="2238090498"/>
                    </a:ext>
                  </a:extLst>
                </a:gridCol>
                <a:gridCol w="3205277">
                  <a:extLst>
                    <a:ext uri="{9D8B030D-6E8A-4147-A177-3AD203B41FA5}">
                      <a16:colId xmlns:a16="http://schemas.microsoft.com/office/drawing/2014/main" val="1758448131"/>
                    </a:ext>
                  </a:extLst>
                </a:gridCol>
              </a:tblGrid>
              <a:tr h="3712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URGENT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URGENT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50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Quadrant I</a:t>
                      </a:r>
                    </a:p>
                    <a:p>
                      <a:r>
                        <a:rPr lang="en-US" dirty="0"/>
                        <a:t>Urgent &amp; Important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Final Exam Tomorrow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Emergency Business Trip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Medical Emergency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Quadrant II</a:t>
                      </a:r>
                    </a:p>
                    <a:p>
                      <a:r>
                        <a:rPr lang="en-US" dirty="0"/>
                        <a:t>Not Urgent but Important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Birthday next week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Paying bills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Final Exam next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149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Quadrant III</a:t>
                      </a:r>
                    </a:p>
                    <a:p>
                      <a:r>
                        <a:rPr lang="en-US" dirty="0"/>
                        <a:t>Urgent but not important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Ringing phone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Someone walk into your office to talk about 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Quadrant IV</a:t>
                      </a:r>
                    </a:p>
                    <a:p>
                      <a:r>
                        <a:rPr lang="en-US" dirty="0"/>
                        <a:t>Not urgent or important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Junk Mail from solicitors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Routine lunch with co-workers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830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4734</TotalTime>
  <Words>324</Words>
  <Application>Microsoft Office PowerPoint</Application>
  <PresentationFormat>Widescreen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Agenda </vt:lpstr>
      <vt:lpstr>Purpose (Bottom Line Up Front-BLUF) </vt:lpstr>
      <vt:lpstr>What is Time Management  </vt:lpstr>
      <vt:lpstr>Why is Time Management important? </vt:lpstr>
      <vt:lpstr>Why is Time Management  important? (cont.) </vt:lpstr>
      <vt:lpstr>DARAR Techniques  </vt:lpstr>
      <vt:lpstr>Tools </vt:lpstr>
      <vt:lpstr>Tools </vt:lpstr>
      <vt:lpstr>Conclusion </vt:lpstr>
      <vt:lpstr>Participant Discussion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Presentations Workshop</dc:title>
  <dc:creator>Owner</dc:creator>
  <cp:lastModifiedBy>Owner</cp:lastModifiedBy>
  <cp:revision>156</cp:revision>
  <dcterms:created xsi:type="dcterms:W3CDTF">2016-03-08T23:59:07Z</dcterms:created>
  <dcterms:modified xsi:type="dcterms:W3CDTF">2017-03-21T04:21:42Z</dcterms:modified>
</cp:coreProperties>
</file>