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15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Masters/slideMaster19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69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247.xml" ContentType="application/vnd.openxmlformats-officedocument.presentationml.slideLayout+xml"/>
  <Override PartName="/ppt/theme/theme18.xml" ContentType="application/vnd.openxmlformats-officedocument.theme+xml"/>
  <Override PartName="/ppt/theme/themeOverride1.xml" ContentType="application/vnd.openxmlformats-officedocument.themeOverride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Layouts/slideLayout225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theme/theme21.xml" ContentType="application/vnd.openxmlformats-officedocument.theme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Layouts/slideLayout187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76.xml" ContentType="application/vnd.openxmlformats-officedocument.presentationml.slideLayout+xml"/>
  <Default Extension="png" ContentType="image/png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s/slide22.xml" ContentType="application/vnd.openxmlformats-officedocument.presentationml.slide+xml"/>
  <Override PartName="/ppt/slideLayouts/slideLayout32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66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slideLayouts/slideLayout23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159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Masters/slideMaster13.xml" ContentType="application/vnd.openxmlformats-officedocument.presentationml.slideMaster+xml"/>
  <Override PartName="/ppt/slideLayouts/slideLayout20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Layouts/slideLayout189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Masters/slideMaster2.xml" ContentType="application/vnd.openxmlformats-officedocument.presentationml.slideMaster+xml"/>
  <Override PartName="/ppt/theme/theme4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Masters/slideMaster18.xml" ContentType="application/vnd.openxmlformats-officedocument.presentationml.slideMaster+xml"/>
  <Override PartName="/ppt/slideLayouts/slideLayout34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235.xml" ContentType="application/vnd.openxmlformats-officedocument.presentationml.slideLayout+xml"/>
  <Override PartName="/ppt/theme/theme17.xml" ContentType="application/vnd.openxmlformats-officedocument.theme+xml"/>
  <Override PartName="/ppt/slideLayouts/slideLayout246.xml" ContentType="application/vnd.openxmlformats-officedocument.presentationml.slideLayout+xml"/>
  <Override PartName="/ppt/slideMasters/slideMaster21.xml" ContentType="application/vnd.openxmlformats-officedocument.presentationml.slideMaster+xml"/>
  <Override PartName="/ppt/slideLayouts/slideLayout224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slideLayouts/slideLayout179.xml" ContentType="application/vnd.openxmlformats-officedocument.presentationml.slideLayout+xml"/>
  <Override PartName="/ppt/theme/theme13.xml" ContentType="application/vnd.openxmlformats-officedocument.theme+xml"/>
  <Override PartName="/ppt/slideLayouts/slideLayout213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20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64.xml" ContentType="application/vnd.openxmlformats-officedocument.presentationml.slideLayout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theme/theme14.xml" ContentType="application/vnd.openxmlformats-officedocument.theme+xml"/>
  <Override PartName="/ppt/slideLayouts/slideLayout243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15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94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248.xml" ContentType="application/vnd.openxmlformats-officedocument.presentationml.slideLayout+xml"/>
  <Override PartName="/ppt/theme/theme19.xml" ContentType="application/vnd.openxmlformats-officedocument.theme+xml"/>
  <Override PartName="/ppt/theme/themeOverride2.xml" ContentType="application/vnd.openxmlformats-officedocument.themeOverride+xml"/>
  <Override PartName="/ppt/slideLayouts/slideLayout50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215.xml" ContentType="application/vnd.openxmlformats-officedocument.presentationml.slideLayout+xml"/>
  <Override PartName="/ppt/slideLayouts/slideLayout262.xml" ContentType="application/vnd.openxmlformats-officedocument.presentationml.slideLayout+xml"/>
  <Default Extension="gif" ContentType="image/gif"/>
  <Override PartName="/ppt/slideLayouts/slideLayout99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240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278.xml" ContentType="application/vnd.openxmlformats-officedocument.presentationml.slideLayout+xml"/>
  <Default Extension="rels" ContentType="application/vnd.openxmlformats-package.relationships+xml"/>
  <Override PartName="/ppt/slideMasters/slideMaster17.xml" ContentType="application/vnd.openxmlformats-officedocument.presentationml.slideMaster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6.xml" ContentType="application/vnd.openxmlformats-officedocument.theme+xml"/>
  <Override PartName="/ppt/slideLayouts/slideLayout245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Masters/slideMaster20.xml" ContentType="application/vnd.openxmlformats-officedocument.presentationml.slideMaster+xml"/>
  <Override PartName="/ppt/theme/theme8.xml" ContentType="application/vnd.openxmlformats-officedocument.theme+xml"/>
  <Override PartName="/ppt/slideLayouts/slideLayout223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63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30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5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7" r:id="rId3"/>
    <p:sldMasterId id="2147483702" r:id="rId4"/>
    <p:sldMasterId id="2147483717" r:id="rId5"/>
    <p:sldMasterId id="2147483732" r:id="rId6"/>
    <p:sldMasterId id="2147483747" r:id="rId7"/>
    <p:sldMasterId id="2147483762" r:id="rId8"/>
    <p:sldMasterId id="2147483777" r:id="rId9"/>
    <p:sldMasterId id="2147483792" r:id="rId10"/>
    <p:sldMasterId id="2147483807" r:id="rId11"/>
    <p:sldMasterId id="2147483822" r:id="rId12"/>
    <p:sldMasterId id="2147483837" r:id="rId13"/>
    <p:sldMasterId id="2147483852" r:id="rId14"/>
    <p:sldMasterId id="2147483867" r:id="rId15"/>
    <p:sldMasterId id="2147483882" r:id="rId16"/>
    <p:sldMasterId id="2147483897" r:id="rId17"/>
    <p:sldMasterId id="2147483912" r:id="rId18"/>
    <p:sldMasterId id="2147483927" r:id="rId19"/>
    <p:sldMasterId id="2147483942" r:id="rId20"/>
    <p:sldMasterId id="2147483957" r:id="rId21"/>
  </p:sldMasterIdLst>
  <p:sldIdLst>
    <p:sldId id="257" r:id="rId22"/>
    <p:sldId id="258" r:id="rId23"/>
    <p:sldId id="259" r:id="rId24"/>
    <p:sldId id="260" r:id="rId25"/>
    <p:sldId id="261" r:id="rId26"/>
    <p:sldId id="262" r:id="rId27"/>
    <p:sldId id="263" r:id="rId28"/>
    <p:sldId id="264" r:id="rId29"/>
    <p:sldId id="265" r:id="rId30"/>
    <p:sldId id="266" r:id="rId31"/>
    <p:sldId id="267" r:id="rId32"/>
    <p:sldId id="268" r:id="rId33"/>
    <p:sldId id="269" r:id="rId34"/>
    <p:sldId id="270" r:id="rId35"/>
    <p:sldId id="271" r:id="rId36"/>
    <p:sldId id="272" r:id="rId37"/>
    <p:sldId id="273" r:id="rId38"/>
    <p:sldId id="274" r:id="rId39"/>
    <p:sldId id="275" r:id="rId40"/>
    <p:sldId id="276" r:id="rId41"/>
    <p:sldId id="277" r:id="rId42"/>
    <p:sldId id="278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5.xml"/><Relationship Id="rId39" Type="http://schemas.openxmlformats.org/officeDocument/2006/relationships/slide" Target="slides/slide18.xml"/><Relationship Id="rId3" Type="http://schemas.openxmlformats.org/officeDocument/2006/relationships/slideMaster" Target="slideMasters/slideMaster3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13.xml"/><Relationship Id="rId42" Type="http://schemas.openxmlformats.org/officeDocument/2006/relationships/slide" Target="slides/slide21.xml"/><Relationship Id="rId47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4.xml"/><Relationship Id="rId33" Type="http://schemas.openxmlformats.org/officeDocument/2006/relationships/slide" Target="slides/slide12.xml"/><Relationship Id="rId38" Type="http://schemas.openxmlformats.org/officeDocument/2006/relationships/slide" Target="slides/slide17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Master" Target="slideMasters/slideMaster20.xml"/><Relationship Id="rId29" Type="http://schemas.openxmlformats.org/officeDocument/2006/relationships/slide" Target="slides/slide8.xml"/><Relationship Id="rId41" Type="http://schemas.openxmlformats.org/officeDocument/2006/relationships/slide" Target="slides/slide2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3.xml"/><Relationship Id="rId32" Type="http://schemas.openxmlformats.org/officeDocument/2006/relationships/slide" Target="slides/slide11.xml"/><Relationship Id="rId37" Type="http://schemas.openxmlformats.org/officeDocument/2006/relationships/slide" Target="slides/slide16.xml"/><Relationship Id="rId40" Type="http://schemas.openxmlformats.org/officeDocument/2006/relationships/slide" Target="slides/slide19.xml"/><Relationship Id="rId45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2.xml"/><Relationship Id="rId28" Type="http://schemas.openxmlformats.org/officeDocument/2006/relationships/slide" Target="slides/slide7.xml"/><Relationship Id="rId36" Type="http://schemas.openxmlformats.org/officeDocument/2006/relationships/slide" Target="slides/slide15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10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1.xml"/><Relationship Id="rId27" Type="http://schemas.openxmlformats.org/officeDocument/2006/relationships/slide" Target="slides/slide6.xml"/><Relationship Id="rId30" Type="http://schemas.openxmlformats.org/officeDocument/2006/relationships/slide" Target="slides/slide9.xml"/><Relationship Id="rId35" Type="http://schemas.openxmlformats.org/officeDocument/2006/relationships/slide" Target="slides/slide14.xml"/><Relationship Id="rId43" Type="http://schemas.openxmlformats.org/officeDocument/2006/relationships/slide" Target="slides/slide2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1234" name="Group 2"/>
          <p:cNvGrpSpPr>
            <a:grpSpLocks/>
          </p:cNvGrpSpPr>
          <p:nvPr/>
        </p:nvGrpSpPr>
        <p:grpSpPr bwMode="auto">
          <a:xfrm>
            <a:off x="0" y="0"/>
            <a:ext cx="8805863" cy="6858000"/>
            <a:chOff x="0" y="0"/>
            <a:chExt cx="5547" cy="4320"/>
          </a:xfrm>
        </p:grpSpPr>
        <p:grpSp>
          <p:nvGrpSpPr>
            <p:cNvPr id="351235" name="Group 3"/>
            <p:cNvGrpSpPr>
              <a:grpSpLocks/>
            </p:cNvGrpSpPr>
            <p:nvPr userDrawn="1"/>
          </p:nvGrpSpPr>
          <p:grpSpPr bwMode="auto">
            <a:xfrm rot="-215207">
              <a:off x="3690" y="234"/>
              <a:ext cx="1857" cy="3625"/>
              <a:chOff x="3010" y="778"/>
              <a:chExt cx="1857" cy="3625"/>
            </a:xfrm>
          </p:grpSpPr>
          <p:sp>
            <p:nvSpPr>
              <p:cNvPr id="351236" name="Freeform 4"/>
              <p:cNvSpPr>
                <a:spLocks/>
              </p:cNvSpPr>
              <p:nvPr userDrawn="1"/>
            </p:nvSpPr>
            <p:spPr bwMode="ltGray">
              <a:xfrm rot="12185230" flipV="1">
                <a:off x="3534" y="778"/>
                <a:ext cx="1333" cy="1485"/>
              </a:xfrm>
              <a:custGeom>
                <a:avLst/>
                <a:gdLst>
                  <a:gd name="T0" fmla="*/ 16 w 596"/>
                  <a:gd name="T1" fmla="*/ 370 h 666"/>
                  <a:gd name="T2" fmla="*/ 6 w 596"/>
                  <a:gd name="T3" fmla="*/ 341 h 666"/>
                  <a:gd name="T4" fmla="*/ 0 w 596"/>
                  <a:gd name="T5" fmla="*/ 289 h 666"/>
                  <a:gd name="T6" fmla="*/ 4 w 596"/>
                  <a:gd name="T7" fmla="*/ 222 h 666"/>
                  <a:gd name="T8" fmla="*/ 25 w 596"/>
                  <a:gd name="T9" fmla="*/ 151 h 666"/>
                  <a:gd name="T10" fmla="*/ 69 w 596"/>
                  <a:gd name="T11" fmla="*/ 84 h 666"/>
                  <a:gd name="T12" fmla="*/ 142 w 596"/>
                  <a:gd name="T13" fmla="*/ 31 h 666"/>
                  <a:gd name="T14" fmla="*/ 247 w 596"/>
                  <a:gd name="T15" fmla="*/ 2 h 666"/>
                  <a:gd name="T16" fmla="*/ 380 w 596"/>
                  <a:gd name="T17" fmla="*/ 9 h 666"/>
                  <a:gd name="T18" fmla="*/ 484 w 596"/>
                  <a:gd name="T19" fmla="*/ 68 h 666"/>
                  <a:gd name="T20" fmla="*/ 554 w 596"/>
                  <a:gd name="T21" fmla="*/ 165 h 666"/>
                  <a:gd name="T22" fmla="*/ 591 w 596"/>
                  <a:gd name="T23" fmla="*/ 284 h 666"/>
                  <a:gd name="T24" fmla="*/ 595 w 596"/>
                  <a:gd name="T25" fmla="*/ 409 h 666"/>
                  <a:gd name="T26" fmla="*/ 566 w 596"/>
                  <a:gd name="T27" fmla="*/ 525 h 666"/>
                  <a:gd name="T28" fmla="*/ 507 w 596"/>
                  <a:gd name="T29" fmla="*/ 615 h 666"/>
                  <a:gd name="T30" fmla="*/ 417 w 596"/>
                  <a:gd name="T31" fmla="*/ 663 h 666"/>
                  <a:gd name="T32" fmla="*/ 389 w 596"/>
                  <a:gd name="T33" fmla="*/ 659 h 666"/>
                  <a:gd name="T34" fmla="*/ 441 w 596"/>
                  <a:gd name="T35" fmla="*/ 617 h 666"/>
                  <a:gd name="T36" fmla="*/ 482 w 596"/>
                  <a:gd name="T37" fmla="*/ 544 h 666"/>
                  <a:gd name="T38" fmla="*/ 509 w 596"/>
                  <a:gd name="T39" fmla="*/ 454 h 666"/>
                  <a:gd name="T40" fmla="*/ 520 w 596"/>
                  <a:gd name="T41" fmla="*/ 355 h 666"/>
                  <a:gd name="T42" fmla="*/ 514 w 596"/>
                  <a:gd name="T43" fmla="*/ 258 h 666"/>
                  <a:gd name="T44" fmla="*/ 485 w 596"/>
                  <a:gd name="T45" fmla="*/ 174 h 666"/>
                  <a:gd name="T46" fmla="*/ 433 w 596"/>
                  <a:gd name="T47" fmla="*/ 112 h 666"/>
                  <a:gd name="T48" fmla="*/ 341 w 596"/>
                  <a:gd name="T49" fmla="*/ 75 h 666"/>
                  <a:gd name="T50" fmla="*/ 246 w 596"/>
                  <a:gd name="T51" fmla="*/ 61 h 666"/>
                  <a:gd name="T52" fmla="*/ 174 w 596"/>
                  <a:gd name="T53" fmla="*/ 71 h 666"/>
                  <a:gd name="T54" fmla="*/ 121 w 596"/>
                  <a:gd name="T55" fmla="*/ 101 h 666"/>
                  <a:gd name="T56" fmla="*/ 84 w 596"/>
                  <a:gd name="T57" fmla="*/ 149 h 666"/>
                  <a:gd name="T58" fmla="*/ 57 w 596"/>
                  <a:gd name="T59" fmla="*/ 206 h 666"/>
                  <a:gd name="T60" fmla="*/ 40 w 596"/>
                  <a:gd name="T61" fmla="*/ 272 h 666"/>
                  <a:gd name="T62" fmla="*/ 28 w 596"/>
                  <a:gd name="T63" fmla="*/ 339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96" h="666">
                    <a:moveTo>
                      <a:pt x="22" y="372"/>
                    </a:moveTo>
                    <a:lnTo>
                      <a:pt x="16" y="370"/>
                    </a:lnTo>
                    <a:lnTo>
                      <a:pt x="10" y="360"/>
                    </a:lnTo>
                    <a:lnTo>
                      <a:pt x="6" y="341"/>
                    </a:lnTo>
                    <a:lnTo>
                      <a:pt x="1" y="318"/>
                    </a:lnTo>
                    <a:lnTo>
                      <a:pt x="0" y="289"/>
                    </a:lnTo>
                    <a:lnTo>
                      <a:pt x="0" y="257"/>
                    </a:lnTo>
                    <a:lnTo>
                      <a:pt x="4" y="222"/>
                    </a:lnTo>
                    <a:lnTo>
                      <a:pt x="13" y="187"/>
                    </a:lnTo>
                    <a:lnTo>
                      <a:pt x="25" y="151"/>
                    </a:lnTo>
                    <a:lnTo>
                      <a:pt x="45" y="116"/>
                    </a:lnTo>
                    <a:lnTo>
                      <a:pt x="69" y="84"/>
                    </a:lnTo>
                    <a:lnTo>
                      <a:pt x="101" y="55"/>
                    </a:lnTo>
                    <a:lnTo>
                      <a:pt x="142" y="31"/>
                    </a:lnTo>
                    <a:lnTo>
                      <a:pt x="190" y="13"/>
                    </a:lnTo>
                    <a:lnTo>
                      <a:pt x="247" y="2"/>
                    </a:lnTo>
                    <a:lnTo>
                      <a:pt x="314" y="0"/>
                    </a:lnTo>
                    <a:lnTo>
                      <a:pt x="380" y="9"/>
                    </a:lnTo>
                    <a:lnTo>
                      <a:pt x="436" y="33"/>
                    </a:lnTo>
                    <a:lnTo>
                      <a:pt x="484" y="68"/>
                    </a:lnTo>
                    <a:lnTo>
                      <a:pt x="524" y="113"/>
                    </a:lnTo>
                    <a:lnTo>
                      <a:pt x="554" y="165"/>
                    </a:lnTo>
                    <a:lnTo>
                      <a:pt x="577" y="222"/>
                    </a:lnTo>
                    <a:lnTo>
                      <a:pt x="591" y="284"/>
                    </a:lnTo>
                    <a:lnTo>
                      <a:pt x="596" y="347"/>
                    </a:lnTo>
                    <a:lnTo>
                      <a:pt x="595" y="409"/>
                    </a:lnTo>
                    <a:lnTo>
                      <a:pt x="585" y="469"/>
                    </a:lnTo>
                    <a:lnTo>
                      <a:pt x="566" y="525"/>
                    </a:lnTo>
                    <a:lnTo>
                      <a:pt x="540" y="574"/>
                    </a:lnTo>
                    <a:lnTo>
                      <a:pt x="507" y="615"/>
                    </a:lnTo>
                    <a:lnTo>
                      <a:pt x="465" y="645"/>
                    </a:lnTo>
                    <a:lnTo>
                      <a:pt x="417" y="663"/>
                    </a:lnTo>
                    <a:lnTo>
                      <a:pt x="360" y="666"/>
                    </a:lnTo>
                    <a:lnTo>
                      <a:pt x="389" y="659"/>
                    </a:lnTo>
                    <a:lnTo>
                      <a:pt x="417" y="642"/>
                    </a:lnTo>
                    <a:lnTo>
                      <a:pt x="441" y="617"/>
                    </a:lnTo>
                    <a:lnTo>
                      <a:pt x="463" y="583"/>
                    </a:lnTo>
                    <a:lnTo>
                      <a:pt x="482" y="544"/>
                    </a:lnTo>
                    <a:lnTo>
                      <a:pt x="497" y="501"/>
                    </a:lnTo>
                    <a:lnTo>
                      <a:pt x="509" y="454"/>
                    </a:lnTo>
                    <a:lnTo>
                      <a:pt x="517" y="404"/>
                    </a:lnTo>
                    <a:lnTo>
                      <a:pt x="520" y="355"/>
                    </a:lnTo>
                    <a:lnTo>
                      <a:pt x="519" y="305"/>
                    </a:lnTo>
                    <a:lnTo>
                      <a:pt x="514" y="258"/>
                    </a:lnTo>
                    <a:lnTo>
                      <a:pt x="502" y="213"/>
                    </a:lnTo>
                    <a:lnTo>
                      <a:pt x="485" y="174"/>
                    </a:lnTo>
                    <a:lnTo>
                      <a:pt x="462" y="139"/>
                    </a:lnTo>
                    <a:lnTo>
                      <a:pt x="433" y="112"/>
                    </a:lnTo>
                    <a:lnTo>
                      <a:pt x="397" y="93"/>
                    </a:lnTo>
                    <a:lnTo>
                      <a:pt x="341" y="75"/>
                    </a:lnTo>
                    <a:lnTo>
                      <a:pt x="290" y="65"/>
                    </a:lnTo>
                    <a:lnTo>
                      <a:pt x="246" y="61"/>
                    </a:lnTo>
                    <a:lnTo>
                      <a:pt x="207" y="63"/>
                    </a:lnTo>
                    <a:lnTo>
                      <a:pt x="174" y="71"/>
                    </a:lnTo>
                    <a:lnTo>
                      <a:pt x="146" y="84"/>
                    </a:lnTo>
                    <a:lnTo>
                      <a:pt x="121" y="101"/>
                    </a:lnTo>
                    <a:lnTo>
                      <a:pt x="101" y="123"/>
                    </a:lnTo>
                    <a:lnTo>
                      <a:pt x="84" y="149"/>
                    </a:lnTo>
                    <a:lnTo>
                      <a:pt x="69" y="176"/>
                    </a:lnTo>
                    <a:lnTo>
                      <a:pt x="57" y="206"/>
                    </a:lnTo>
                    <a:lnTo>
                      <a:pt x="48" y="239"/>
                    </a:lnTo>
                    <a:lnTo>
                      <a:pt x="40" y="272"/>
                    </a:lnTo>
                    <a:lnTo>
                      <a:pt x="33" y="305"/>
                    </a:lnTo>
                    <a:lnTo>
                      <a:pt x="28" y="339"/>
                    </a:lnTo>
                    <a:lnTo>
                      <a:pt x="22" y="37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Wingdings" pitchFamily="2" charset="2"/>
                  <a:buChar char="Ø"/>
                </a:pPr>
                <a:endParaRPr lang="ru-RU" sz="2800" b="1">
                  <a:solidFill>
                    <a:srgbClr val="FF0000"/>
                  </a:solidFill>
                  <a:latin typeface="Arial" charset="0"/>
                </a:endParaRPr>
              </a:p>
            </p:txBody>
          </p:sp>
          <p:sp>
            <p:nvSpPr>
              <p:cNvPr id="351237" name="Freeform 5"/>
              <p:cNvSpPr>
                <a:spLocks/>
              </p:cNvSpPr>
              <p:nvPr userDrawn="1"/>
            </p:nvSpPr>
            <p:spPr bwMode="ltGray">
              <a:xfrm rot="12185230" flipV="1">
                <a:off x="4029" y="1802"/>
                <a:ext cx="571" cy="531"/>
              </a:xfrm>
              <a:custGeom>
                <a:avLst/>
                <a:gdLst>
                  <a:gd name="T0" fmla="*/ 0 w 257"/>
                  <a:gd name="T1" fmla="*/ 0 h 237"/>
                  <a:gd name="T2" fmla="*/ 0 w 257"/>
                  <a:gd name="T3" fmla="*/ 25 h 237"/>
                  <a:gd name="T4" fmla="*/ 3 w 257"/>
                  <a:gd name="T5" fmla="*/ 50 h 237"/>
                  <a:gd name="T6" fmla="*/ 6 w 257"/>
                  <a:gd name="T7" fmla="*/ 75 h 237"/>
                  <a:gd name="T8" fmla="*/ 11 w 257"/>
                  <a:gd name="T9" fmla="*/ 98 h 237"/>
                  <a:gd name="T10" fmla="*/ 18 w 257"/>
                  <a:gd name="T11" fmla="*/ 119 h 237"/>
                  <a:gd name="T12" fmla="*/ 27 w 257"/>
                  <a:gd name="T13" fmla="*/ 141 h 237"/>
                  <a:gd name="T14" fmla="*/ 38 w 257"/>
                  <a:gd name="T15" fmla="*/ 161 h 237"/>
                  <a:gd name="T16" fmla="*/ 51 w 257"/>
                  <a:gd name="T17" fmla="*/ 178 h 237"/>
                  <a:gd name="T18" fmla="*/ 67 w 257"/>
                  <a:gd name="T19" fmla="*/ 194 h 237"/>
                  <a:gd name="T20" fmla="*/ 86 w 257"/>
                  <a:gd name="T21" fmla="*/ 208 h 237"/>
                  <a:gd name="T22" fmla="*/ 106 w 257"/>
                  <a:gd name="T23" fmla="*/ 219 h 237"/>
                  <a:gd name="T24" fmla="*/ 131 w 257"/>
                  <a:gd name="T25" fmla="*/ 228 h 237"/>
                  <a:gd name="T26" fmla="*/ 158 w 257"/>
                  <a:gd name="T27" fmla="*/ 234 h 237"/>
                  <a:gd name="T28" fmla="*/ 188 w 257"/>
                  <a:gd name="T29" fmla="*/ 237 h 237"/>
                  <a:gd name="T30" fmla="*/ 220 w 257"/>
                  <a:gd name="T31" fmla="*/ 236 h 237"/>
                  <a:gd name="T32" fmla="*/ 257 w 257"/>
                  <a:gd name="T33" fmla="*/ 232 h 237"/>
                  <a:gd name="T34" fmla="*/ 224 w 257"/>
                  <a:gd name="T35" fmla="*/ 227 h 237"/>
                  <a:gd name="T36" fmla="*/ 195 w 257"/>
                  <a:gd name="T37" fmla="*/ 220 h 237"/>
                  <a:gd name="T38" fmla="*/ 170 w 257"/>
                  <a:gd name="T39" fmla="*/ 212 h 237"/>
                  <a:gd name="T40" fmla="*/ 148 w 257"/>
                  <a:gd name="T41" fmla="*/ 204 h 237"/>
                  <a:gd name="T42" fmla="*/ 128 w 257"/>
                  <a:gd name="T43" fmla="*/ 193 h 237"/>
                  <a:gd name="T44" fmla="*/ 112 w 257"/>
                  <a:gd name="T45" fmla="*/ 182 h 237"/>
                  <a:gd name="T46" fmla="*/ 97 w 257"/>
                  <a:gd name="T47" fmla="*/ 169 h 237"/>
                  <a:gd name="T48" fmla="*/ 84 w 257"/>
                  <a:gd name="T49" fmla="*/ 155 h 237"/>
                  <a:gd name="T50" fmla="*/ 72 w 257"/>
                  <a:gd name="T51" fmla="*/ 141 h 237"/>
                  <a:gd name="T52" fmla="*/ 61 w 257"/>
                  <a:gd name="T53" fmla="*/ 125 h 237"/>
                  <a:gd name="T54" fmla="*/ 52 w 257"/>
                  <a:gd name="T55" fmla="*/ 107 h 237"/>
                  <a:gd name="T56" fmla="*/ 43 w 257"/>
                  <a:gd name="T57" fmla="*/ 88 h 237"/>
                  <a:gd name="T58" fmla="*/ 33 w 257"/>
                  <a:gd name="T59" fmla="*/ 69 h 237"/>
                  <a:gd name="T60" fmla="*/ 23 w 257"/>
                  <a:gd name="T61" fmla="*/ 47 h 237"/>
                  <a:gd name="T62" fmla="*/ 12 w 257"/>
                  <a:gd name="T63" fmla="*/ 24 h 237"/>
                  <a:gd name="T64" fmla="*/ 0 w 257"/>
                  <a:gd name="T65" fmla="*/ 0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7" h="237">
                    <a:moveTo>
                      <a:pt x="0" y="0"/>
                    </a:moveTo>
                    <a:lnTo>
                      <a:pt x="0" y="25"/>
                    </a:lnTo>
                    <a:lnTo>
                      <a:pt x="3" y="50"/>
                    </a:lnTo>
                    <a:lnTo>
                      <a:pt x="6" y="75"/>
                    </a:lnTo>
                    <a:lnTo>
                      <a:pt x="11" y="98"/>
                    </a:lnTo>
                    <a:lnTo>
                      <a:pt x="18" y="119"/>
                    </a:lnTo>
                    <a:lnTo>
                      <a:pt x="27" y="141"/>
                    </a:lnTo>
                    <a:lnTo>
                      <a:pt x="38" y="161"/>
                    </a:lnTo>
                    <a:lnTo>
                      <a:pt x="51" y="178"/>
                    </a:lnTo>
                    <a:lnTo>
                      <a:pt x="67" y="194"/>
                    </a:lnTo>
                    <a:lnTo>
                      <a:pt x="86" y="208"/>
                    </a:lnTo>
                    <a:lnTo>
                      <a:pt x="106" y="219"/>
                    </a:lnTo>
                    <a:lnTo>
                      <a:pt x="131" y="228"/>
                    </a:lnTo>
                    <a:lnTo>
                      <a:pt x="158" y="234"/>
                    </a:lnTo>
                    <a:lnTo>
                      <a:pt x="188" y="237"/>
                    </a:lnTo>
                    <a:lnTo>
                      <a:pt x="220" y="236"/>
                    </a:lnTo>
                    <a:lnTo>
                      <a:pt x="257" y="232"/>
                    </a:lnTo>
                    <a:lnTo>
                      <a:pt x="224" y="227"/>
                    </a:lnTo>
                    <a:lnTo>
                      <a:pt x="195" y="220"/>
                    </a:lnTo>
                    <a:lnTo>
                      <a:pt x="170" y="212"/>
                    </a:lnTo>
                    <a:lnTo>
                      <a:pt x="148" y="204"/>
                    </a:lnTo>
                    <a:lnTo>
                      <a:pt x="128" y="193"/>
                    </a:lnTo>
                    <a:lnTo>
                      <a:pt x="112" y="182"/>
                    </a:lnTo>
                    <a:lnTo>
                      <a:pt x="97" y="169"/>
                    </a:lnTo>
                    <a:lnTo>
                      <a:pt x="84" y="155"/>
                    </a:lnTo>
                    <a:lnTo>
                      <a:pt x="72" y="141"/>
                    </a:lnTo>
                    <a:lnTo>
                      <a:pt x="61" y="125"/>
                    </a:lnTo>
                    <a:lnTo>
                      <a:pt x="52" y="107"/>
                    </a:lnTo>
                    <a:lnTo>
                      <a:pt x="43" y="88"/>
                    </a:lnTo>
                    <a:lnTo>
                      <a:pt x="33" y="69"/>
                    </a:lnTo>
                    <a:lnTo>
                      <a:pt x="23" y="47"/>
                    </a:lnTo>
                    <a:lnTo>
                      <a:pt x="12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Wingdings" pitchFamily="2" charset="2"/>
                  <a:buChar char="Ø"/>
                </a:pPr>
                <a:endParaRPr lang="ru-RU" sz="2800" b="1">
                  <a:solidFill>
                    <a:srgbClr val="FF0000"/>
                  </a:solidFill>
                  <a:latin typeface="Arial" charset="0"/>
                </a:endParaRPr>
              </a:p>
            </p:txBody>
          </p:sp>
          <p:sp>
            <p:nvSpPr>
              <p:cNvPr id="351238" name="Freeform 6"/>
              <p:cNvSpPr>
                <a:spLocks/>
              </p:cNvSpPr>
              <p:nvPr userDrawn="1"/>
            </p:nvSpPr>
            <p:spPr bwMode="ltGray">
              <a:xfrm rot="12185230" flipV="1">
                <a:off x="3639" y="2167"/>
                <a:ext cx="277" cy="249"/>
              </a:xfrm>
              <a:custGeom>
                <a:avLst/>
                <a:gdLst>
                  <a:gd name="T0" fmla="*/ 77 w 124"/>
                  <a:gd name="T1" fmla="*/ 0 h 110"/>
                  <a:gd name="T2" fmla="*/ 124 w 124"/>
                  <a:gd name="T3" fmla="*/ 108 h 110"/>
                  <a:gd name="T4" fmla="*/ 120 w 124"/>
                  <a:gd name="T5" fmla="*/ 107 h 110"/>
                  <a:gd name="T6" fmla="*/ 107 w 124"/>
                  <a:gd name="T7" fmla="*/ 105 h 110"/>
                  <a:gd name="T8" fmla="*/ 89 w 124"/>
                  <a:gd name="T9" fmla="*/ 101 h 110"/>
                  <a:gd name="T10" fmla="*/ 68 w 124"/>
                  <a:gd name="T11" fmla="*/ 99 h 110"/>
                  <a:gd name="T12" fmla="*/ 45 w 124"/>
                  <a:gd name="T13" fmla="*/ 97 h 110"/>
                  <a:gd name="T14" fmla="*/ 25 w 124"/>
                  <a:gd name="T15" fmla="*/ 98 h 110"/>
                  <a:gd name="T16" fmla="*/ 9 w 124"/>
                  <a:gd name="T17" fmla="*/ 102 h 110"/>
                  <a:gd name="T18" fmla="*/ 0 w 124"/>
                  <a:gd name="T19" fmla="*/ 110 h 110"/>
                  <a:gd name="T20" fmla="*/ 4 w 124"/>
                  <a:gd name="T21" fmla="*/ 98 h 110"/>
                  <a:gd name="T22" fmla="*/ 8 w 124"/>
                  <a:gd name="T23" fmla="*/ 89 h 110"/>
                  <a:gd name="T24" fmla="*/ 16 w 124"/>
                  <a:gd name="T25" fmla="*/ 82 h 110"/>
                  <a:gd name="T26" fmla="*/ 25 w 124"/>
                  <a:gd name="T27" fmla="*/ 76 h 110"/>
                  <a:gd name="T28" fmla="*/ 36 w 124"/>
                  <a:gd name="T29" fmla="*/ 72 h 110"/>
                  <a:gd name="T30" fmla="*/ 47 w 124"/>
                  <a:gd name="T31" fmla="*/ 71 h 110"/>
                  <a:gd name="T32" fmla="*/ 59 w 124"/>
                  <a:gd name="T33" fmla="*/ 71 h 110"/>
                  <a:gd name="T34" fmla="*/ 72 w 124"/>
                  <a:gd name="T35" fmla="*/ 74 h 110"/>
                  <a:gd name="T36" fmla="*/ 73 w 124"/>
                  <a:gd name="T37" fmla="*/ 71 h 110"/>
                  <a:gd name="T38" fmla="*/ 70 w 124"/>
                  <a:gd name="T39" fmla="*/ 56 h 110"/>
                  <a:gd name="T40" fmla="*/ 67 w 124"/>
                  <a:gd name="T41" fmla="*/ 38 h 110"/>
                  <a:gd name="T42" fmla="*/ 65 w 124"/>
                  <a:gd name="T43" fmla="*/ 30 h 110"/>
                  <a:gd name="T44" fmla="*/ 63 w 124"/>
                  <a:gd name="T45" fmla="*/ 30 h 110"/>
                  <a:gd name="T46" fmla="*/ 61 w 124"/>
                  <a:gd name="T47" fmla="*/ 29 h 110"/>
                  <a:gd name="T48" fmla="*/ 59 w 124"/>
                  <a:gd name="T49" fmla="*/ 26 h 110"/>
                  <a:gd name="T50" fmla="*/ 57 w 124"/>
                  <a:gd name="T51" fmla="*/ 23 h 110"/>
                  <a:gd name="T52" fmla="*/ 57 w 124"/>
                  <a:gd name="T53" fmla="*/ 19 h 110"/>
                  <a:gd name="T54" fmla="*/ 59 w 124"/>
                  <a:gd name="T55" fmla="*/ 14 h 110"/>
                  <a:gd name="T56" fmla="*/ 66 w 124"/>
                  <a:gd name="T57" fmla="*/ 8 h 110"/>
                  <a:gd name="T58" fmla="*/ 77 w 124"/>
                  <a:gd name="T59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4" h="110">
                    <a:moveTo>
                      <a:pt x="77" y="0"/>
                    </a:moveTo>
                    <a:lnTo>
                      <a:pt x="124" y="108"/>
                    </a:lnTo>
                    <a:lnTo>
                      <a:pt x="120" y="107"/>
                    </a:lnTo>
                    <a:lnTo>
                      <a:pt x="107" y="105"/>
                    </a:lnTo>
                    <a:lnTo>
                      <a:pt x="89" y="101"/>
                    </a:lnTo>
                    <a:lnTo>
                      <a:pt x="68" y="99"/>
                    </a:lnTo>
                    <a:lnTo>
                      <a:pt x="45" y="97"/>
                    </a:lnTo>
                    <a:lnTo>
                      <a:pt x="25" y="98"/>
                    </a:lnTo>
                    <a:lnTo>
                      <a:pt x="9" y="102"/>
                    </a:lnTo>
                    <a:lnTo>
                      <a:pt x="0" y="110"/>
                    </a:lnTo>
                    <a:lnTo>
                      <a:pt x="4" y="98"/>
                    </a:lnTo>
                    <a:lnTo>
                      <a:pt x="8" y="89"/>
                    </a:lnTo>
                    <a:lnTo>
                      <a:pt x="16" y="82"/>
                    </a:lnTo>
                    <a:lnTo>
                      <a:pt x="25" y="76"/>
                    </a:lnTo>
                    <a:lnTo>
                      <a:pt x="36" y="72"/>
                    </a:lnTo>
                    <a:lnTo>
                      <a:pt x="47" y="71"/>
                    </a:lnTo>
                    <a:lnTo>
                      <a:pt x="59" y="71"/>
                    </a:lnTo>
                    <a:lnTo>
                      <a:pt x="72" y="74"/>
                    </a:lnTo>
                    <a:lnTo>
                      <a:pt x="73" y="71"/>
                    </a:lnTo>
                    <a:lnTo>
                      <a:pt x="70" y="56"/>
                    </a:lnTo>
                    <a:lnTo>
                      <a:pt x="67" y="38"/>
                    </a:lnTo>
                    <a:lnTo>
                      <a:pt x="65" y="30"/>
                    </a:lnTo>
                    <a:lnTo>
                      <a:pt x="63" y="30"/>
                    </a:lnTo>
                    <a:lnTo>
                      <a:pt x="61" y="29"/>
                    </a:lnTo>
                    <a:lnTo>
                      <a:pt x="59" y="26"/>
                    </a:lnTo>
                    <a:lnTo>
                      <a:pt x="57" y="23"/>
                    </a:lnTo>
                    <a:lnTo>
                      <a:pt x="57" y="19"/>
                    </a:lnTo>
                    <a:lnTo>
                      <a:pt x="59" y="14"/>
                    </a:lnTo>
                    <a:lnTo>
                      <a:pt x="66" y="8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Wingdings" pitchFamily="2" charset="2"/>
                  <a:buChar char="Ø"/>
                </a:pPr>
                <a:endParaRPr lang="ru-RU" sz="2800" b="1">
                  <a:solidFill>
                    <a:srgbClr val="FF0000"/>
                  </a:solidFill>
                  <a:latin typeface="Arial" charset="0"/>
                </a:endParaRPr>
              </a:p>
            </p:txBody>
          </p:sp>
          <p:sp>
            <p:nvSpPr>
              <p:cNvPr id="351239" name="Freeform 7"/>
              <p:cNvSpPr>
                <a:spLocks/>
              </p:cNvSpPr>
              <p:nvPr userDrawn="1"/>
            </p:nvSpPr>
            <p:spPr bwMode="ltGray">
              <a:xfrm rot="12185230" flipV="1">
                <a:off x="3979" y="977"/>
                <a:ext cx="245" cy="347"/>
              </a:xfrm>
              <a:custGeom>
                <a:avLst/>
                <a:gdLst>
                  <a:gd name="T0" fmla="*/ 0 w 109"/>
                  <a:gd name="T1" fmla="*/ 0 h 156"/>
                  <a:gd name="T2" fmla="*/ 5 w 109"/>
                  <a:gd name="T3" fmla="*/ 1 h 156"/>
                  <a:gd name="T4" fmla="*/ 18 w 109"/>
                  <a:gd name="T5" fmla="*/ 5 h 156"/>
                  <a:gd name="T6" fmla="*/ 37 w 109"/>
                  <a:gd name="T7" fmla="*/ 12 h 156"/>
                  <a:gd name="T8" fmla="*/ 58 w 109"/>
                  <a:gd name="T9" fmla="*/ 24 h 156"/>
                  <a:gd name="T10" fmla="*/ 78 w 109"/>
                  <a:gd name="T11" fmla="*/ 44 h 156"/>
                  <a:gd name="T12" fmla="*/ 96 w 109"/>
                  <a:gd name="T13" fmla="*/ 71 h 156"/>
                  <a:gd name="T14" fmla="*/ 107 w 109"/>
                  <a:gd name="T15" fmla="*/ 108 h 156"/>
                  <a:gd name="T16" fmla="*/ 109 w 109"/>
                  <a:gd name="T17" fmla="*/ 156 h 156"/>
                  <a:gd name="T18" fmla="*/ 105 w 109"/>
                  <a:gd name="T19" fmla="*/ 156 h 156"/>
                  <a:gd name="T20" fmla="*/ 99 w 109"/>
                  <a:gd name="T21" fmla="*/ 156 h 156"/>
                  <a:gd name="T22" fmla="*/ 93 w 109"/>
                  <a:gd name="T23" fmla="*/ 156 h 156"/>
                  <a:gd name="T24" fmla="*/ 87 w 109"/>
                  <a:gd name="T25" fmla="*/ 154 h 156"/>
                  <a:gd name="T26" fmla="*/ 81 w 109"/>
                  <a:gd name="T27" fmla="*/ 153 h 156"/>
                  <a:gd name="T28" fmla="*/ 74 w 109"/>
                  <a:gd name="T29" fmla="*/ 150 h 156"/>
                  <a:gd name="T30" fmla="*/ 66 w 109"/>
                  <a:gd name="T31" fmla="*/ 145 h 156"/>
                  <a:gd name="T32" fmla="*/ 58 w 109"/>
                  <a:gd name="T33" fmla="*/ 139 h 156"/>
                  <a:gd name="T34" fmla="*/ 53 w 109"/>
                  <a:gd name="T35" fmla="*/ 126 h 156"/>
                  <a:gd name="T36" fmla="*/ 53 w 109"/>
                  <a:gd name="T37" fmla="*/ 111 h 156"/>
                  <a:gd name="T38" fmla="*/ 56 w 109"/>
                  <a:gd name="T39" fmla="*/ 96 h 156"/>
                  <a:gd name="T40" fmla="*/ 59 w 109"/>
                  <a:gd name="T41" fmla="*/ 80 h 156"/>
                  <a:gd name="T42" fmla="*/ 56 w 109"/>
                  <a:gd name="T43" fmla="*/ 62 h 156"/>
                  <a:gd name="T44" fmla="*/ 48 w 109"/>
                  <a:gd name="T45" fmla="*/ 43 h 156"/>
                  <a:gd name="T46" fmla="*/ 31 w 109"/>
                  <a:gd name="T47" fmla="*/ 23 h 156"/>
                  <a:gd name="T48" fmla="*/ 0 w 109"/>
                  <a:gd name="T49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9" h="156">
                    <a:moveTo>
                      <a:pt x="0" y="0"/>
                    </a:moveTo>
                    <a:lnTo>
                      <a:pt x="5" y="1"/>
                    </a:lnTo>
                    <a:lnTo>
                      <a:pt x="18" y="5"/>
                    </a:lnTo>
                    <a:lnTo>
                      <a:pt x="37" y="12"/>
                    </a:lnTo>
                    <a:lnTo>
                      <a:pt x="58" y="24"/>
                    </a:lnTo>
                    <a:lnTo>
                      <a:pt x="78" y="44"/>
                    </a:lnTo>
                    <a:lnTo>
                      <a:pt x="96" y="71"/>
                    </a:lnTo>
                    <a:lnTo>
                      <a:pt x="107" y="108"/>
                    </a:lnTo>
                    <a:lnTo>
                      <a:pt x="109" y="156"/>
                    </a:lnTo>
                    <a:lnTo>
                      <a:pt x="105" y="156"/>
                    </a:lnTo>
                    <a:lnTo>
                      <a:pt x="99" y="156"/>
                    </a:lnTo>
                    <a:lnTo>
                      <a:pt x="93" y="156"/>
                    </a:lnTo>
                    <a:lnTo>
                      <a:pt x="87" y="154"/>
                    </a:lnTo>
                    <a:lnTo>
                      <a:pt x="81" y="153"/>
                    </a:lnTo>
                    <a:lnTo>
                      <a:pt x="74" y="150"/>
                    </a:lnTo>
                    <a:lnTo>
                      <a:pt x="66" y="145"/>
                    </a:lnTo>
                    <a:lnTo>
                      <a:pt x="58" y="139"/>
                    </a:lnTo>
                    <a:lnTo>
                      <a:pt x="53" y="126"/>
                    </a:lnTo>
                    <a:lnTo>
                      <a:pt x="53" y="111"/>
                    </a:lnTo>
                    <a:lnTo>
                      <a:pt x="56" y="96"/>
                    </a:lnTo>
                    <a:lnTo>
                      <a:pt x="59" y="80"/>
                    </a:lnTo>
                    <a:lnTo>
                      <a:pt x="56" y="62"/>
                    </a:lnTo>
                    <a:lnTo>
                      <a:pt x="48" y="43"/>
                    </a:lnTo>
                    <a:lnTo>
                      <a:pt x="31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Wingdings" pitchFamily="2" charset="2"/>
                  <a:buChar char="Ø"/>
                </a:pPr>
                <a:endParaRPr lang="ru-RU" sz="2800" b="1">
                  <a:solidFill>
                    <a:srgbClr val="FF0000"/>
                  </a:solidFill>
                  <a:latin typeface="Arial" charset="0"/>
                </a:endParaRPr>
              </a:p>
            </p:txBody>
          </p:sp>
          <p:sp>
            <p:nvSpPr>
              <p:cNvPr id="351240" name="Freeform 8"/>
              <p:cNvSpPr>
                <a:spLocks/>
              </p:cNvSpPr>
              <p:nvPr userDrawn="1"/>
            </p:nvSpPr>
            <p:spPr bwMode="ltGray">
              <a:xfrm rot="12185230" flipV="1">
                <a:off x="3845" y="2207"/>
                <a:ext cx="103" cy="209"/>
              </a:xfrm>
              <a:custGeom>
                <a:avLst/>
                <a:gdLst>
                  <a:gd name="T0" fmla="*/ 31 w 46"/>
                  <a:gd name="T1" fmla="*/ 0 h 94"/>
                  <a:gd name="T2" fmla="*/ 20 w 46"/>
                  <a:gd name="T3" fmla="*/ 38 h 94"/>
                  <a:gd name="T4" fmla="*/ 15 w 46"/>
                  <a:gd name="T5" fmla="*/ 62 h 94"/>
                  <a:gd name="T6" fmla="*/ 11 w 46"/>
                  <a:gd name="T7" fmla="*/ 79 h 94"/>
                  <a:gd name="T8" fmla="*/ 0 w 46"/>
                  <a:gd name="T9" fmla="*/ 94 h 94"/>
                  <a:gd name="T10" fmla="*/ 12 w 46"/>
                  <a:gd name="T11" fmla="*/ 88 h 94"/>
                  <a:gd name="T12" fmla="*/ 23 w 46"/>
                  <a:gd name="T13" fmla="*/ 80 h 94"/>
                  <a:gd name="T14" fmla="*/ 32 w 46"/>
                  <a:gd name="T15" fmla="*/ 69 h 94"/>
                  <a:gd name="T16" fmla="*/ 40 w 46"/>
                  <a:gd name="T17" fmla="*/ 57 h 94"/>
                  <a:gd name="T18" fmla="*/ 45 w 46"/>
                  <a:gd name="T19" fmla="*/ 44 h 94"/>
                  <a:gd name="T20" fmla="*/ 46 w 46"/>
                  <a:gd name="T21" fmla="*/ 30 h 94"/>
                  <a:gd name="T22" fmla="*/ 42 w 46"/>
                  <a:gd name="T23" fmla="*/ 15 h 94"/>
                  <a:gd name="T24" fmla="*/ 31 w 46"/>
                  <a:gd name="T25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" h="94">
                    <a:moveTo>
                      <a:pt x="31" y="0"/>
                    </a:moveTo>
                    <a:lnTo>
                      <a:pt x="20" y="38"/>
                    </a:lnTo>
                    <a:lnTo>
                      <a:pt x="15" y="62"/>
                    </a:lnTo>
                    <a:lnTo>
                      <a:pt x="11" y="79"/>
                    </a:lnTo>
                    <a:lnTo>
                      <a:pt x="0" y="94"/>
                    </a:lnTo>
                    <a:lnTo>
                      <a:pt x="12" y="88"/>
                    </a:lnTo>
                    <a:lnTo>
                      <a:pt x="23" y="80"/>
                    </a:lnTo>
                    <a:lnTo>
                      <a:pt x="32" y="69"/>
                    </a:lnTo>
                    <a:lnTo>
                      <a:pt x="40" y="57"/>
                    </a:lnTo>
                    <a:lnTo>
                      <a:pt x="45" y="44"/>
                    </a:lnTo>
                    <a:lnTo>
                      <a:pt x="46" y="30"/>
                    </a:lnTo>
                    <a:lnTo>
                      <a:pt x="42" y="1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Wingdings" pitchFamily="2" charset="2"/>
                  <a:buChar char="Ø"/>
                </a:pPr>
                <a:endParaRPr lang="ru-RU" sz="2800" b="1">
                  <a:solidFill>
                    <a:srgbClr val="FF0000"/>
                  </a:solidFill>
                  <a:latin typeface="Arial" charset="0"/>
                </a:endParaRPr>
              </a:p>
            </p:txBody>
          </p:sp>
          <p:sp>
            <p:nvSpPr>
              <p:cNvPr id="351241" name="Freeform 9"/>
              <p:cNvSpPr>
                <a:spLocks/>
              </p:cNvSpPr>
              <p:nvPr userDrawn="1"/>
            </p:nvSpPr>
            <p:spPr bwMode="ltGray">
              <a:xfrm rot="12185230" flipV="1">
                <a:off x="3895" y="1325"/>
                <a:ext cx="120" cy="90"/>
              </a:xfrm>
              <a:custGeom>
                <a:avLst/>
                <a:gdLst>
                  <a:gd name="T0" fmla="*/ 0 w 54"/>
                  <a:gd name="T1" fmla="*/ 0 h 40"/>
                  <a:gd name="T2" fmla="*/ 1 w 54"/>
                  <a:gd name="T3" fmla="*/ 1 h 40"/>
                  <a:gd name="T4" fmla="*/ 6 w 54"/>
                  <a:gd name="T5" fmla="*/ 3 h 40"/>
                  <a:gd name="T6" fmla="*/ 13 w 54"/>
                  <a:gd name="T7" fmla="*/ 8 h 40"/>
                  <a:gd name="T8" fmla="*/ 21 w 54"/>
                  <a:gd name="T9" fmla="*/ 12 h 40"/>
                  <a:gd name="T10" fmla="*/ 29 w 54"/>
                  <a:gd name="T11" fmla="*/ 15 h 40"/>
                  <a:gd name="T12" fmla="*/ 38 w 54"/>
                  <a:gd name="T13" fmla="*/ 17 h 40"/>
                  <a:gd name="T14" fmla="*/ 46 w 54"/>
                  <a:gd name="T15" fmla="*/ 18 h 40"/>
                  <a:gd name="T16" fmla="*/ 54 w 54"/>
                  <a:gd name="T17" fmla="*/ 16 h 40"/>
                  <a:gd name="T18" fmla="*/ 53 w 54"/>
                  <a:gd name="T19" fmla="*/ 25 h 40"/>
                  <a:gd name="T20" fmla="*/ 50 w 54"/>
                  <a:gd name="T21" fmla="*/ 33 h 40"/>
                  <a:gd name="T22" fmla="*/ 44 w 54"/>
                  <a:gd name="T23" fmla="*/ 38 h 40"/>
                  <a:gd name="T24" fmla="*/ 37 w 54"/>
                  <a:gd name="T25" fmla="*/ 40 h 40"/>
                  <a:gd name="T26" fmla="*/ 28 w 54"/>
                  <a:gd name="T27" fmla="*/ 39 h 40"/>
                  <a:gd name="T28" fmla="*/ 19 w 54"/>
                  <a:gd name="T29" fmla="*/ 32 h 40"/>
                  <a:gd name="T30" fmla="*/ 10 w 54"/>
                  <a:gd name="T31" fmla="*/ 20 h 40"/>
                  <a:gd name="T32" fmla="*/ 0 w 54"/>
                  <a:gd name="T3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4" h="40">
                    <a:moveTo>
                      <a:pt x="0" y="0"/>
                    </a:moveTo>
                    <a:lnTo>
                      <a:pt x="1" y="1"/>
                    </a:lnTo>
                    <a:lnTo>
                      <a:pt x="6" y="3"/>
                    </a:lnTo>
                    <a:lnTo>
                      <a:pt x="13" y="8"/>
                    </a:lnTo>
                    <a:lnTo>
                      <a:pt x="21" y="12"/>
                    </a:lnTo>
                    <a:lnTo>
                      <a:pt x="29" y="15"/>
                    </a:lnTo>
                    <a:lnTo>
                      <a:pt x="38" y="17"/>
                    </a:lnTo>
                    <a:lnTo>
                      <a:pt x="46" y="18"/>
                    </a:lnTo>
                    <a:lnTo>
                      <a:pt x="54" y="16"/>
                    </a:lnTo>
                    <a:lnTo>
                      <a:pt x="53" y="25"/>
                    </a:lnTo>
                    <a:lnTo>
                      <a:pt x="50" y="33"/>
                    </a:lnTo>
                    <a:lnTo>
                      <a:pt x="44" y="38"/>
                    </a:lnTo>
                    <a:lnTo>
                      <a:pt x="37" y="40"/>
                    </a:lnTo>
                    <a:lnTo>
                      <a:pt x="28" y="39"/>
                    </a:lnTo>
                    <a:lnTo>
                      <a:pt x="19" y="32"/>
                    </a:lnTo>
                    <a:lnTo>
                      <a:pt x="1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Wingdings" pitchFamily="2" charset="2"/>
                  <a:buChar char="Ø"/>
                </a:pPr>
                <a:endParaRPr lang="ru-RU" sz="2800" b="1">
                  <a:solidFill>
                    <a:srgbClr val="FF0000"/>
                  </a:solidFill>
                  <a:latin typeface="Arial" charset="0"/>
                </a:endParaRPr>
              </a:p>
            </p:txBody>
          </p:sp>
          <p:sp>
            <p:nvSpPr>
              <p:cNvPr id="351242" name="Freeform 10"/>
              <p:cNvSpPr>
                <a:spLocks/>
              </p:cNvSpPr>
              <p:nvPr userDrawn="1"/>
            </p:nvSpPr>
            <p:spPr bwMode="ltGray">
              <a:xfrm rot="12185230" flipV="1">
                <a:off x="3010" y="2344"/>
                <a:ext cx="330" cy="2059"/>
              </a:xfrm>
              <a:custGeom>
                <a:avLst/>
                <a:gdLst>
                  <a:gd name="T0" fmla="*/ 0 w 149"/>
                  <a:gd name="T1" fmla="*/ 0 h 704"/>
                  <a:gd name="T2" fmla="*/ 6 w 149"/>
                  <a:gd name="T3" fmla="*/ 6 h 704"/>
                  <a:gd name="T4" fmla="*/ 16 w 149"/>
                  <a:gd name="T5" fmla="*/ 14 h 704"/>
                  <a:gd name="T6" fmla="*/ 28 w 149"/>
                  <a:gd name="T7" fmla="*/ 24 h 704"/>
                  <a:gd name="T8" fmla="*/ 41 w 149"/>
                  <a:gd name="T9" fmla="*/ 37 h 704"/>
                  <a:gd name="T10" fmla="*/ 58 w 149"/>
                  <a:gd name="T11" fmla="*/ 53 h 704"/>
                  <a:gd name="T12" fmla="*/ 73 w 149"/>
                  <a:gd name="T13" fmla="*/ 70 h 704"/>
                  <a:gd name="T14" fmla="*/ 88 w 149"/>
                  <a:gd name="T15" fmla="*/ 90 h 704"/>
                  <a:gd name="T16" fmla="*/ 100 w 149"/>
                  <a:gd name="T17" fmla="*/ 113 h 704"/>
                  <a:gd name="T18" fmla="*/ 112 w 149"/>
                  <a:gd name="T19" fmla="*/ 137 h 704"/>
                  <a:gd name="T20" fmla="*/ 120 w 149"/>
                  <a:gd name="T21" fmla="*/ 165 h 704"/>
                  <a:gd name="T22" fmla="*/ 124 w 149"/>
                  <a:gd name="T23" fmla="*/ 196 h 704"/>
                  <a:gd name="T24" fmla="*/ 126 w 149"/>
                  <a:gd name="T25" fmla="*/ 228 h 704"/>
                  <a:gd name="T26" fmla="*/ 120 w 149"/>
                  <a:gd name="T27" fmla="*/ 264 h 704"/>
                  <a:gd name="T28" fmla="*/ 109 w 149"/>
                  <a:gd name="T29" fmla="*/ 302 h 704"/>
                  <a:gd name="T30" fmla="*/ 92 w 149"/>
                  <a:gd name="T31" fmla="*/ 342 h 704"/>
                  <a:gd name="T32" fmla="*/ 67 w 149"/>
                  <a:gd name="T33" fmla="*/ 386 h 704"/>
                  <a:gd name="T34" fmla="*/ 39 w 149"/>
                  <a:gd name="T35" fmla="*/ 436 h 704"/>
                  <a:gd name="T36" fmla="*/ 21 w 149"/>
                  <a:gd name="T37" fmla="*/ 482 h 704"/>
                  <a:gd name="T38" fmla="*/ 10 w 149"/>
                  <a:gd name="T39" fmla="*/ 525 h 704"/>
                  <a:gd name="T40" fmla="*/ 6 w 149"/>
                  <a:gd name="T41" fmla="*/ 566 h 704"/>
                  <a:gd name="T42" fmla="*/ 6 w 149"/>
                  <a:gd name="T43" fmla="*/ 605 h 704"/>
                  <a:gd name="T44" fmla="*/ 8 w 149"/>
                  <a:gd name="T45" fmla="*/ 641 h 704"/>
                  <a:gd name="T46" fmla="*/ 12 w 149"/>
                  <a:gd name="T47" fmla="*/ 673 h 704"/>
                  <a:gd name="T48" fmla="*/ 14 w 149"/>
                  <a:gd name="T49" fmla="*/ 704 h 704"/>
                  <a:gd name="T50" fmla="*/ 41 w 149"/>
                  <a:gd name="T51" fmla="*/ 688 h 704"/>
                  <a:gd name="T52" fmla="*/ 39 w 149"/>
                  <a:gd name="T53" fmla="*/ 680 h 704"/>
                  <a:gd name="T54" fmla="*/ 36 w 149"/>
                  <a:gd name="T55" fmla="*/ 657 h 704"/>
                  <a:gd name="T56" fmla="*/ 33 w 149"/>
                  <a:gd name="T57" fmla="*/ 622 h 704"/>
                  <a:gd name="T58" fmla="*/ 35 w 149"/>
                  <a:gd name="T59" fmla="*/ 575 h 704"/>
                  <a:gd name="T60" fmla="*/ 41 w 149"/>
                  <a:gd name="T61" fmla="*/ 519 h 704"/>
                  <a:gd name="T62" fmla="*/ 58 w 149"/>
                  <a:gd name="T63" fmla="*/ 455 h 704"/>
                  <a:gd name="T64" fmla="*/ 86 w 149"/>
                  <a:gd name="T65" fmla="*/ 386 h 704"/>
                  <a:gd name="T66" fmla="*/ 129 w 149"/>
                  <a:gd name="T67" fmla="*/ 313 h 704"/>
                  <a:gd name="T68" fmla="*/ 143 w 149"/>
                  <a:gd name="T69" fmla="*/ 279 h 704"/>
                  <a:gd name="T70" fmla="*/ 149 w 149"/>
                  <a:gd name="T71" fmla="*/ 235 h 704"/>
                  <a:gd name="T72" fmla="*/ 144 w 149"/>
                  <a:gd name="T73" fmla="*/ 184 h 704"/>
                  <a:gd name="T74" fmla="*/ 131 w 149"/>
                  <a:gd name="T75" fmla="*/ 134 h 704"/>
                  <a:gd name="T76" fmla="*/ 109 w 149"/>
                  <a:gd name="T77" fmla="*/ 85 h 704"/>
                  <a:gd name="T78" fmla="*/ 81 w 149"/>
                  <a:gd name="T79" fmla="*/ 44 h 704"/>
                  <a:gd name="T80" fmla="*/ 44 w 149"/>
                  <a:gd name="T81" fmla="*/ 14 h 704"/>
                  <a:gd name="T82" fmla="*/ 0 w 149"/>
                  <a:gd name="T83" fmla="*/ 0 h 7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49" h="704">
                    <a:moveTo>
                      <a:pt x="0" y="0"/>
                    </a:moveTo>
                    <a:lnTo>
                      <a:pt x="6" y="6"/>
                    </a:lnTo>
                    <a:lnTo>
                      <a:pt x="16" y="14"/>
                    </a:lnTo>
                    <a:lnTo>
                      <a:pt x="28" y="24"/>
                    </a:lnTo>
                    <a:lnTo>
                      <a:pt x="41" y="37"/>
                    </a:lnTo>
                    <a:lnTo>
                      <a:pt x="58" y="53"/>
                    </a:lnTo>
                    <a:lnTo>
                      <a:pt x="73" y="70"/>
                    </a:lnTo>
                    <a:lnTo>
                      <a:pt x="88" y="90"/>
                    </a:lnTo>
                    <a:lnTo>
                      <a:pt x="100" y="113"/>
                    </a:lnTo>
                    <a:lnTo>
                      <a:pt x="112" y="137"/>
                    </a:lnTo>
                    <a:lnTo>
                      <a:pt x="120" y="165"/>
                    </a:lnTo>
                    <a:lnTo>
                      <a:pt x="124" y="196"/>
                    </a:lnTo>
                    <a:lnTo>
                      <a:pt x="126" y="228"/>
                    </a:lnTo>
                    <a:lnTo>
                      <a:pt x="120" y="264"/>
                    </a:lnTo>
                    <a:lnTo>
                      <a:pt x="109" y="302"/>
                    </a:lnTo>
                    <a:lnTo>
                      <a:pt x="92" y="342"/>
                    </a:lnTo>
                    <a:lnTo>
                      <a:pt x="67" y="386"/>
                    </a:lnTo>
                    <a:lnTo>
                      <a:pt x="39" y="436"/>
                    </a:lnTo>
                    <a:lnTo>
                      <a:pt x="21" y="482"/>
                    </a:lnTo>
                    <a:lnTo>
                      <a:pt x="10" y="525"/>
                    </a:lnTo>
                    <a:lnTo>
                      <a:pt x="6" y="566"/>
                    </a:lnTo>
                    <a:lnTo>
                      <a:pt x="6" y="605"/>
                    </a:lnTo>
                    <a:lnTo>
                      <a:pt x="8" y="641"/>
                    </a:lnTo>
                    <a:lnTo>
                      <a:pt x="12" y="673"/>
                    </a:lnTo>
                    <a:lnTo>
                      <a:pt x="14" y="704"/>
                    </a:lnTo>
                    <a:lnTo>
                      <a:pt x="41" y="688"/>
                    </a:lnTo>
                    <a:lnTo>
                      <a:pt x="39" y="680"/>
                    </a:lnTo>
                    <a:lnTo>
                      <a:pt x="36" y="657"/>
                    </a:lnTo>
                    <a:lnTo>
                      <a:pt x="33" y="622"/>
                    </a:lnTo>
                    <a:lnTo>
                      <a:pt x="35" y="575"/>
                    </a:lnTo>
                    <a:lnTo>
                      <a:pt x="41" y="519"/>
                    </a:lnTo>
                    <a:lnTo>
                      <a:pt x="58" y="455"/>
                    </a:lnTo>
                    <a:lnTo>
                      <a:pt x="86" y="386"/>
                    </a:lnTo>
                    <a:lnTo>
                      <a:pt x="129" y="313"/>
                    </a:lnTo>
                    <a:lnTo>
                      <a:pt x="143" y="279"/>
                    </a:lnTo>
                    <a:lnTo>
                      <a:pt x="149" y="235"/>
                    </a:lnTo>
                    <a:lnTo>
                      <a:pt x="144" y="184"/>
                    </a:lnTo>
                    <a:lnTo>
                      <a:pt x="131" y="134"/>
                    </a:lnTo>
                    <a:lnTo>
                      <a:pt x="109" y="85"/>
                    </a:lnTo>
                    <a:lnTo>
                      <a:pt x="81" y="44"/>
                    </a:lnTo>
                    <a:lnTo>
                      <a:pt x="44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Wingdings" pitchFamily="2" charset="2"/>
                  <a:buChar char="Ø"/>
                </a:pPr>
                <a:endParaRPr lang="ru-RU" sz="2800" b="1">
                  <a:solidFill>
                    <a:srgbClr val="FF0000"/>
                  </a:solidFill>
                  <a:latin typeface="Arial" charset="0"/>
                </a:endParaRPr>
              </a:p>
            </p:txBody>
          </p:sp>
        </p:grpSp>
        <p:sp>
          <p:nvSpPr>
            <p:cNvPr id="351243" name="Freeform 11"/>
            <p:cNvSpPr>
              <a:spLocks/>
            </p:cNvSpPr>
            <p:nvPr userDrawn="1"/>
          </p:nvSpPr>
          <p:spPr bwMode="ltGray">
            <a:xfrm rot="373331" flipH="1">
              <a:off x="22" y="1957"/>
              <a:ext cx="323" cy="649"/>
            </a:xfrm>
            <a:custGeom>
              <a:avLst/>
              <a:gdLst>
                <a:gd name="T0" fmla="*/ 94 w 128"/>
                <a:gd name="T1" fmla="*/ 0 h 217"/>
                <a:gd name="T2" fmla="*/ 105 w 128"/>
                <a:gd name="T3" fmla="*/ 9 h 217"/>
                <a:gd name="T4" fmla="*/ 115 w 128"/>
                <a:gd name="T5" fmla="*/ 27 h 217"/>
                <a:gd name="T6" fmla="*/ 123 w 128"/>
                <a:gd name="T7" fmla="*/ 50 h 217"/>
                <a:gd name="T8" fmla="*/ 128 w 128"/>
                <a:gd name="T9" fmla="*/ 78 h 217"/>
                <a:gd name="T10" fmla="*/ 127 w 128"/>
                <a:gd name="T11" fmla="*/ 111 h 217"/>
                <a:gd name="T12" fmla="*/ 116 w 128"/>
                <a:gd name="T13" fmla="*/ 145 h 217"/>
                <a:gd name="T14" fmla="*/ 94 w 128"/>
                <a:gd name="T15" fmla="*/ 181 h 217"/>
                <a:gd name="T16" fmla="*/ 60 w 128"/>
                <a:gd name="T17" fmla="*/ 217 h 217"/>
                <a:gd name="T18" fmla="*/ 49 w 128"/>
                <a:gd name="T19" fmla="*/ 213 h 217"/>
                <a:gd name="T20" fmla="*/ 38 w 128"/>
                <a:gd name="T21" fmla="*/ 210 h 217"/>
                <a:gd name="T22" fmla="*/ 26 w 128"/>
                <a:gd name="T23" fmla="*/ 205 h 217"/>
                <a:gd name="T24" fmla="*/ 16 w 128"/>
                <a:gd name="T25" fmla="*/ 201 h 217"/>
                <a:gd name="T26" fmla="*/ 8 w 128"/>
                <a:gd name="T27" fmla="*/ 196 h 217"/>
                <a:gd name="T28" fmla="*/ 2 w 128"/>
                <a:gd name="T29" fmla="*/ 190 h 217"/>
                <a:gd name="T30" fmla="*/ 0 w 128"/>
                <a:gd name="T31" fmla="*/ 183 h 217"/>
                <a:gd name="T32" fmla="*/ 1 w 128"/>
                <a:gd name="T33" fmla="*/ 178 h 217"/>
                <a:gd name="T34" fmla="*/ 13 w 128"/>
                <a:gd name="T35" fmla="*/ 171 h 217"/>
                <a:gd name="T36" fmla="*/ 29 w 128"/>
                <a:gd name="T37" fmla="*/ 161 h 217"/>
                <a:gd name="T38" fmla="*/ 46 w 128"/>
                <a:gd name="T39" fmla="*/ 150 h 217"/>
                <a:gd name="T40" fmla="*/ 63 w 128"/>
                <a:gd name="T41" fmla="*/ 134 h 217"/>
                <a:gd name="T42" fmla="*/ 79 w 128"/>
                <a:gd name="T43" fmla="*/ 112 h 217"/>
                <a:gd name="T44" fmla="*/ 91 w 128"/>
                <a:gd name="T45" fmla="*/ 83 h 217"/>
                <a:gd name="T46" fmla="*/ 97 w 128"/>
                <a:gd name="T47" fmla="*/ 46 h 217"/>
                <a:gd name="T48" fmla="*/ 94 w 128"/>
                <a:gd name="T49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8" h="217">
                  <a:moveTo>
                    <a:pt x="94" y="0"/>
                  </a:moveTo>
                  <a:lnTo>
                    <a:pt x="105" y="9"/>
                  </a:lnTo>
                  <a:lnTo>
                    <a:pt x="115" y="27"/>
                  </a:lnTo>
                  <a:lnTo>
                    <a:pt x="123" y="50"/>
                  </a:lnTo>
                  <a:lnTo>
                    <a:pt x="128" y="78"/>
                  </a:lnTo>
                  <a:lnTo>
                    <a:pt x="127" y="111"/>
                  </a:lnTo>
                  <a:lnTo>
                    <a:pt x="116" y="145"/>
                  </a:lnTo>
                  <a:lnTo>
                    <a:pt x="94" y="181"/>
                  </a:lnTo>
                  <a:lnTo>
                    <a:pt x="60" y="217"/>
                  </a:lnTo>
                  <a:lnTo>
                    <a:pt x="49" y="213"/>
                  </a:lnTo>
                  <a:lnTo>
                    <a:pt x="38" y="210"/>
                  </a:lnTo>
                  <a:lnTo>
                    <a:pt x="26" y="205"/>
                  </a:lnTo>
                  <a:lnTo>
                    <a:pt x="16" y="201"/>
                  </a:lnTo>
                  <a:lnTo>
                    <a:pt x="8" y="196"/>
                  </a:lnTo>
                  <a:lnTo>
                    <a:pt x="2" y="190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13" y="171"/>
                  </a:lnTo>
                  <a:lnTo>
                    <a:pt x="29" y="161"/>
                  </a:lnTo>
                  <a:lnTo>
                    <a:pt x="46" y="150"/>
                  </a:lnTo>
                  <a:lnTo>
                    <a:pt x="63" y="134"/>
                  </a:lnTo>
                  <a:lnTo>
                    <a:pt x="79" y="112"/>
                  </a:lnTo>
                  <a:lnTo>
                    <a:pt x="91" y="83"/>
                  </a:lnTo>
                  <a:lnTo>
                    <a:pt x="97" y="46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Ø"/>
              </a:pPr>
              <a:endParaRPr lang="ru-RU" sz="2800" b="1">
                <a:solidFill>
                  <a:srgbClr val="FF0000"/>
                </a:solidFill>
                <a:latin typeface="Arial" charset="0"/>
              </a:endParaRPr>
            </a:p>
          </p:txBody>
        </p:sp>
        <p:sp>
          <p:nvSpPr>
            <p:cNvPr id="351244" name="Freeform 12"/>
            <p:cNvSpPr>
              <a:spLocks/>
            </p:cNvSpPr>
            <p:nvPr userDrawn="1"/>
          </p:nvSpPr>
          <p:spPr bwMode="ltGray">
            <a:xfrm>
              <a:off x="168" y="1260"/>
              <a:ext cx="1259" cy="1532"/>
            </a:xfrm>
            <a:custGeom>
              <a:avLst/>
              <a:gdLst>
                <a:gd name="T0" fmla="*/ 891 w 1259"/>
                <a:gd name="T1" fmla="*/ 1532 h 1532"/>
                <a:gd name="T2" fmla="*/ 954 w 1259"/>
                <a:gd name="T3" fmla="*/ 1452 h 1532"/>
                <a:gd name="T4" fmla="*/ 1032 w 1259"/>
                <a:gd name="T5" fmla="*/ 1338 h 1532"/>
                <a:gd name="T6" fmla="*/ 1115 w 1259"/>
                <a:gd name="T7" fmla="*/ 1188 h 1532"/>
                <a:gd name="T8" fmla="*/ 1194 w 1259"/>
                <a:gd name="T9" fmla="*/ 1023 h 1532"/>
                <a:gd name="T10" fmla="*/ 1244 w 1259"/>
                <a:gd name="T11" fmla="*/ 841 h 1532"/>
                <a:gd name="T12" fmla="*/ 1259 w 1259"/>
                <a:gd name="T13" fmla="*/ 647 h 1532"/>
                <a:gd name="T14" fmla="*/ 1230 w 1259"/>
                <a:gd name="T15" fmla="*/ 463 h 1532"/>
                <a:gd name="T16" fmla="*/ 1140 w 1259"/>
                <a:gd name="T17" fmla="*/ 294 h 1532"/>
                <a:gd name="T18" fmla="*/ 1043 w 1259"/>
                <a:gd name="T19" fmla="*/ 190 h 1532"/>
                <a:gd name="T20" fmla="*/ 961 w 1259"/>
                <a:gd name="T21" fmla="*/ 109 h 1532"/>
                <a:gd name="T22" fmla="*/ 894 w 1259"/>
                <a:gd name="T23" fmla="*/ 65 h 1532"/>
                <a:gd name="T24" fmla="*/ 786 w 1259"/>
                <a:gd name="T25" fmla="*/ 18 h 1532"/>
                <a:gd name="T26" fmla="*/ 642 w 1259"/>
                <a:gd name="T27" fmla="*/ 0 h 1532"/>
                <a:gd name="T28" fmla="*/ 440 w 1259"/>
                <a:gd name="T29" fmla="*/ 23 h 1532"/>
                <a:gd name="T30" fmla="*/ 366 w 1259"/>
                <a:gd name="T31" fmla="*/ 44 h 1532"/>
                <a:gd name="T32" fmla="*/ 292 w 1259"/>
                <a:gd name="T33" fmla="*/ 58 h 1532"/>
                <a:gd name="T34" fmla="*/ 229 w 1259"/>
                <a:gd name="T35" fmla="*/ 79 h 1532"/>
                <a:gd name="T36" fmla="*/ 178 w 1259"/>
                <a:gd name="T37" fmla="*/ 103 h 1532"/>
                <a:gd name="T38" fmla="*/ 127 w 1259"/>
                <a:gd name="T39" fmla="*/ 127 h 1532"/>
                <a:gd name="T40" fmla="*/ 82 w 1259"/>
                <a:gd name="T41" fmla="*/ 158 h 1532"/>
                <a:gd name="T42" fmla="*/ 41 w 1259"/>
                <a:gd name="T43" fmla="*/ 197 h 1532"/>
                <a:gd name="T44" fmla="*/ 0 w 1259"/>
                <a:gd name="T45" fmla="*/ 243 h 1532"/>
                <a:gd name="T46" fmla="*/ 76 w 1259"/>
                <a:gd name="T47" fmla="*/ 215 h 1532"/>
                <a:gd name="T48" fmla="*/ 144 w 1259"/>
                <a:gd name="T49" fmla="*/ 194 h 1532"/>
                <a:gd name="T50" fmla="*/ 212 w 1259"/>
                <a:gd name="T51" fmla="*/ 179 h 1532"/>
                <a:gd name="T52" fmla="*/ 280 w 1259"/>
                <a:gd name="T53" fmla="*/ 164 h 1532"/>
                <a:gd name="T54" fmla="*/ 336 w 1259"/>
                <a:gd name="T55" fmla="*/ 149 h 1532"/>
                <a:gd name="T56" fmla="*/ 397 w 1259"/>
                <a:gd name="T57" fmla="*/ 149 h 1532"/>
                <a:gd name="T58" fmla="*/ 458 w 1259"/>
                <a:gd name="T59" fmla="*/ 141 h 1532"/>
                <a:gd name="T60" fmla="*/ 511 w 1259"/>
                <a:gd name="T61" fmla="*/ 146 h 1532"/>
                <a:gd name="T62" fmla="*/ 565 w 1259"/>
                <a:gd name="T63" fmla="*/ 152 h 1532"/>
                <a:gd name="T64" fmla="*/ 618 w 1259"/>
                <a:gd name="T65" fmla="*/ 166 h 1532"/>
                <a:gd name="T66" fmla="*/ 669 w 1259"/>
                <a:gd name="T67" fmla="*/ 186 h 1532"/>
                <a:gd name="T68" fmla="*/ 715 w 1259"/>
                <a:gd name="T69" fmla="*/ 205 h 1532"/>
                <a:gd name="T70" fmla="*/ 760 w 1259"/>
                <a:gd name="T71" fmla="*/ 239 h 1532"/>
                <a:gd name="T72" fmla="*/ 811 w 1259"/>
                <a:gd name="T73" fmla="*/ 267 h 1532"/>
                <a:gd name="T74" fmla="*/ 855 w 1259"/>
                <a:gd name="T75" fmla="*/ 307 h 1532"/>
                <a:gd name="T76" fmla="*/ 899 w 1259"/>
                <a:gd name="T77" fmla="*/ 348 h 1532"/>
                <a:gd name="T78" fmla="*/ 971 w 1259"/>
                <a:gd name="T79" fmla="*/ 464 h 1532"/>
                <a:gd name="T80" fmla="*/ 1016 w 1259"/>
                <a:gd name="T81" fmla="*/ 606 h 1532"/>
                <a:gd name="T82" fmla="*/ 1027 w 1259"/>
                <a:gd name="T83" fmla="*/ 774 h 1532"/>
                <a:gd name="T84" fmla="*/ 1022 w 1259"/>
                <a:gd name="T85" fmla="*/ 939 h 1532"/>
                <a:gd name="T86" fmla="*/ 1002 w 1259"/>
                <a:gd name="T87" fmla="*/ 1117 h 1532"/>
                <a:gd name="T88" fmla="*/ 966 w 1259"/>
                <a:gd name="T89" fmla="*/ 1279 h 1532"/>
                <a:gd name="T90" fmla="*/ 933 w 1259"/>
                <a:gd name="T91" fmla="*/ 1421 h 1532"/>
                <a:gd name="T92" fmla="*/ 891 w 1259"/>
                <a:gd name="T93" fmla="*/ 1532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59" h="1532">
                  <a:moveTo>
                    <a:pt x="891" y="1532"/>
                  </a:moveTo>
                  <a:lnTo>
                    <a:pt x="954" y="1452"/>
                  </a:lnTo>
                  <a:lnTo>
                    <a:pt x="1032" y="1338"/>
                  </a:lnTo>
                  <a:lnTo>
                    <a:pt x="1115" y="1188"/>
                  </a:lnTo>
                  <a:lnTo>
                    <a:pt x="1194" y="1023"/>
                  </a:lnTo>
                  <a:lnTo>
                    <a:pt x="1244" y="841"/>
                  </a:lnTo>
                  <a:lnTo>
                    <a:pt x="1259" y="647"/>
                  </a:lnTo>
                  <a:lnTo>
                    <a:pt x="1230" y="463"/>
                  </a:lnTo>
                  <a:lnTo>
                    <a:pt x="1140" y="294"/>
                  </a:lnTo>
                  <a:lnTo>
                    <a:pt x="1043" y="190"/>
                  </a:lnTo>
                  <a:lnTo>
                    <a:pt x="961" y="109"/>
                  </a:lnTo>
                  <a:lnTo>
                    <a:pt x="894" y="65"/>
                  </a:lnTo>
                  <a:lnTo>
                    <a:pt x="786" y="18"/>
                  </a:lnTo>
                  <a:lnTo>
                    <a:pt x="642" y="0"/>
                  </a:lnTo>
                  <a:lnTo>
                    <a:pt x="440" y="23"/>
                  </a:lnTo>
                  <a:lnTo>
                    <a:pt x="366" y="44"/>
                  </a:lnTo>
                  <a:lnTo>
                    <a:pt x="292" y="58"/>
                  </a:lnTo>
                  <a:lnTo>
                    <a:pt x="229" y="79"/>
                  </a:lnTo>
                  <a:lnTo>
                    <a:pt x="178" y="103"/>
                  </a:lnTo>
                  <a:lnTo>
                    <a:pt x="127" y="127"/>
                  </a:lnTo>
                  <a:lnTo>
                    <a:pt x="82" y="158"/>
                  </a:lnTo>
                  <a:lnTo>
                    <a:pt x="41" y="197"/>
                  </a:lnTo>
                  <a:lnTo>
                    <a:pt x="0" y="243"/>
                  </a:lnTo>
                  <a:lnTo>
                    <a:pt x="76" y="215"/>
                  </a:lnTo>
                  <a:lnTo>
                    <a:pt x="144" y="194"/>
                  </a:lnTo>
                  <a:lnTo>
                    <a:pt x="212" y="179"/>
                  </a:lnTo>
                  <a:lnTo>
                    <a:pt x="280" y="164"/>
                  </a:lnTo>
                  <a:lnTo>
                    <a:pt x="336" y="149"/>
                  </a:lnTo>
                  <a:lnTo>
                    <a:pt x="397" y="149"/>
                  </a:lnTo>
                  <a:lnTo>
                    <a:pt x="458" y="141"/>
                  </a:lnTo>
                  <a:lnTo>
                    <a:pt x="511" y="146"/>
                  </a:lnTo>
                  <a:lnTo>
                    <a:pt x="565" y="152"/>
                  </a:lnTo>
                  <a:lnTo>
                    <a:pt x="618" y="166"/>
                  </a:lnTo>
                  <a:lnTo>
                    <a:pt x="669" y="186"/>
                  </a:lnTo>
                  <a:lnTo>
                    <a:pt x="715" y="205"/>
                  </a:lnTo>
                  <a:lnTo>
                    <a:pt x="760" y="239"/>
                  </a:lnTo>
                  <a:lnTo>
                    <a:pt x="811" y="267"/>
                  </a:lnTo>
                  <a:lnTo>
                    <a:pt x="855" y="307"/>
                  </a:lnTo>
                  <a:lnTo>
                    <a:pt x="899" y="348"/>
                  </a:lnTo>
                  <a:lnTo>
                    <a:pt x="971" y="464"/>
                  </a:lnTo>
                  <a:lnTo>
                    <a:pt x="1016" y="606"/>
                  </a:lnTo>
                  <a:lnTo>
                    <a:pt x="1027" y="774"/>
                  </a:lnTo>
                  <a:lnTo>
                    <a:pt x="1022" y="939"/>
                  </a:lnTo>
                  <a:lnTo>
                    <a:pt x="1002" y="1117"/>
                  </a:lnTo>
                  <a:lnTo>
                    <a:pt x="966" y="1279"/>
                  </a:lnTo>
                  <a:lnTo>
                    <a:pt x="933" y="1421"/>
                  </a:lnTo>
                  <a:lnTo>
                    <a:pt x="891" y="1532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Ø"/>
              </a:pPr>
              <a:endParaRPr lang="ru-RU" sz="2800" b="1">
                <a:solidFill>
                  <a:srgbClr val="FF0000"/>
                </a:solidFill>
                <a:latin typeface="Arial" charset="0"/>
              </a:endParaRPr>
            </a:p>
          </p:txBody>
        </p:sp>
        <p:sp>
          <p:nvSpPr>
            <p:cNvPr id="351245" name="Freeform 13"/>
            <p:cNvSpPr>
              <a:spLocks/>
            </p:cNvSpPr>
            <p:nvPr userDrawn="1"/>
          </p:nvSpPr>
          <p:spPr bwMode="ltGray">
            <a:xfrm>
              <a:off x="0" y="2610"/>
              <a:ext cx="801" cy="459"/>
            </a:xfrm>
            <a:custGeom>
              <a:avLst/>
              <a:gdLst>
                <a:gd name="T0" fmla="*/ 0 w 801"/>
                <a:gd name="T1" fmla="*/ 0 h 459"/>
                <a:gd name="T2" fmla="*/ 37 w 801"/>
                <a:gd name="T3" fmla="*/ 69 h 459"/>
                <a:gd name="T4" fmla="*/ 68 w 801"/>
                <a:gd name="T5" fmla="*/ 132 h 459"/>
                <a:gd name="T6" fmla="*/ 110 w 801"/>
                <a:gd name="T7" fmla="*/ 188 h 459"/>
                <a:gd name="T8" fmla="*/ 149 w 801"/>
                <a:gd name="T9" fmla="*/ 229 h 459"/>
                <a:gd name="T10" fmla="*/ 192 w 801"/>
                <a:gd name="T11" fmla="*/ 278 h 459"/>
                <a:gd name="T12" fmla="*/ 250 w 801"/>
                <a:gd name="T13" fmla="*/ 314 h 459"/>
                <a:gd name="T14" fmla="*/ 308 w 801"/>
                <a:gd name="T15" fmla="*/ 336 h 459"/>
                <a:gd name="T16" fmla="*/ 365 w 801"/>
                <a:gd name="T17" fmla="*/ 365 h 459"/>
                <a:gd name="T18" fmla="*/ 430 w 801"/>
                <a:gd name="T19" fmla="*/ 381 h 459"/>
                <a:gd name="T20" fmla="*/ 501 w 801"/>
                <a:gd name="T21" fmla="*/ 390 h 459"/>
                <a:gd name="T22" fmla="*/ 573 w 801"/>
                <a:gd name="T23" fmla="*/ 392 h 459"/>
                <a:gd name="T24" fmla="*/ 646 w 801"/>
                <a:gd name="T25" fmla="*/ 381 h 459"/>
                <a:gd name="T26" fmla="*/ 726 w 801"/>
                <a:gd name="T27" fmla="*/ 362 h 459"/>
                <a:gd name="T28" fmla="*/ 801 w 801"/>
                <a:gd name="T29" fmla="*/ 335 h 459"/>
                <a:gd name="T30" fmla="*/ 731 w 801"/>
                <a:gd name="T31" fmla="*/ 377 h 459"/>
                <a:gd name="T32" fmla="*/ 662 w 801"/>
                <a:gd name="T33" fmla="*/ 404 h 459"/>
                <a:gd name="T34" fmla="*/ 594 w 801"/>
                <a:gd name="T35" fmla="*/ 432 h 459"/>
                <a:gd name="T36" fmla="*/ 532 w 801"/>
                <a:gd name="T37" fmla="*/ 445 h 459"/>
                <a:gd name="T38" fmla="*/ 471 w 801"/>
                <a:gd name="T39" fmla="*/ 459 h 459"/>
                <a:gd name="T40" fmla="*/ 411 w 801"/>
                <a:gd name="T41" fmla="*/ 458 h 459"/>
                <a:gd name="T42" fmla="*/ 350 w 801"/>
                <a:gd name="T43" fmla="*/ 458 h 459"/>
                <a:gd name="T44" fmla="*/ 291 w 801"/>
                <a:gd name="T45" fmla="*/ 450 h 459"/>
                <a:gd name="T46" fmla="*/ 244 w 801"/>
                <a:gd name="T47" fmla="*/ 436 h 459"/>
                <a:gd name="T48" fmla="*/ 192 w 801"/>
                <a:gd name="T49" fmla="*/ 415 h 459"/>
                <a:gd name="T50" fmla="*/ 145 w 801"/>
                <a:gd name="T51" fmla="*/ 394 h 459"/>
                <a:gd name="T52" fmla="*/ 100 w 801"/>
                <a:gd name="T53" fmla="*/ 373 h 459"/>
                <a:gd name="T54" fmla="*/ 60 w 801"/>
                <a:gd name="T55" fmla="*/ 347 h 459"/>
                <a:gd name="T56" fmla="*/ 0 w 801"/>
                <a:gd name="T57" fmla="*/ 294 h 459"/>
                <a:gd name="T58" fmla="*/ 0 w 801"/>
                <a:gd name="T59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01" h="459">
                  <a:moveTo>
                    <a:pt x="0" y="0"/>
                  </a:moveTo>
                  <a:lnTo>
                    <a:pt x="37" y="69"/>
                  </a:lnTo>
                  <a:lnTo>
                    <a:pt x="68" y="132"/>
                  </a:lnTo>
                  <a:lnTo>
                    <a:pt x="110" y="188"/>
                  </a:lnTo>
                  <a:lnTo>
                    <a:pt x="149" y="229"/>
                  </a:lnTo>
                  <a:lnTo>
                    <a:pt x="192" y="278"/>
                  </a:lnTo>
                  <a:lnTo>
                    <a:pt x="250" y="314"/>
                  </a:lnTo>
                  <a:lnTo>
                    <a:pt x="308" y="336"/>
                  </a:lnTo>
                  <a:lnTo>
                    <a:pt x="365" y="365"/>
                  </a:lnTo>
                  <a:lnTo>
                    <a:pt x="430" y="381"/>
                  </a:lnTo>
                  <a:lnTo>
                    <a:pt x="501" y="390"/>
                  </a:lnTo>
                  <a:lnTo>
                    <a:pt x="573" y="392"/>
                  </a:lnTo>
                  <a:lnTo>
                    <a:pt x="646" y="381"/>
                  </a:lnTo>
                  <a:lnTo>
                    <a:pt x="726" y="362"/>
                  </a:lnTo>
                  <a:lnTo>
                    <a:pt x="801" y="335"/>
                  </a:lnTo>
                  <a:lnTo>
                    <a:pt x="731" y="377"/>
                  </a:lnTo>
                  <a:lnTo>
                    <a:pt x="662" y="404"/>
                  </a:lnTo>
                  <a:lnTo>
                    <a:pt x="594" y="432"/>
                  </a:lnTo>
                  <a:lnTo>
                    <a:pt x="532" y="445"/>
                  </a:lnTo>
                  <a:lnTo>
                    <a:pt x="471" y="459"/>
                  </a:lnTo>
                  <a:lnTo>
                    <a:pt x="411" y="458"/>
                  </a:lnTo>
                  <a:lnTo>
                    <a:pt x="350" y="458"/>
                  </a:lnTo>
                  <a:lnTo>
                    <a:pt x="291" y="450"/>
                  </a:lnTo>
                  <a:lnTo>
                    <a:pt x="244" y="436"/>
                  </a:lnTo>
                  <a:lnTo>
                    <a:pt x="192" y="415"/>
                  </a:lnTo>
                  <a:lnTo>
                    <a:pt x="145" y="394"/>
                  </a:lnTo>
                  <a:lnTo>
                    <a:pt x="100" y="373"/>
                  </a:lnTo>
                  <a:lnTo>
                    <a:pt x="60" y="347"/>
                  </a:lnTo>
                  <a:lnTo>
                    <a:pt x="0" y="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Ø"/>
              </a:pPr>
              <a:endParaRPr lang="ru-RU" sz="2800" b="1">
                <a:solidFill>
                  <a:srgbClr val="FF0000"/>
                </a:solidFill>
                <a:latin typeface="Arial" charset="0"/>
              </a:endParaRPr>
            </a:p>
          </p:txBody>
        </p:sp>
        <p:sp>
          <p:nvSpPr>
            <p:cNvPr id="351246" name="Freeform 14"/>
            <p:cNvSpPr>
              <a:spLocks/>
            </p:cNvSpPr>
            <p:nvPr userDrawn="1"/>
          </p:nvSpPr>
          <p:spPr bwMode="ltGray">
            <a:xfrm rot="373331" flipH="1">
              <a:off x="898" y="2855"/>
              <a:ext cx="354" cy="464"/>
            </a:xfrm>
            <a:custGeom>
              <a:avLst/>
              <a:gdLst>
                <a:gd name="T0" fmla="*/ 75 w 117"/>
                <a:gd name="T1" fmla="*/ 0 h 132"/>
                <a:gd name="T2" fmla="*/ 0 w 117"/>
                <a:gd name="T3" fmla="*/ 25 h 132"/>
                <a:gd name="T4" fmla="*/ 3 w 117"/>
                <a:gd name="T5" fmla="*/ 26 h 132"/>
                <a:gd name="T6" fmla="*/ 14 w 117"/>
                <a:gd name="T7" fmla="*/ 29 h 132"/>
                <a:gd name="T8" fmla="*/ 29 w 117"/>
                <a:gd name="T9" fmla="*/ 36 h 132"/>
                <a:gd name="T10" fmla="*/ 46 w 117"/>
                <a:gd name="T11" fmla="*/ 47 h 132"/>
                <a:gd name="T12" fmla="*/ 66 w 117"/>
                <a:gd name="T13" fmla="*/ 62 h 132"/>
                <a:gd name="T14" fmla="*/ 84 w 117"/>
                <a:gd name="T15" fmla="*/ 80 h 132"/>
                <a:gd name="T16" fmla="*/ 102 w 117"/>
                <a:gd name="T17" fmla="*/ 103 h 132"/>
                <a:gd name="T18" fmla="*/ 116 w 117"/>
                <a:gd name="T19" fmla="*/ 132 h 132"/>
                <a:gd name="T20" fmla="*/ 117 w 117"/>
                <a:gd name="T21" fmla="*/ 120 h 132"/>
                <a:gd name="T22" fmla="*/ 115 w 117"/>
                <a:gd name="T23" fmla="*/ 107 h 132"/>
                <a:gd name="T24" fmla="*/ 108 w 117"/>
                <a:gd name="T25" fmla="*/ 90 h 132"/>
                <a:gd name="T26" fmla="*/ 99 w 117"/>
                <a:gd name="T27" fmla="*/ 74 h 132"/>
                <a:gd name="T28" fmla="*/ 89 w 117"/>
                <a:gd name="T29" fmla="*/ 58 h 132"/>
                <a:gd name="T30" fmla="*/ 78 w 117"/>
                <a:gd name="T31" fmla="*/ 45 h 132"/>
                <a:gd name="T32" fmla="*/ 67 w 117"/>
                <a:gd name="T33" fmla="*/ 36 h 132"/>
                <a:gd name="T34" fmla="*/ 58 w 117"/>
                <a:gd name="T35" fmla="*/ 32 h 132"/>
                <a:gd name="T36" fmla="*/ 69 w 117"/>
                <a:gd name="T37" fmla="*/ 29 h 132"/>
                <a:gd name="T38" fmla="*/ 79 w 117"/>
                <a:gd name="T39" fmla="*/ 28 h 132"/>
                <a:gd name="T40" fmla="*/ 89 w 117"/>
                <a:gd name="T41" fmla="*/ 26 h 132"/>
                <a:gd name="T42" fmla="*/ 98 w 117"/>
                <a:gd name="T43" fmla="*/ 25 h 132"/>
                <a:gd name="T44" fmla="*/ 105 w 117"/>
                <a:gd name="T45" fmla="*/ 24 h 132"/>
                <a:gd name="T46" fmla="*/ 109 w 117"/>
                <a:gd name="T47" fmla="*/ 22 h 132"/>
                <a:gd name="T48" fmla="*/ 113 w 117"/>
                <a:gd name="T49" fmla="*/ 21 h 132"/>
                <a:gd name="T50" fmla="*/ 114 w 117"/>
                <a:gd name="T51" fmla="*/ 21 h 132"/>
                <a:gd name="T52" fmla="*/ 75 w 117"/>
                <a:gd name="T53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7" h="132">
                  <a:moveTo>
                    <a:pt x="75" y="0"/>
                  </a:moveTo>
                  <a:lnTo>
                    <a:pt x="0" y="25"/>
                  </a:lnTo>
                  <a:lnTo>
                    <a:pt x="3" y="26"/>
                  </a:lnTo>
                  <a:lnTo>
                    <a:pt x="14" y="29"/>
                  </a:lnTo>
                  <a:lnTo>
                    <a:pt x="29" y="36"/>
                  </a:lnTo>
                  <a:lnTo>
                    <a:pt x="46" y="47"/>
                  </a:lnTo>
                  <a:lnTo>
                    <a:pt x="66" y="62"/>
                  </a:lnTo>
                  <a:lnTo>
                    <a:pt x="84" y="80"/>
                  </a:lnTo>
                  <a:lnTo>
                    <a:pt x="102" y="103"/>
                  </a:lnTo>
                  <a:lnTo>
                    <a:pt x="116" y="132"/>
                  </a:lnTo>
                  <a:lnTo>
                    <a:pt x="117" y="120"/>
                  </a:lnTo>
                  <a:lnTo>
                    <a:pt x="115" y="107"/>
                  </a:lnTo>
                  <a:lnTo>
                    <a:pt x="108" y="90"/>
                  </a:lnTo>
                  <a:lnTo>
                    <a:pt x="99" y="74"/>
                  </a:lnTo>
                  <a:lnTo>
                    <a:pt x="89" y="58"/>
                  </a:lnTo>
                  <a:lnTo>
                    <a:pt x="78" y="45"/>
                  </a:lnTo>
                  <a:lnTo>
                    <a:pt x="67" y="36"/>
                  </a:lnTo>
                  <a:lnTo>
                    <a:pt x="58" y="32"/>
                  </a:lnTo>
                  <a:lnTo>
                    <a:pt x="69" y="29"/>
                  </a:lnTo>
                  <a:lnTo>
                    <a:pt x="79" y="28"/>
                  </a:lnTo>
                  <a:lnTo>
                    <a:pt x="89" y="26"/>
                  </a:lnTo>
                  <a:lnTo>
                    <a:pt x="98" y="25"/>
                  </a:lnTo>
                  <a:lnTo>
                    <a:pt x="105" y="24"/>
                  </a:lnTo>
                  <a:lnTo>
                    <a:pt x="109" y="22"/>
                  </a:lnTo>
                  <a:lnTo>
                    <a:pt x="113" y="21"/>
                  </a:lnTo>
                  <a:lnTo>
                    <a:pt x="114" y="2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Ø"/>
              </a:pPr>
              <a:endParaRPr lang="ru-RU" sz="2800" b="1">
                <a:solidFill>
                  <a:srgbClr val="FF0000"/>
                </a:solidFill>
                <a:latin typeface="Arial" charset="0"/>
              </a:endParaRPr>
            </a:p>
          </p:txBody>
        </p:sp>
        <p:sp>
          <p:nvSpPr>
            <p:cNvPr id="351247" name="Freeform 15"/>
            <p:cNvSpPr>
              <a:spLocks/>
            </p:cNvSpPr>
            <p:nvPr userDrawn="1"/>
          </p:nvSpPr>
          <p:spPr bwMode="ltGray">
            <a:xfrm rot="373331" flipH="1">
              <a:off x="799" y="2979"/>
              <a:ext cx="87" cy="274"/>
            </a:xfrm>
            <a:custGeom>
              <a:avLst/>
              <a:gdLst>
                <a:gd name="T0" fmla="*/ 29 w 29"/>
                <a:gd name="T1" fmla="*/ 0 h 77"/>
                <a:gd name="T2" fmla="*/ 23 w 29"/>
                <a:gd name="T3" fmla="*/ 0 h 77"/>
                <a:gd name="T4" fmla="*/ 16 w 29"/>
                <a:gd name="T5" fmla="*/ 4 h 77"/>
                <a:gd name="T6" fmla="*/ 9 w 29"/>
                <a:gd name="T7" fmla="*/ 9 h 77"/>
                <a:gd name="T8" fmla="*/ 4 w 29"/>
                <a:gd name="T9" fmla="*/ 19 h 77"/>
                <a:gd name="T10" fmla="*/ 1 w 29"/>
                <a:gd name="T11" fmla="*/ 30 h 77"/>
                <a:gd name="T12" fmla="*/ 0 w 29"/>
                <a:gd name="T13" fmla="*/ 44 h 77"/>
                <a:gd name="T14" fmla="*/ 3 w 29"/>
                <a:gd name="T15" fmla="*/ 60 h 77"/>
                <a:gd name="T16" fmla="*/ 11 w 29"/>
                <a:gd name="T17" fmla="*/ 77 h 77"/>
                <a:gd name="T18" fmla="*/ 15 w 29"/>
                <a:gd name="T19" fmla="*/ 53 h 77"/>
                <a:gd name="T20" fmla="*/ 19 w 29"/>
                <a:gd name="T21" fmla="*/ 37 h 77"/>
                <a:gd name="T22" fmla="*/ 23 w 29"/>
                <a:gd name="T23" fmla="*/ 22 h 77"/>
                <a:gd name="T24" fmla="*/ 29 w 29"/>
                <a:gd name="T2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77">
                  <a:moveTo>
                    <a:pt x="29" y="0"/>
                  </a:moveTo>
                  <a:lnTo>
                    <a:pt x="23" y="0"/>
                  </a:lnTo>
                  <a:lnTo>
                    <a:pt x="16" y="4"/>
                  </a:lnTo>
                  <a:lnTo>
                    <a:pt x="9" y="9"/>
                  </a:lnTo>
                  <a:lnTo>
                    <a:pt x="4" y="19"/>
                  </a:lnTo>
                  <a:lnTo>
                    <a:pt x="1" y="30"/>
                  </a:lnTo>
                  <a:lnTo>
                    <a:pt x="0" y="44"/>
                  </a:lnTo>
                  <a:lnTo>
                    <a:pt x="3" y="60"/>
                  </a:lnTo>
                  <a:lnTo>
                    <a:pt x="11" y="77"/>
                  </a:lnTo>
                  <a:lnTo>
                    <a:pt x="15" y="53"/>
                  </a:lnTo>
                  <a:lnTo>
                    <a:pt x="19" y="37"/>
                  </a:lnTo>
                  <a:lnTo>
                    <a:pt x="23" y="2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Ø"/>
              </a:pPr>
              <a:endParaRPr lang="ru-RU" sz="2800" b="1">
                <a:solidFill>
                  <a:srgbClr val="FF0000"/>
                </a:solidFill>
                <a:latin typeface="Arial" charset="0"/>
              </a:endParaRPr>
            </a:p>
          </p:txBody>
        </p:sp>
        <p:sp>
          <p:nvSpPr>
            <p:cNvPr id="351248" name="Freeform 16"/>
            <p:cNvSpPr>
              <a:spLocks/>
            </p:cNvSpPr>
            <p:nvPr userDrawn="1"/>
          </p:nvSpPr>
          <p:spPr bwMode="ltGray">
            <a:xfrm>
              <a:off x="1190" y="3273"/>
              <a:ext cx="1108" cy="1047"/>
            </a:xfrm>
            <a:custGeom>
              <a:avLst/>
              <a:gdLst>
                <a:gd name="T0" fmla="*/ 784 w 1108"/>
                <a:gd name="T1" fmla="*/ 1047 h 1047"/>
                <a:gd name="T2" fmla="*/ 692 w 1108"/>
                <a:gd name="T3" fmla="*/ 1011 h 1047"/>
                <a:gd name="T4" fmla="*/ 607 w 1108"/>
                <a:gd name="T5" fmla="*/ 945 h 1047"/>
                <a:gd name="T6" fmla="*/ 517 w 1108"/>
                <a:gd name="T7" fmla="*/ 861 h 1047"/>
                <a:gd name="T8" fmla="*/ 432 w 1108"/>
                <a:gd name="T9" fmla="*/ 776 h 1047"/>
                <a:gd name="T10" fmla="*/ 350 w 1108"/>
                <a:gd name="T11" fmla="*/ 677 h 1047"/>
                <a:gd name="T12" fmla="*/ 266 w 1108"/>
                <a:gd name="T13" fmla="*/ 563 h 1047"/>
                <a:gd name="T14" fmla="*/ 188 w 1108"/>
                <a:gd name="T15" fmla="*/ 447 h 1047"/>
                <a:gd name="T16" fmla="*/ 122 w 1108"/>
                <a:gd name="T17" fmla="*/ 325 h 1047"/>
                <a:gd name="T18" fmla="*/ 65 w 1108"/>
                <a:gd name="T19" fmla="*/ 211 h 1047"/>
                <a:gd name="T20" fmla="*/ 21 w 1108"/>
                <a:gd name="T21" fmla="*/ 101 h 1047"/>
                <a:gd name="T22" fmla="*/ 0 w 1108"/>
                <a:gd name="T23" fmla="*/ 0 h 1047"/>
                <a:gd name="T24" fmla="*/ 109 w 1108"/>
                <a:gd name="T25" fmla="*/ 217 h 1047"/>
                <a:gd name="T26" fmla="*/ 209 w 1108"/>
                <a:gd name="T27" fmla="*/ 378 h 1047"/>
                <a:gd name="T28" fmla="*/ 294 w 1108"/>
                <a:gd name="T29" fmla="*/ 500 h 1047"/>
                <a:gd name="T30" fmla="*/ 373 w 1108"/>
                <a:gd name="T31" fmla="*/ 590 h 1047"/>
                <a:gd name="T32" fmla="*/ 441 w 1108"/>
                <a:gd name="T33" fmla="*/ 661 h 1047"/>
                <a:gd name="T34" fmla="*/ 506 w 1108"/>
                <a:gd name="T35" fmla="*/ 713 h 1047"/>
                <a:gd name="T36" fmla="*/ 564 w 1108"/>
                <a:gd name="T37" fmla="*/ 754 h 1047"/>
                <a:gd name="T38" fmla="*/ 620 w 1108"/>
                <a:gd name="T39" fmla="*/ 801 h 1047"/>
                <a:gd name="T40" fmla="*/ 754 w 1108"/>
                <a:gd name="T41" fmla="*/ 899 h 1047"/>
                <a:gd name="T42" fmla="*/ 925 w 1108"/>
                <a:gd name="T43" fmla="*/ 977 h 1047"/>
                <a:gd name="T44" fmla="*/ 1108 w 1108"/>
                <a:gd name="T45" fmla="*/ 1047 h 1047"/>
                <a:gd name="T46" fmla="*/ 784 w 1108"/>
                <a:gd name="T47" fmla="*/ 1047 h 1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08" h="1047">
                  <a:moveTo>
                    <a:pt x="784" y="1047"/>
                  </a:moveTo>
                  <a:lnTo>
                    <a:pt x="692" y="1011"/>
                  </a:lnTo>
                  <a:lnTo>
                    <a:pt x="607" y="945"/>
                  </a:lnTo>
                  <a:lnTo>
                    <a:pt x="517" y="861"/>
                  </a:lnTo>
                  <a:lnTo>
                    <a:pt x="432" y="776"/>
                  </a:lnTo>
                  <a:lnTo>
                    <a:pt x="350" y="677"/>
                  </a:lnTo>
                  <a:lnTo>
                    <a:pt x="266" y="563"/>
                  </a:lnTo>
                  <a:lnTo>
                    <a:pt x="188" y="447"/>
                  </a:lnTo>
                  <a:lnTo>
                    <a:pt x="122" y="325"/>
                  </a:lnTo>
                  <a:lnTo>
                    <a:pt x="65" y="211"/>
                  </a:lnTo>
                  <a:lnTo>
                    <a:pt x="21" y="101"/>
                  </a:lnTo>
                  <a:lnTo>
                    <a:pt x="0" y="0"/>
                  </a:lnTo>
                  <a:lnTo>
                    <a:pt x="109" y="217"/>
                  </a:lnTo>
                  <a:lnTo>
                    <a:pt x="209" y="378"/>
                  </a:lnTo>
                  <a:lnTo>
                    <a:pt x="294" y="500"/>
                  </a:lnTo>
                  <a:lnTo>
                    <a:pt x="373" y="590"/>
                  </a:lnTo>
                  <a:lnTo>
                    <a:pt x="441" y="661"/>
                  </a:lnTo>
                  <a:lnTo>
                    <a:pt x="506" y="713"/>
                  </a:lnTo>
                  <a:lnTo>
                    <a:pt x="564" y="754"/>
                  </a:lnTo>
                  <a:lnTo>
                    <a:pt x="620" y="801"/>
                  </a:lnTo>
                  <a:lnTo>
                    <a:pt x="754" y="899"/>
                  </a:lnTo>
                  <a:lnTo>
                    <a:pt x="925" y="977"/>
                  </a:lnTo>
                  <a:lnTo>
                    <a:pt x="1108" y="1047"/>
                  </a:lnTo>
                  <a:lnTo>
                    <a:pt x="784" y="1047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Ø"/>
              </a:pPr>
              <a:endParaRPr lang="ru-RU" sz="2800" b="1">
                <a:solidFill>
                  <a:srgbClr val="FF0000"/>
                </a:solidFill>
                <a:latin typeface="Arial" charset="0"/>
              </a:endParaRPr>
            </a:p>
          </p:txBody>
        </p:sp>
        <p:grpSp>
          <p:nvGrpSpPr>
            <p:cNvPr id="351249" name="Group 17"/>
            <p:cNvGrpSpPr>
              <a:grpSpLocks/>
            </p:cNvGrpSpPr>
            <p:nvPr userDrawn="1"/>
          </p:nvGrpSpPr>
          <p:grpSpPr bwMode="auto">
            <a:xfrm rot="3220060">
              <a:off x="2631" y="754"/>
              <a:ext cx="569" cy="637"/>
              <a:chOff x="1727" y="866"/>
              <a:chExt cx="129" cy="157"/>
            </a:xfrm>
          </p:grpSpPr>
          <p:sp>
            <p:nvSpPr>
              <p:cNvPr id="351250" name="Freeform 1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Wingdings" pitchFamily="2" charset="2"/>
                  <a:buChar char="Ø"/>
                </a:pPr>
                <a:endParaRPr lang="ru-RU" sz="2800" b="1">
                  <a:solidFill>
                    <a:srgbClr val="FF0000"/>
                  </a:solidFill>
                  <a:latin typeface="Arial" charset="0"/>
                </a:endParaRPr>
              </a:p>
            </p:txBody>
          </p:sp>
          <p:sp>
            <p:nvSpPr>
              <p:cNvPr id="351251" name="Freeform 1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Wingdings" pitchFamily="2" charset="2"/>
                  <a:buChar char="Ø"/>
                </a:pPr>
                <a:endParaRPr lang="ru-RU" sz="2800" b="1">
                  <a:solidFill>
                    <a:srgbClr val="FF0000"/>
                  </a:solidFill>
                  <a:latin typeface="Arial" charset="0"/>
                </a:endParaRPr>
              </a:p>
            </p:txBody>
          </p:sp>
          <p:sp>
            <p:nvSpPr>
              <p:cNvPr id="351252" name="Freeform 2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Wingdings" pitchFamily="2" charset="2"/>
                  <a:buChar char="Ø"/>
                </a:pPr>
                <a:endParaRPr lang="ru-RU" sz="2800" b="1">
                  <a:solidFill>
                    <a:srgbClr val="FF0000"/>
                  </a:solidFill>
                  <a:latin typeface="Arial" charset="0"/>
                </a:endParaRPr>
              </a:p>
            </p:txBody>
          </p:sp>
        </p:grpSp>
        <p:grpSp>
          <p:nvGrpSpPr>
            <p:cNvPr id="351253" name="Group 21"/>
            <p:cNvGrpSpPr>
              <a:grpSpLocks/>
            </p:cNvGrpSpPr>
            <p:nvPr userDrawn="1"/>
          </p:nvGrpSpPr>
          <p:grpSpPr bwMode="auto">
            <a:xfrm rot="-6691250">
              <a:off x="3637" y="132"/>
              <a:ext cx="356" cy="607"/>
              <a:chOff x="1727" y="866"/>
              <a:chExt cx="129" cy="157"/>
            </a:xfrm>
          </p:grpSpPr>
          <p:sp>
            <p:nvSpPr>
              <p:cNvPr id="351254" name="Freeform 22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Wingdings" pitchFamily="2" charset="2"/>
                  <a:buChar char="Ø"/>
                </a:pPr>
                <a:endParaRPr lang="ru-RU" sz="2800" b="1">
                  <a:solidFill>
                    <a:srgbClr val="FF0000"/>
                  </a:solidFill>
                  <a:latin typeface="Arial" charset="0"/>
                </a:endParaRPr>
              </a:p>
            </p:txBody>
          </p:sp>
          <p:sp>
            <p:nvSpPr>
              <p:cNvPr id="351255" name="Freeform 23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Wingdings" pitchFamily="2" charset="2"/>
                  <a:buChar char="Ø"/>
                </a:pPr>
                <a:endParaRPr lang="ru-RU" sz="2800" b="1">
                  <a:solidFill>
                    <a:srgbClr val="FF0000"/>
                  </a:solidFill>
                  <a:latin typeface="Arial" charset="0"/>
                </a:endParaRPr>
              </a:p>
            </p:txBody>
          </p:sp>
          <p:sp>
            <p:nvSpPr>
              <p:cNvPr id="351256" name="Freeform 24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Wingdings" pitchFamily="2" charset="2"/>
                  <a:buChar char="Ø"/>
                </a:pPr>
                <a:endParaRPr lang="ru-RU" sz="2800" b="1">
                  <a:solidFill>
                    <a:srgbClr val="FF0000"/>
                  </a:solidFill>
                  <a:latin typeface="Arial" charset="0"/>
                </a:endParaRPr>
              </a:p>
            </p:txBody>
          </p:sp>
        </p:grpSp>
        <p:grpSp>
          <p:nvGrpSpPr>
            <p:cNvPr id="351257" name="Group 25"/>
            <p:cNvGrpSpPr>
              <a:grpSpLocks/>
            </p:cNvGrpSpPr>
            <p:nvPr userDrawn="1"/>
          </p:nvGrpSpPr>
          <p:grpSpPr bwMode="auto">
            <a:xfrm rot="-13075160">
              <a:off x="668" y="3321"/>
              <a:ext cx="501" cy="502"/>
              <a:chOff x="1727" y="866"/>
              <a:chExt cx="129" cy="157"/>
            </a:xfrm>
          </p:grpSpPr>
          <p:sp>
            <p:nvSpPr>
              <p:cNvPr id="351258" name="Freeform 26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Wingdings" pitchFamily="2" charset="2"/>
                  <a:buChar char="Ø"/>
                </a:pPr>
                <a:endParaRPr lang="ru-RU" sz="2800" b="1">
                  <a:solidFill>
                    <a:srgbClr val="FF0000"/>
                  </a:solidFill>
                  <a:latin typeface="Arial" charset="0"/>
                </a:endParaRPr>
              </a:p>
            </p:txBody>
          </p:sp>
          <p:sp>
            <p:nvSpPr>
              <p:cNvPr id="351259" name="Freeform 27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Wingdings" pitchFamily="2" charset="2"/>
                  <a:buChar char="Ø"/>
                </a:pPr>
                <a:endParaRPr lang="ru-RU" sz="2800" b="1">
                  <a:solidFill>
                    <a:srgbClr val="FF0000"/>
                  </a:solidFill>
                  <a:latin typeface="Arial" charset="0"/>
                </a:endParaRPr>
              </a:p>
            </p:txBody>
          </p:sp>
          <p:sp>
            <p:nvSpPr>
              <p:cNvPr id="351260" name="Freeform 28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Wingdings" pitchFamily="2" charset="2"/>
                  <a:buChar char="Ø"/>
                </a:pPr>
                <a:endParaRPr lang="ru-RU" sz="2800" b="1">
                  <a:solidFill>
                    <a:srgbClr val="FF0000"/>
                  </a:solidFill>
                  <a:latin typeface="Arial" charset="0"/>
                </a:endParaRPr>
              </a:p>
            </p:txBody>
          </p:sp>
        </p:grpSp>
        <p:grpSp>
          <p:nvGrpSpPr>
            <p:cNvPr id="351261" name="Group 29"/>
            <p:cNvGrpSpPr>
              <a:grpSpLocks/>
            </p:cNvGrpSpPr>
            <p:nvPr userDrawn="1"/>
          </p:nvGrpSpPr>
          <p:grpSpPr bwMode="auto">
            <a:xfrm rot="4106450" flipH="1">
              <a:off x="393" y="262"/>
              <a:ext cx="709" cy="892"/>
              <a:chOff x="1727" y="866"/>
              <a:chExt cx="129" cy="157"/>
            </a:xfrm>
          </p:grpSpPr>
          <p:sp>
            <p:nvSpPr>
              <p:cNvPr id="351262" name="Freeform 30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Wingdings" pitchFamily="2" charset="2"/>
                  <a:buChar char="Ø"/>
                </a:pPr>
                <a:endParaRPr lang="ru-RU" sz="2800" b="1">
                  <a:solidFill>
                    <a:srgbClr val="FF0000"/>
                  </a:solidFill>
                  <a:latin typeface="Arial" charset="0"/>
                </a:endParaRPr>
              </a:p>
            </p:txBody>
          </p:sp>
          <p:sp>
            <p:nvSpPr>
              <p:cNvPr id="351263" name="Freeform 31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Wingdings" pitchFamily="2" charset="2"/>
                  <a:buChar char="Ø"/>
                </a:pPr>
                <a:endParaRPr lang="ru-RU" sz="2800" b="1">
                  <a:solidFill>
                    <a:srgbClr val="FF0000"/>
                  </a:solidFill>
                  <a:latin typeface="Arial" charset="0"/>
                </a:endParaRPr>
              </a:p>
            </p:txBody>
          </p:sp>
          <p:sp>
            <p:nvSpPr>
              <p:cNvPr id="351264" name="Freeform 3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Wingdings" pitchFamily="2" charset="2"/>
                  <a:buChar char="Ø"/>
                </a:pPr>
                <a:endParaRPr lang="ru-RU" sz="2800" b="1">
                  <a:solidFill>
                    <a:srgbClr val="FF0000"/>
                  </a:solidFill>
                  <a:latin typeface="Arial" charset="0"/>
                </a:endParaRPr>
              </a:p>
            </p:txBody>
          </p:sp>
        </p:grpSp>
        <p:grpSp>
          <p:nvGrpSpPr>
            <p:cNvPr id="351265" name="Group 33"/>
            <p:cNvGrpSpPr>
              <a:grpSpLocks/>
            </p:cNvGrpSpPr>
            <p:nvPr userDrawn="1"/>
          </p:nvGrpSpPr>
          <p:grpSpPr bwMode="auto">
            <a:xfrm rot="10015322" flipH="1">
              <a:off x="4625" y="2382"/>
              <a:ext cx="709" cy="892"/>
              <a:chOff x="1727" y="866"/>
              <a:chExt cx="129" cy="157"/>
            </a:xfrm>
          </p:grpSpPr>
          <p:sp>
            <p:nvSpPr>
              <p:cNvPr id="351266" name="Freeform 3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Wingdings" pitchFamily="2" charset="2"/>
                  <a:buChar char="Ø"/>
                </a:pPr>
                <a:endParaRPr lang="ru-RU" sz="2800" b="1">
                  <a:solidFill>
                    <a:srgbClr val="FF0000"/>
                  </a:solidFill>
                  <a:latin typeface="Arial" charset="0"/>
                </a:endParaRPr>
              </a:p>
            </p:txBody>
          </p:sp>
          <p:sp>
            <p:nvSpPr>
              <p:cNvPr id="351267" name="Freeform 3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Wingdings" pitchFamily="2" charset="2"/>
                  <a:buChar char="Ø"/>
                </a:pPr>
                <a:endParaRPr lang="ru-RU" sz="2800" b="1">
                  <a:solidFill>
                    <a:srgbClr val="FF0000"/>
                  </a:solidFill>
                  <a:latin typeface="Arial" charset="0"/>
                </a:endParaRPr>
              </a:p>
            </p:txBody>
          </p:sp>
          <p:sp>
            <p:nvSpPr>
              <p:cNvPr id="351268" name="Freeform 3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Wingdings" pitchFamily="2" charset="2"/>
                  <a:buChar char="Ø"/>
                </a:pPr>
                <a:endParaRPr lang="ru-RU" sz="2800" b="1">
                  <a:solidFill>
                    <a:srgbClr val="FF0000"/>
                  </a:solidFill>
                  <a:latin typeface="Arial" charset="0"/>
                </a:endParaRPr>
              </a:p>
            </p:txBody>
          </p:sp>
        </p:grpSp>
        <p:sp>
          <p:nvSpPr>
            <p:cNvPr id="351269" name="Freeform 37"/>
            <p:cNvSpPr>
              <a:spLocks/>
            </p:cNvSpPr>
            <p:nvPr userDrawn="1"/>
          </p:nvSpPr>
          <p:spPr bwMode="ltGray">
            <a:xfrm>
              <a:off x="1217" y="2"/>
              <a:ext cx="862" cy="886"/>
            </a:xfrm>
            <a:custGeom>
              <a:avLst/>
              <a:gdLst>
                <a:gd name="T0" fmla="*/ 0 w 862"/>
                <a:gd name="T1" fmla="*/ 0 h 886"/>
                <a:gd name="T2" fmla="*/ 6 w 862"/>
                <a:gd name="T3" fmla="*/ 107 h 886"/>
                <a:gd name="T4" fmla="*/ 37 w 862"/>
                <a:gd name="T5" fmla="*/ 262 h 886"/>
                <a:gd name="T6" fmla="*/ 83 w 862"/>
                <a:gd name="T7" fmla="*/ 410 h 886"/>
                <a:gd name="T8" fmla="*/ 149 w 862"/>
                <a:gd name="T9" fmla="*/ 546 h 886"/>
                <a:gd name="T10" fmla="*/ 237 w 862"/>
                <a:gd name="T11" fmla="*/ 666 h 886"/>
                <a:gd name="T12" fmla="*/ 338 w 862"/>
                <a:gd name="T13" fmla="*/ 764 h 886"/>
                <a:gd name="T14" fmla="*/ 450 w 862"/>
                <a:gd name="T15" fmla="*/ 838 h 886"/>
                <a:gd name="T16" fmla="*/ 579 w 862"/>
                <a:gd name="T17" fmla="*/ 879 h 886"/>
                <a:gd name="T18" fmla="*/ 714 w 862"/>
                <a:gd name="T19" fmla="*/ 886 h 886"/>
                <a:gd name="T20" fmla="*/ 862 w 862"/>
                <a:gd name="T21" fmla="*/ 851 h 886"/>
                <a:gd name="T22" fmla="*/ 784 w 862"/>
                <a:gd name="T23" fmla="*/ 856 h 886"/>
                <a:gd name="T24" fmla="*/ 700 w 862"/>
                <a:gd name="T25" fmla="*/ 835 h 886"/>
                <a:gd name="T26" fmla="*/ 621 w 862"/>
                <a:gd name="T27" fmla="*/ 794 h 886"/>
                <a:gd name="T28" fmla="*/ 542 w 862"/>
                <a:gd name="T29" fmla="*/ 728 h 886"/>
                <a:gd name="T30" fmla="*/ 466 w 862"/>
                <a:gd name="T31" fmla="*/ 649 h 886"/>
                <a:gd name="T32" fmla="*/ 397 w 862"/>
                <a:gd name="T33" fmla="*/ 557 h 886"/>
                <a:gd name="T34" fmla="*/ 334 w 862"/>
                <a:gd name="T35" fmla="*/ 454 h 886"/>
                <a:gd name="T36" fmla="*/ 279 w 862"/>
                <a:gd name="T37" fmla="*/ 339 h 886"/>
                <a:gd name="T38" fmla="*/ 238 w 862"/>
                <a:gd name="T39" fmla="*/ 225 h 886"/>
                <a:gd name="T40" fmla="*/ 205 w 862"/>
                <a:gd name="T41" fmla="*/ 105 h 886"/>
                <a:gd name="T42" fmla="*/ 184 w 862"/>
                <a:gd name="T43" fmla="*/ 3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62" h="886">
                  <a:moveTo>
                    <a:pt x="0" y="0"/>
                  </a:moveTo>
                  <a:lnTo>
                    <a:pt x="6" y="107"/>
                  </a:lnTo>
                  <a:lnTo>
                    <a:pt x="37" y="262"/>
                  </a:lnTo>
                  <a:lnTo>
                    <a:pt x="83" y="410"/>
                  </a:lnTo>
                  <a:lnTo>
                    <a:pt x="149" y="546"/>
                  </a:lnTo>
                  <a:lnTo>
                    <a:pt x="237" y="666"/>
                  </a:lnTo>
                  <a:lnTo>
                    <a:pt x="338" y="764"/>
                  </a:lnTo>
                  <a:lnTo>
                    <a:pt x="450" y="838"/>
                  </a:lnTo>
                  <a:lnTo>
                    <a:pt x="579" y="879"/>
                  </a:lnTo>
                  <a:lnTo>
                    <a:pt x="714" y="886"/>
                  </a:lnTo>
                  <a:lnTo>
                    <a:pt x="862" y="851"/>
                  </a:lnTo>
                  <a:lnTo>
                    <a:pt x="784" y="856"/>
                  </a:lnTo>
                  <a:lnTo>
                    <a:pt x="700" y="835"/>
                  </a:lnTo>
                  <a:lnTo>
                    <a:pt x="621" y="794"/>
                  </a:lnTo>
                  <a:lnTo>
                    <a:pt x="542" y="728"/>
                  </a:lnTo>
                  <a:lnTo>
                    <a:pt x="466" y="649"/>
                  </a:lnTo>
                  <a:lnTo>
                    <a:pt x="397" y="557"/>
                  </a:lnTo>
                  <a:lnTo>
                    <a:pt x="334" y="454"/>
                  </a:lnTo>
                  <a:lnTo>
                    <a:pt x="279" y="339"/>
                  </a:lnTo>
                  <a:lnTo>
                    <a:pt x="238" y="225"/>
                  </a:lnTo>
                  <a:lnTo>
                    <a:pt x="205" y="105"/>
                  </a:lnTo>
                  <a:lnTo>
                    <a:pt x="184" y="3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Ø"/>
              </a:pPr>
              <a:endParaRPr lang="ru-RU" sz="2800" b="1">
                <a:solidFill>
                  <a:srgbClr val="FF0000"/>
                </a:solidFill>
                <a:latin typeface="Arial" charset="0"/>
              </a:endParaRPr>
            </a:p>
          </p:txBody>
        </p:sp>
        <p:sp>
          <p:nvSpPr>
            <p:cNvPr id="351270" name="Freeform 38"/>
            <p:cNvSpPr>
              <a:spLocks/>
            </p:cNvSpPr>
            <p:nvPr userDrawn="1"/>
          </p:nvSpPr>
          <p:spPr bwMode="ltGray">
            <a:xfrm rot="9832527" flipV="1">
              <a:off x="2158" y="102"/>
              <a:ext cx="681" cy="593"/>
            </a:xfrm>
            <a:custGeom>
              <a:avLst/>
              <a:gdLst>
                <a:gd name="T0" fmla="*/ 0 w 257"/>
                <a:gd name="T1" fmla="*/ 0 h 237"/>
                <a:gd name="T2" fmla="*/ 0 w 257"/>
                <a:gd name="T3" fmla="*/ 25 h 237"/>
                <a:gd name="T4" fmla="*/ 3 w 257"/>
                <a:gd name="T5" fmla="*/ 50 h 237"/>
                <a:gd name="T6" fmla="*/ 6 w 257"/>
                <a:gd name="T7" fmla="*/ 75 h 237"/>
                <a:gd name="T8" fmla="*/ 11 w 257"/>
                <a:gd name="T9" fmla="*/ 98 h 237"/>
                <a:gd name="T10" fmla="*/ 18 w 257"/>
                <a:gd name="T11" fmla="*/ 119 h 237"/>
                <a:gd name="T12" fmla="*/ 27 w 257"/>
                <a:gd name="T13" fmla="*/ 141 h 237"/>
                <a:gd name="T14" fmla="*/ 38 w 257"/>
                <a:gd name="T15" fmla="*/ 161 h 237"/>
                <a:gd name="T16" fmla="*/ 51 w 257"/>
                <a:gd name="T17" fmla="*/ 178 h 237"/>
                <a:gd name="T18" fmla="*/ 67 w 257"/>
                <a:gd name="T19" fmla="*/ 194 h 237"/>
                <a:gd name="T20" fmla="*/ 86 w 257"/>
                <a:gd name="T21" fmla="*/ 208 h 237"/>
                <a:gd name="T22" fmla="*/ 106 w 257"/>
                <a:gd name="T23" fmla="*/ 219 h 237"/>
                <a:gd name="T24" fmla="*/ 131 w 257"/>
                <a:gd name="T25" fmla="*/ 228 h 237"/>
                <a:gd name="T26" fmla="*/ 158 w 257"/>
                <a:gd name="T27" fmla="*/ 234 h 237"/>
                <a:gd name="T28" fmla="*/ 188 w 257"/>
                <a:gd name="T29" fmla="*/ 237 h 237"/>
                <a:gd name="T30" fmla="*/ 220 w 257"/>
                <a:gd name="T31" fmla="*/ 236 h 237"/>
                <a:gd name="T32" fmla="*/ 257 w 257"/>
                <a:gd name="T33" fmla="*/ 232 h 237"/>
                <a:gd name="T34" fmla="*/ 224 w 257"/>
                <a:gd name="T35" fmla="*/ 227 h 237"/>
                <a:gd name="T36" fmla="*/ 195 w 257"/>
                <a:gd name="T37" fmla="*/ 220 h 237"/>
                <a:gd name="T38" fmla="*/ 170 w 257"/>
                <a:gd name="T39" fmla="*/ 212 h 237"/>
                <a:gd name="T40" fmla="*/ 148 w 257"/>
                <a:gd name="T41" fmla="*/ 204 h 237"/>
                <a:gd name="T42" fmla="*/ 128 w 257"/>
                <a:gd name="T43" fmla="*/ 193 h 237"/>
                <a:gd name="T44" fmla="*/ 112 w 257"/>
                <a:gd name="T45" fmla="*/ 182 h 237"/>
                <a:gd name="T46" fmla="*/ 97 w 257"/>
                <a:gd name="T47" fmla="*/ 169 h 237"/>
                <a:gd name="T48" fmla="*/ 84 w 257"/>
                <a:gd name="T49" fmla="*/ 155 h 237"/>
                <a:gd name="T50" fmla="*/ 72 w 257"/>
                <a:gd name="T51" fmla="*/ 141 h 237"/>
                <a:gd name="T52" fmla="*/ 61 w 257"/>
                <a:gd name="T53" fmla="*/ 125 h 237"/>
                <a:gd name="T54" fmla="*/ 52 w 257"/>
                <a:gd name="T55" fmla="*/ 107 h 237"/>
                <a:gd name="T56" fmla="*/ 43 w 257"/>
                <a:gd name="T57" fmla="*/ 88 h 237"/>
                <a:gd name="T58" fmla="*/ 33 w 257"/>
                <a:gd name="T59" fmla="*/ 69 h 237"/>
                <a:gd name="T60" fmla="*/ 23 w 257"/>
                <a:gd name="T61" fmla="*/ 47 h 237"/>
                <a:gd name="T62" fmla="*/ 12 w 257"/>
                <a:gd name="T63" fmla="*/ 24 h 237"/>
                <a:gd name="T64" fmla="*/ 0 w 257"/>
                <a:gd name="T65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Ø"/>
              </a:pPr>
              <a:endParaRPr lang="ru-RU" sz="2800" b="1">
                <a:solidFill>
                  <a:srgbClr val="FF0000"/>
                </a:solidFill>
                <a:latin typeface="Arial" charset="0"/>
              </a:endParaRPr>
            </a:p>
          </p:txBody>
        </p:sp>
        <p:sp>
          <p:nvSpPr>
            <p:cNvPr id="351271" name="Freeform 39"/>
            <p:cNvSpPr>
              <a:spLocks/>
            </p:cNvSpPr>
            <p:nvPr userDrawn="1"/>
          </p:nvSpPr>
          <p:spPr bwMode="ltGray">
            <a:xfrm rot="9832527" flipV="1">
              <a:off x="1997" y="858"/>
              <a:ext cx="330" cy="278"/>
            </a:xfrm>
            <a:custGeom>
              <a:avLst/>
              <a:gdLst>
                <a:gd name="T0" fmla="*/ 77 w 124"/>
                <a:gd name="T1" fmla="*/ 0 h 110"/>
                <a:gd name="T2" fmla="*/ 124 w 124"/>
                <a:gd name="T3" fmla="*/ 108 h 110"/>
                <a:gd name="T4" fmla="*/ 120 w 124"/>
                <a:gd name="T5" fmla="*/ 107 h 110"/>
                <a:gd name="T6" fmla="*/ 107 w 124"/>
                <a:gd name="T7" fmla="*/ 105 h 110"/>
                <a:gd name="T8" fmla="*/ 89 w 124"/>
                <a:gd name="T9" fmla="*/ 101 h 110"/>
                <a:gd name="T10" fmla="*/ 68 w 124"/>
                <a:gd name="T11" fmla="*/ 99 h 110"/>
                <a:gd name="T12" fmla="*/ 45 w 124"/>
                <a:gd name="T13" fmla="*/ 97 h 110"/>
                <a:gd name="T14" fmla="*/ 25 w 124"/>
                <a:gd name="T15" fmla="*/ 98 h 110"/>
                <a:gd name="T16" fmla="*/ 9 w 124"/>
                <a:gd name="T17" fmla="*/ 102 h 110"/>
                <a:gd name="T18" fmla="*/ 0 w 124"/>
                <a:gd name="T19" fmla="*/ 110 h 110"/>
                <a:gd name="T20" fmla="*/ 4 w 124"/>
                <a:gd name="T21" fmla="*/ 98 h 110"/>
                <a:gd name="T22" fmla="*/ 8 w 124"/>
                <a:gd name="T23" fmla="*/ 89 h 110"/>
                <a:gd name="T24" fmla="*/ 16 w 124"/>
                <a:gd name="T25" fmla="*/ 82 h 110"/>
                <a:gd name="T26" fmla="*/ 25 w 124"/>
                <a:gd name="T27" fmla="*/ 76 h 110"/>
                <a:gd name="T28" fmla="*/ 36 w 124"/>
                <a:gd name="T29" fmla="*/ 72 h 110"/>
                <a:gd name="T30" fmla="*/ 47 w 124"/>
                <a:gd name="T31" fmla="*/ 71 h 110"/>
                <a:gd name="T32" fmla="*/ 59 w 124"/>
                <a:gd name="T33" fmla="*/ 71 h 110"/>
                <a:gd name="T34" fmla="*/ 72 w 124"/>
                <a:gd name="T35" fmla="*/ 74 h 110"/>
                <a:gd name="T36" fmla="*/ 73 w 124"/>
                <a:gd name="T37" fmla="*/ 71 h 110"/>
                <a:gd name="T38" fmla="*/ 70 w 124"/>
                <a:gd name="T39" fmla="*/ 56 h 110"/>
                <a:gd name="T40" fmla="*/ 67 w 124"/>
                <a:gd name="T41" fmla="*/ 38 h 110"/>
                <a:gd name="T42" fmla="*/ 65 w 124"/>
                <a:gd name="T43" fmla="*/ 30 h 110"/>
                <a:gd name="T44" fmla="*/ 63 w 124"/>
                <a:gd name="T45" fmla="*/ 30 h 110"/>
                <a:gd name="T46" fmla="*/ 61 w 124"/>
                <a:gd name="T47" fmla="*/ 29 h 110"/>
                <a:gd name="T48" fmla="*/ 59 w 124"/>
                <a:gd name="T49" fmla="*/ 26 h 110"/>
                <a:gd name="T50" fmla="*/ 57 w 124"/>
                <a:gd name="T51" fmla="*/ 23 h 110"/>
                <a:gd name="T52" fmla="*/ 57 w 124"/>
                <a:gd name="T53" fmla="*/ 19 h 110"/>
                <a:gd name="T54" fmla="*/ 59 w 124"/>
                <a:gd name="T55" fmla="*/ 14 h 110"/>
                <a:gd name="T56" fmla="*/ 66 w 124"/>
                <a:gd name="T57" fmla="*/ 8 h 110"/>
                <a:gd name="T58" fmla="*/ 77 w 124"/>
                <a:gd name="T5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Ø"/>
              </a:pPr>
              <a:endParaRPr lang="ru-RU" sz="2800" b="1">
                <a:solidFill>
                  <a:srgbClr val="FF0000"/>
                </a:solidFill>
                <a:latin typeface="Arial" charset="0"/>
              </a:endParaRPr>
            </a:p>
          </p:txBody>
        </p:sp>
        <p:sp>
          <p:nvSpPr>
            <p:cNvPr id="351272" name="Freeform 40"/>
            <p:cNvSpPr>
              <a:spLocks/>
            </p:cNvSpPr>
            <p:nvPr userDrawn="1"/>
          </p:nvSpPr>
          <p:spPr bwMode="ltGray">
            <a:xfrm rot="9832527" flipV="1">
              <a:off x="2224" y="808"/>
              <a:ext cx="123" cy="233"/>
            </a:xfrm>
            <a:custGeom>
              <a:avLst/>
              <a:gdLst>
                <a:gd name="T0" fmla="*/ 31 w 46"/>
                <a:gd name="T1" fmla="*/ 0 h 94"/>
                <a:gd name="T2" fmla="*/ 20 w 46"/>
                <a:gd name="T3" fmla="*/ 38 h 94"/>
                <a:gd name="T4" fmla="*/ 15 w 46"/>
                <a:gd name="T5" fmla="*/ 62 h 94"/>
                <a:gd name="T6" fmla="*/ 11 w 46"/>
                <a:gd name="T7" fmla="*/ 79 h 94"/>
                <a:gd name="T8" fmla="*/ 0 w 46"/>
                <a:gd name="T9" fmla="*/ 94 h 94"/>
                <a:gd name="T10" fmla="*/ 12 w 46"/>
                <a:gd name="T11" fmla="*/ 88 h 94"/>
                <a:gd name="T12" fmla="*/ 23 w 46"/>
                <a:gd name="T13" fmla="*/ 80 h 94"/>
                <a:gd name="T14" fmla="*/ 32 w 46"/>
                <a:gd name="T15" fmla="*/ 69 h 94"/>
                <a:gd name="T16" fmla="*/ 40 w 46"/>
                <a:gd name="T17" fmla="*/ 57 h 94"/>
                <a:gd name="T18" fmla="*/ 45 w 46"/>
                <a:gd name="T19" fmla="*/ 44 h 94"/>
                <a:gd name="T20" fmla="*/ 46 w 46"/>
                <a:gd name="T21" fmla="*/ 30 h 94"/>
                <a:gd name="T22" fmla="*/ 42 w 46"/>
                <a:gd name="T23" fmla="*/ 15 h 94"/>
                <a:gd name="T24" fmla="*/ 31 w 46"/>
                <a:gd name="T2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Ø"/>
              </a:pPr>
              <a:endParaRPr lang="ru-RU" sz="2800" b="1">
                <a:solidFill>
                  <a:srgbClr val="FF0000"/>
                </a:solidFill>
                <a:latin typeface="Arial" charset="0"/>
              </a:endParaRPr>
            </a:p>
          </p:txBody>
        </p:sp>
        <p:sp>
          <p:nvSpPr>
            <p:cNvPr id="351273" name="Freeform 41"/>
            <p:cNvSpPr>
              <a:spLocks/>
            </p:cNvSpPr>
            <p:nvPr userDrawn="1"/>
          </p:nvSpPr>
          <p:spPr bwMode="ltGray">
            <a:xfrm>
              <a:off x="1603" y="0"/>
              <a:ext cx="124" cy="121"/>
            </a:xfrm>
            <a:custGeom>
              <a:avLst/>
              <a:gdLst>
                <a:gd name="T0" fmla="*/ 124 w 124"/>
                <a:gd name="T1" fmla="*/ 0 h 121"/>
                <a:gd name="T2" fmla="*/ 113 w 124"/>
                <a:gd name="T3" fmla="*/ 9 h 121"/>
                <a:gd name="T4" fmla="*/ 99 w 124"/>
                <a:gd name="T5" fmla="*/ 25 h 121"/>
                <a:gd name="T6" fmla="*/ 81 w 124"/>
                <a:gd name="T7" fmla="*/ 41 h 121"/>
                <a:gd name="T8" fmla="*/ 63 w 124"/>
                <a:gd name="T9" fmla="*/ 54 h 121"/>
                <a:gd name="T10" fmla="*/ 41 w 124"/>
                <a:gd name="T11" fmla="*/ 66 h 121"/>
                <a:gd name="T12" fmla="*/ 22 w 124"/>
                <a:gd name="T13" fmla="*/ 74 h 121"/>
                <a:gd name="T14" fmla="*/ 0 w 124"/>
                <a:gd name="T15" fmla="*/ 75 h 121"/>
                <a:gd name="T16" fmla="*/ 10 w 124"/>
                <a:gd name="T17" fmla="*/ 96 h 121"/>
                <a:gd name="T18" fmla="*/ 23 w 124"/>
                <a:gd name="T19" fmla="*/ 113 h 121"/>
                <a:gd name="T20" fmla="*/ 41 w 124"/>
                <a:gd name="T21" fmla="*/ 121 h 121"/>
                <a:gd name="T22" fmla="*/ 60 w 124"/>
                <a:gd name="T23" fmla="*/ 121 h 121"/>
                <a:gd name="T24" fmla="*/ 83 w 124"/>
                <a:gd name="T25" fmla="*/ 111 h 121"/>
                <a:gd name="T26" fmla="*/ 101 w 124"/>
                <a:gd name="T27" fmla="*/ 88 h 121"/>
                <a:gd name="T28" fmla="*/ 116 w 124"/>
                <a:gd name="T29" fmla="*/ 53 h 121"/>
                <a:gd name="T30" fmla="*/ 124 w 124"/>
                <a:gd name="T3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4" h="121">
                  <a:moveTo>
                    <a:pt x="124" y="0"/>
                  </a:moveTo>
                  <a:lnTo>
                    <a:pt x="113" y="9"/>
                  </a:lnTo>
                  <a:lnTo>
                    <a:pt x="99" y="25"/>
                  </a:lnTo>
                  <a:lnTo>
                    <a:pt x="81" y="41"/>
                  </a:lnTo>
                  <a:lnTo>
                    <a:pt x="63" y="54"/>
                  </a:lnTo>
                  <a:lnTo>
                    <a:pt x="41" y="66"/>
                  </a:lnTo>
                  <a:lnTo>
                    <a:pt x="22" y="74"/>
                  </a:lnTo>
                  <a:lnTo>
                    <a:pt x="0" y="75"/>
                  </a:lnTo>
                  <a:lnTo>
                    <a:pt x="10" y="96"/>
                  </a:lnTo>
                  <a:lnTo>
                    <a:pt x="23" y="113"/>
                  </a:lnTo>
                  <a:lnTo>
                    <a:pt x="41" y="121"/>
                  </a:lnTo>
                  <a:lnTo>
                    <a:pt x="60" y="121"/>
                  </a:lnTo>
                  <a:lnTo>
                    <a:pt x="83" y="111"/>
                  </a:lnTo>
                  <a:lnTo>
                    <a:pt x="101" y="88"/>
                  </a:lnTo>
                  <a:lnTo>
                    <a:pt x="116" y="53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Ø"/>
              </a:pPr>
              <a:endParaRPr lang="ru-RU" sz="2800" b="1">
                <a:solidFill>
                  <a:srgbClr val="FF0000"/>
                </a:solidFill>
                <a:latin typeface="Arial" charset="0"/>
              </a:endParaRPr>
            </a:p>
          </p:txBody>
        </p:sp>
        <p:sp>
          <p:nvSpPr>
            <p:cNvPr id="351274" name="Freeform 42"/>
            <p:cNvSpPr>
              <a:spLocks/>
            </p:cNvSpPr>
            <p:nvPr userDrawn="1"/>
          </p:nvSpPr>
          <p:spPr bwMode="ltGray">
            <a:xfrm rot="9832527" flipV="1">
              <a:off x="2173" y="1238"/>
              <a:ext cx="393" cy="2300"/>
            </a:xfrm>
            <a:custGeom>
              <a:avLst/>
              <a:gdLst>
                <a:gd name="T0" fmla="*/ 0 w 149"/>
                <a:gd name="T1" fmla="*/ 0 h 704"/>
                <a:gd name="T2" fmla="*/ 6 w 149"/>
                <a:gd name="T3" fmla="*/ 6 h 704"/>
                <a:gd name="T4" fmla="*/ 16 w 149"/>
                <a:gd name="T5" fmla="*/ 14 h 704"/>
                <a:gd name="T6" fmla="*/ 28 w 149"/>
                <a:gd name="T7" fmla="*/ 24 h 704"/>
                <a:gd name="T8" fmla="*/ 41 w 149"/>
                <a:gd name="T9" fmla="*/ 37 h 704"/>
                <a:gd name="T10" fmla="*/ 58 w 149"/>
                <a:gd name="T11" fmla="*/ 53 h 704"/>
                <a:gd name="T12" fmla="*/ 73 w 149"/>
                <a:gd name="T13" fmla="*/ 70 h 704"/>
                <a:gd name="T14" fmla="*/ 88 w 149"/>
                <a:gd name="T15" fmla="*/ 90 h 704"/>
                <a:gd name="T16" fmla="*/ 100 w 149"/>
                <a:gd name="T17" fmla="*/ 113 h 704"/>
                <a:gd name="T18" fmla="*/ 112 w 149"/>
                <a:gd name="T19" fmla="*/ 137 h 704"/>
                <a:gd name="T20" fmla="*/ 120 w 149"/>
                <a:gd name="T21" fmla="*/ 165 h 704"/>
                <a:gd name="T22" fmla="*/ 124 w 149"/>
                <a:gd name="T23" fmla="*/ 196 h 704"/>
                <a:gd name="T24" fmla="*/ 126 w 149"/>
                <a:gd name="T25" fmla="*/ 228 h 704"/>
                <a:gd name="T26" fmla="*/ 120 w 149"/>
                <a:gd name="T27" fmla="*/ 264 h 704"/>
                <a:gd name="T28" fmla="*/ 109 w 149"/>
                <a:gd name="T29" fmla="*/ 302 h 704"/>
                <a:gd name="T30" fmla="*/ 92 w 149"/>
                <a:gd name="T31" fmla="*/ 342 h 704"/>
                <a:gd name="T32" fmla="*/ 67 w 149"/>
                <a:gd name="T33" fmla="*/ 386 h 704"/>
                <a:gd name="T34" fmla="*/ 39 w 149"/>
                <a:gd name="T35" fmla="*/ 436 h 704"/>
                <a:gd name="T36" fmla="*/ 21 w 149"/>
                <a:gd name="T37" fmla="*/ 482 h 704"/>
                <a:gd name="T38" fmla="*/ 10 w 149"/>
                <a:gd name="T39" fmla="*/ 525 h 704"/>
                <a:gd name="T40" fmla="*/ 6 w 149"/>
                <a:gd name="T41" fmla="*/ 566 h 704"/>
                <a:gd name="T42" fmla="*/ 6 w 149"/>
                <a:gd name="T43" fmla="*/ 605 h 704"/>
                <a:gd name="T44" fmla="*/ 8 w 149"/>
                <a:gd name="T45" fmla="*/ 641 h 704"/>
                <a:gd name="T46" fmla="*/ 12 w 149"/>
                <a:gd name="T47" fmla="*/ 673 h 704"/>
                <a:gd name="T48" fmla="*/ 14 w 149"/>
                <a:gd name="T49" fmla="*/ 704 h 704"/>
                <a:gd name="T50" fmla="*/ 41 w 149"/>
                <a:gd name="T51" fmla="*/ 688 h 704"/>
                <a:gd name="T52" fmla="*/ 39 w 149"/>
                <a:gd name="T53" fmla="*/ 680 h 704"/>
                <a:gd name="T54" fmla="*/ 36 w 149"/>
                <a:gd name="T55" fmla="*/ 657 h 704"/>
                <a:gd name="T56" fmla="*/ 33 w 149"/>
                <a:gd name="T57" fmla="*/ 622 h 704"/>
                <a:gd name="T58" fmla="*/ 35 w 149"/>
                <a:gd name="T59" fmla="*/ 575 h 704"/>
                <a:gd name="T60" fmla="*/ 41 w 149"/>
                <a:gd name="T61" fmla="*/ 519 h 704"/>
                <a:gd name="T62" fmla="*/ 58 w 149"/>
                <a:gd name="T63" fmla="*/ 455 h 704"/>
                <a:gd name="T64" fmla="*/ 86 w 149"/>
                <a:gd name="T65" fmla="*/ 386 h 704"/>
                <a:gd name="T66" fmla="*/ 129 w 149"/>
                <a:gd name="T67" fmla="*/ 313 h 704"/>
                <a:gd name="T68" fmla="*/ 143 w 149"/>
                <a:gd name="T69" fmla="*/ 279 h 704"/>
                <a:gd name="T70" fmla="*/ 149 w 149"/>
                <a:gd name="T71" fmla="*/ 235 h 704"/>
                <a:gd name="T72" fmla="*/ 144 w 149"/>
                <a:gd name="T73" fmla="*/ 184 h 704"/>
                <a:gd name="T74" fmla="*/ 131 w 149"/>
                <a:gd name="T75" fmla="*/ 134 h 704"/>
                <a:gd name="T76" fmla="*/ 109 w 149"/>
                <a:gd name="T77" fmla="*/ 85 h 704"/>
                <a:gd name="T78" fmla="*/ 81 w 149"/>
                <a:gd name="T79" fmla="*/ 44 h 704"/>
                <a:gd name="T80" fmla="*/ 44 w 149"/>
                <a:gd name="T81" fmla="*/ 14 h 704"/>
                <a:gd name="T82" fmla="*/ 0 w 149"/>
                <a:gd name="T83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9" h="704">
                  <a:moveTo>
                    <a:pt x="0" y="0"/>
                  </a:moveTo>
                  <a:lnTo>
                    <a:pt x="6" y="6"/>
                  </a:lnTo>
                  <a:lnTo>
                    <a:pt x="16" y="14"/>
                  </a:lnTo>
                  <a:lnTo>
                    <a:pt x="28" y="24"/>
                  </a:lnTo>
                  <a:lnTo>
                    <a:pt x="41" y="37"/>
                  </a:lnTo>
                  <a:lnTo>
                    <a:pt x="58" y="53"/>
                  </a:lnTo>
                  <a:lnTo>
                    <a:pt x="73" y="70"/>
                  </a:lnTo>
                  <a:lnTo>
                    <a:pt x="88" y="90"/>
                  </a:lnTo>
                  <a:lnTo>
                    <a:pt x="100" y="113"/>
                  </a:lnTo>
                  <a:lnTo>
                    <a:pt x="112" y="137"/>
                  </a:lnTo>
                  <a:lnTo>
                    <a:pt x="120" y="165"/>
                  </a:lnTo>
                  <a:lnTo>
                    <a:pt x="124" y="196"/>
                  </a:lnTo>
                  <a:lnTo>
                    <a:pt x="126" y="228"/>
                  </a:lnTo>
                  <a:lnTo>
                    <a:pt x="120" y="264"/>
                  </a:lnTo>
                  <a:lnTo>
                    <a:pt x="109" y="302"/>
                  </a:lnTo>
                  <a:lnTo>
                    <a:pt x="92" y="342"/>
                  </a:lnTo>
                  <a:lnTo>
                    <a:pt x="67" y="386"/>
                  </a:lnTo>
                  <a:lnTo>
                    <a:pt x="39" y="436"/>
                  </a:lnTo>
                  <a:lnTo>
                    <a:pt x="21" y="482"/>
                  </a:lnTo>
                  <a:lnTo>
                    <a:pt x="10" y="525"/>
                  </a:lnTo>
                  <a:lnTo>
                    <a:pt x="6" y="566"/>
                  </a:lnTo>
                  <a:lnTo>
                    <a:pt x="6" y="605"/>
                  </a:lnTo>
                  <a:lnTo>
                    <a:pt x="8" y="641"/>
                  </a:lnTo>
                  <a:lnTo>
                    <a:pt x="12" y="673"/>
                  </a:lnTo>
                  <a:lnTo>
                    <a:pt x="14" y="704"/>
                  </a:lnTo>
                  <a:lnTo>
                    <a:pt x="41" y="688"/>
                  </a:lnTo>
                  <a:lnTo>
                    <a:pt x="39" y="680"/>
                  </a:lnTo>
                  <a:lnTo>
                    <a:pt x="36" y="657"/>
                  </a:lnTo>
                  <a:lnTo>
                    <a:pt x="33" y="622"/>
                  </a:lnTo>
                  <a:lnTo>
                    <a:pt x="35" y="575"/>
                  </a:lnTo>
                  <a:lnTo>
                    <a:pt x="41" y="519"/>
                  </a:lnTo>
                  <a:lnTo>
                    <a:pt x="58" y="455"/>
                  </a:lnTo>
                  <a:lnTo>
                    <a:pt x="86" y="386"/>
                  </a:lnTo>
                  <a:lnTo>
                    <a:pt x="129" y="313"/>
                  </a:lnTo>
                  <a:lnTo>
                    <a:pt x="143" y="279"/>
                  </a:lnTo>
                  <a:lnTo>
                    <a:pt x="149" y="235"/>
                  </a:lnTo>
                  <a:lnTo>
                    <a:pt x="144" y="184"/>
                  </a:lnTo>
                  <a:lnTo>
                    <a:pt x="131" y="134"/>
                  </a:lnTo>
                  <a:lnTo>
                    <a:pt x="109" y="85"/>
                  </a:lnTo>
                  <a:lnTo>
                    <a:pt x="81" y="44"/>
                  </a:lnTo>
                  <a:lnTo>
                    <a:pt x="44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Ø"/>
              </a:pPr>
              <a:endParaRPr lang="ru-RU" sz="2800" b="1">
                <a:solidFill>
                  <a:srgbClr val="FF0000"/>
                </a:solidFill>
                <a:latin typeface="Arial" charset="0"/>
              </a:endParaRPr>
            </a:p>
          </p:txBody>
        </p:sp>
        <p:sp>
          <p:nvSpPr>
            <p:cNvPr id="351275" name="Freeform 43"/>
            <p:cNvSpPr>
              <a:spLocks/>
            </p:cNvSpPr>
            <p:nvPr userDrawn="1"/>
          </p:nvSpPr>
          <p:spPr bwMode="ltGray">
            <a:xfrm>
              <a:off x="0" y="1848"/>
              <a:ext cx="36" cy="132"/>
            </a:xfrm>
            <a:custGeom>
              <a:avLst/>
              <a:gdLst>
                <a:gd name="T0" fmla="*/ 0 w 36"/>
                <a:gd name="T1" fmla="*/ 0 h 132"/>
                <a:gd name="T2" fmla="*/ 36 w 36"/>
                <a:gd name="T3" fmla="*/ 12 h 132"/>
                <a:gd name="T4" fmla="*/ 0 w 36"/>
                <a:gd name="T5" fmla="*/ 132 h 132"/>
                <a:gd name="T6" fmla="*/ 0 w 36"/>
                <a:gd name="T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32">
                  <a:moveTo>
                    <a:pt x="0" y="0"/>
                  </a:moveTo>
                  <a:lnTo>
                    <a:pt x="36" y="1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Ø"/>
              </a:pPr>
              <a:endParaRPr lang="ru-RU" sz="2800" b="1">
                <a:solidFill>
                  <a:srgbClr val="FF0000"/>
                </a:solidFill>
                <a:latin typeface="Arial" charset="0"/>
              </a:endParaRPr>
            </a:p>
          </p:txBody>
        </p:sp>
      </p:grpSp>
      <p:sp>
        <p:nvSpPr>
          <p:cNvPr id="351276" name="Rectangle 4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8F8F8"/>
              </a:solidFill>
            </a:endParaRPr>
          </a:p>
        </p:txBody>
      </p:sp>
      <p:sp>
        <p:nvSpPr>
          <p:cNvPr id="351277" name="Rectangle 4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8F8F8"/>
              </a:solidFill>
            </a:endParaRPr>
          </a:p>
        </p:txBody>
      </p:sp>
      <p:sp>
        <p:nvSpPr>
          <p:cNvPr id="351278" name="Rectangle 4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FEC5090-01EE-4B3A-9DAC-DF1DD2543964}" type="slidenum">
              <a:rPr lang="ru-RU">
                <a:solidFill>
                  <a:srgbClr val="F8F8F8"/>
                </a:solidFill>
              </a:rPr>
              <a:pPr/>
              <a:t>‹#›</a:t>
            </a:fld>
            <a:endParaRPr lang="ru-RU">
              <a:solidFill>
                <a:srgbClr val="F8F8F8"/>
              </a:solidFill>
            </a:endParaRPr>
          </a:p>
        </p:txBody>
      </p:sp>
      <p:sp>
        <p:nvSpPr>
          <p:cNvPr id="351279" name="Rectangle 47"/>
          <p:cNvSpPr>
            <a:spLocks noGrp="1" noChangeArrowheads="1"/>
          </p:cNvSpPr>
          <p:nvPr>
            <p:ph type="ctrTitle"/>
          </p:nvPr>
        </p:nvSpPr>
        <p:spPr>
          <a:xfrm>
            <a:off x="2455863" y="596900"/>
            <a:ext cx="6192837" cy="3581400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3300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45791" dir="3378596" algn="ctr" rotWithShape="0">
                    <a:srgbClr val="993366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5200" b="1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351280" name="Rectangle 48"/>
          <p:cNvSpPr>
            <a:spLocks noGrp="1" noChangeArrowheads="1"/>
          </p:cNvSpPr>
          <p:nvPr>
            <p:ph type="subTitle" idx="1"/>
          </p:nvPr>
        </p:nvSpPr>
        <p:spPr>
          <a:xfrm>
            <a:off x="2489200" y="4279900"/>
            <a:ext cx="6146800" cy="1485900"/>
          </a:xfrm>
        </p:spPr>
        <p:txBody>
          <a:bodyPr/>
          <a:lstStyle>
            <a:lvl1pPr marL="0" indent="0" algn="ctr">
              <a:buFontTx/>
              <a:buNone/>
              <a:defRPr b="1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xmlns="" val="4141896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8F8F8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8F8F8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4B7A15-C524-4327-9D4C-66790303488B}" type="slidenum">
              <a:rPr lang="ru-RU">
                <a:solidFill>
                  <a:srgbClr val="F8F8F8"/>
                </a:solidFill>
              </a:rPr>
              <a:pPr/>
              <a:t>‹#›</a:t>
            </a:fld>
            <a:endParaRPr lang="ru-RU">
              <a:solidFill>
                <a:srgbClr val="F8F8F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8915547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E75CB3-F110-4F0D-891C-C7F1E2FE4E56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7422393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DC58E-1BA7-4861-B0CE-324640BD2006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3498636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309FCD-16A9-41C2-B1F2-F8873C474D6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5096845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0BEDCB-B4EC-4F7B-8AED-58A3D549FB8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7940209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1CF54B-62B6-41CC-853A-C81DA064D770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2408467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DBE0B8-A7DB-4F4C-9C63-8C8CB76E87C9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523463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7E812E-4B6B-4CB4-A77B-41677614809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888177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40386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57A8845-8057-45CB-B4FB-71BE7F5D2723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9907916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A729F22-CF43-4018-8FDF-95D3E23E1FDE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5547799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07EE348-C7D6-44DA-96B7-3FC9DB11161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1238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103188"/>
            <a:ext cx="2060575" cy="59531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42913" y="103188"/>
            <a:ext cx="6030912" cy="59531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8F8F8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8F8F8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3580AC-FDCF-4A1C-8EC7-FF1B38378BD9}" type="slidenum">
              <a:rPr lang="ru-RU">
                <a:solidFill>
                  <a:srgbClr val="F8F8F8"/>
                </a:solidFill>
              </a:rPr>
              <a:pPr/>
              <a:t>‹#›</a:t>
            </a:fld>
            <a:endParaRPr lang="ru-RU">
              <a:solidFill>
                <a:srgbClr val="F8F8F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30406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89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33689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336900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33690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33690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51345EE-2883-470C-B423-3B208ACA0E79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9707257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D157C1-3C03-4258-BAB0-C394B7F799DA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217694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1E93C5-FEA0-4B33-A354-DA55B51836FF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822177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8ACB29-4059-4A21-B906-EFC68832F2CD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6848149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E75CB3-F110-4F0D-891C-C7F1E2FE4E56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2640997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DC58E-1BA7-4861-B0CE-324640BD2006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4611312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309FCD-16A9-41C2-B1F2-F8873C474D6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0393807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0BEDCB-B4EC-4F7B-8AED-58A3D549FB8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4651785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1CF54B-62B6-41CC-853A-C81DA064D770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0531533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DBE0B8-A7DB-4F4C-9C63-8C8CB76E87C9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8316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89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33689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336900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33690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33690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51345EE-2883-470C-B423-3B208ACA0E79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4012524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7E812E-4B6B-4CB4-A77B-41677614809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6745936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40386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57A8845-8057-45CB-B4FB-71BE7F5D2723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4666912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A729F22-CF43-4018-8FDF-95D3E23E1FDE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311050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07EE348-C7D6-44DA-96B7-3FC9DB11161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6657174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D54674-32E4-4B96-B24C-45B6A130BDE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6499368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CD7CFC-0FCC-4BF1-ACF1-1A94AEF2503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1618773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3CC44B-3F38-442E-AA9D-E244D909384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1533899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F09409-7BB7-419C-84A6-5630F625E0A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937402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66A27C-5F48-4E3F-875D-95A26C9F296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5677804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23E9D8-0E0A-4C64-AFBD-D5B063EB140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92104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D157C1-3C03-4258-BAB0-C394B7F799DA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4960593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678793-E69D-4A4D-AC7D-3B6974FAC93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9247750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FB480E-FBD0-4DC5-B086-100F7345486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1302317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3B26A5-997B-4FD3-95A9-2B5DC544BF2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0418901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6CA6AC-D14D-4DA7-B800-A8964F39002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1610188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2ACE9B-B24A-4B8E-95DF-62D855AAAFA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1421650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DC3F9A8-D975-4F15-8D1A-39DBE6AD397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8148388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06D4A8D-3A4E-4AA4-9643-F9E917EF149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5879098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88BC646-C54F-49F0-9A9C-60A5B4011FB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646390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D54674-32E4-4B96-B24C-45B6A130BDE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3308765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CD7CFC-0FCC-4BF1-ACF1-1A94AEF2503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20866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1E93C5-FEA0-4B33-A354-DA55B51836FF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5461320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3CC44B-3F38-442E-AA9D-E244D909384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5829742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F09409-7BB7-419C-84A6-5630F625E0A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8317105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66A27C-5F48-4E3F-875D-95A26C9F296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9257049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23E9D8-0E0A-4C64-AFBD-D5B063EB140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495142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678793-E69D-4A4D-AC7D-3B6974FAC93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8949536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FB480E-FBD0-4DC5-B086-100F7345486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7746205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3B26A5-997B-4FD3-95A9-2B5DC544BF2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0048360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6CA6AC-D14D-4DA7-B800-A8964F39002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7705346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2ACE9B-B24A-4B8E-95DF-62D855AAAFA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6715097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DC3F9A8-D975-4F15-8D1A-39DBE6AD397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53671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8ACB29-4059-4A21-B906-EFC68832F2CD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8297274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06D4A8D-3A4E-4AA4-9643-F9E917EF149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9701857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88BC646-C54F-49F0-9A9C-60A5B4011FB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6884376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D54674-32E4-4B96-B24C-45B6A130BDE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3562791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CD7CFC-0FCC-4BF1-ACF1-1A94AEF2503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6939812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3CC44B-3F38-442E-AA9D-E244D909384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2920078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F09409-7BB7-419C-84A6-5630F625E0A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5857094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66A27C-5F48-4E3F-875D-95A26C9F296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9384194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23E9D8-0E0A-4C64-AFBD-D5B063EB140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3501684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678793-E69D-4A4D-AC7D-3B6974FAC93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7151253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FB480E-FBD0-4DC5-B086-100F7345486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01572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E75CB3-F110-4F0D-891C-C7F1E2FE4E56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2907297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3B26A5-997B-4FD3-95A9-2B5DC544BF2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5745225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6CA6AC-D14D-4DA7-B800-A8964F39002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3864677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2ACE9B-B24A-4B8E-95DF-62D855AAAFA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6349002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DC3F9A8-D975-4F15-8D1A-39DBE6AD397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6472563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06D4A8D-3A4E-4AA4-9643-F9E917EF149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9653673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88BC646-C54F-49F0-9A9C-60A5B4011FB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4290650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D54674-32E4-4B96-B24C-45B6A130BDE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0422854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CD7CFC-0FCC-4BF1-ACF1-1A94AEF2503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5052370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3CC44B-3F38-442E-AA9D-E244D909384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3998158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F09409-7BB7-419C-84A6-5630F625E0A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90111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DC58E-1BA7-4861-B0CE-324640BD2006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2270653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66A27C-5F48-4E3F-875D-95A26C9F296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8683191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23E9D8-0E0A-4C64-AFBD-D5B063EB140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2570096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678793-E69D-4A4D-AC7D-3B6974FAC93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0635185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FB480E-FBD0-4DC5-B086-100F7345486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7929064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3B26A5-997B-4FD3-95A9-2B5DC544BF2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0470629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6CA6AC-D14D-4DA7-B800-A8964F39002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6813048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2ACE9B-B24A-4B8E-95DF-62D855AAAFA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2273119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DC3F9A8-D975-4F15-8D1A-39DBE6AD397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9818070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06D4A8D-3A4E-4AA4-9643-F9E917EF149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7615168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88BC646-C54F-49F0-9A9C-60A5B4011FB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02129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309FCD-16A9-41C2-B1F2-F8873C474D6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9620497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D54674-32E4-4B96-B24C-45B6A130BDE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2561838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CD7CFC-0FCC-4BF1-ACF1-1A94AEF2503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7565046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3CC44B-3F38-442E-AA9D-E244D909384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2362146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F09409-7BB7-419C-84A6-5630F625E0A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7845376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66A27C-5F48-4E3F-875D-95A26C9F296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1640576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23E9D8-0E0A-4C64-AFBD-D5B063EB140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5399438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678793-E69D-4A4D-AC7D-3B6974FAC93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6715890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FB480E-FBD0-4DC5-B086-100F7345486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441000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3B26A5-997B-4FD3-95A9-2B5DC544BF2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5157715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6CA6AC-D14D-4DA7-B800-A8964F39002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2762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0BEDCB-B4EC-4F7B-8AED-58A3D549FB8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0716047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2ACE9B-B24A-4B8E-95DF-62D855AAAFA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7221093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DC3F9A8-D975-4F15-8D1A-39DBE6AD397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7579244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06D4A8D-3A4E-4AA4-9643-F9E917EF149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0522028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88BC646-C54F-49F0-9A9C-60A5B4011FB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106128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89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33689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336900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33690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33690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51345EE-2883-470C-B423-3B208ACA0E79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9746917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D157C1-3C03-4258-BAB0-C394B7F799DA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8271504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1E93C5-FEA0-4B33-A354-DA55B51836FF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0265580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8ACB29-4059-4A21-B906-EFC68832F2CD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1332549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E75CB3-F110-4F0D-891C-C7F1E2FE4E56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9716347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DC58E-1BA7-4861-B0CE-324640BD2006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5675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8F8F8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8F8F8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E8688D-5542-4153-BD65-CFFFFEBC46E0}" type="slidenum">
              <a:rPr lang="ru-RU">
                <a:solidFill>
                  <a:srgbClr val="F8F8F8"/>
                </a:solidFill>
              </a:rPr>
              <a:pPr/>
              <a:t>‹#›</a:t>
            </a:fld>
            <a:endParaRPr lang="ru-RU">
              <a:solidFill>
                <a:srgbClr val="F8F8F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37141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1CF54B-62B6-41CC-853A-C81DA064D770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5284850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309FCD-16A9-41C2-B1F2-F8873C474D6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6943079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0BEDCB-B4EC-4F7B-8AED-58A3D549FB8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5859181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1CF54B-62B6-41CC-853A-C81DA064D770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3663454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DBE0B8-A7DB-4F4C-9C63-8C8CB76E87C9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9656131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7E812E-4B6B-4CB4-A77B-41677614809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7939790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40386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57A8845-8057-45CB-B4FB-71BE7F5D2723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5024519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A729F22-CF43-4018-8FDF-95D3E23E1FDE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5171922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07EE348-C7D6-44DA-96B7-3FC9DB11161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6086525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89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33689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336900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33690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33690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51345EE-2883-470C-B423-3B208ACA0E79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7634745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D157C1-3C03-4258-BAB0-C394B7F799DA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3930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DBE0B8-A7DB-4F4C-9C63-8C8CB76E87C9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1059930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1E93C5-FEA0-4B33-A354-DA55B51836FF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1957486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8ACB29-4059-4A21-B906-EFC68832F2CD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7582108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E75CB3-F110-4F0D-891C-C7F1E2FE4E56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5707713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DC58E-1BA7-4861-B0CE-324640BD2006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5437722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309FCD-16A9-41C2-B1F2-F8873C474D6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1066458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0BEDCB-B4EC-4F7B-8AED-58A3D549FB8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1909196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1CF54B-62B6-41CC-853A-C81DA064D770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9050718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DBE0B8-A7DB-4F4C-9C63-8C8CB76E87C9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2437769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7E812E-4B6B-4CB4-A77B-41677614809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8355413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40386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57A8845-8057-45CB-B4FB-71BE7F5D2723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3315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7E812E-4B6B-4CB4-A77B-41677614809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6261662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A729F22-CF43-4018-8FDF-95D3E23E1FDE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5279665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07EE348-C7D6-44DA-96B7-3FC9DB11161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3325880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89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33689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336900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33690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33690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51345EE-2883-470C-B423-3B208ACA0E79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1889573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D157C1-3C03-4258-BAB0-C394B7F799DA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7564853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1E93C5-FEA0-4B33-A354-DA55B51836FF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2283137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8ACB29-4059-4A21-B906-EFC68832F2CD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3727106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E75CB3-F110-4F0D-891C-C7F1E2FE4E56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1555396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DC58E-1BA7-4861-B0CE-324640BD2006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8264499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309FCD-16A9-41C2-B1F2-F8873C474D6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2980220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0BEDCB-B4EC-4F7B-8AED-58A3D549FB8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9871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40386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57A8845-8057-45CB-B4FB-71BE7F5D2723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8928270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1CF54B-62B6-41CC-853A-C81DA064D770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4104805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DBE0B8-A7DB-4F4C-9C63-8C8CB76E87C9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5308366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7E812E-4B6B-4CB4-A77B-41677614809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289526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40386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57A8845-8057-45CB-B4FB-71BE7F5D2723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1753835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A729F22-CF43-4018-8FDF-95D3E23E1FDE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1771807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07EE348-C7D6-44DA-96B7-3FC9DB11161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1677598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D54674-32E4-4B96-B24C-45B6A130BDE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0059978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CD7CFC-0FCC-4BF1-ACF1-1A94AEF2503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0264222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3CC44B-3F38-442E-AA9D-E244D909384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8797754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F09409-7BB7-419C-84A6-5630F625E0A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563920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A729F22-CF43-4018-8FDF-95D3E23E1FDE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7797097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66A27C-5F48-4E3F-875D-95A26C9F296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4877027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23E9D8-0E0A-4C64-AFBD-D5B063EB140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2781114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678793-E69D-4A4D-AC7D-3B6974FAC93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2879841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FB480E-FBD0-4DC5-B086-100F7345486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2605007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3B26A5-997B-4FD3-95A9-2B5DC544BF2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5814467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6CA6AC-D14D-4DA7-B800-A8964F39002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0031589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2ACE9B-B24A-4B8E-95DF-62D855AAAFA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1833631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DC3F9A8-D975-4F15-8D1A-39DBE6AD397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1716327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06D4A8D-3A4E-4AA4-9643-F9E917EF149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6507521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88BC646-C54F-49F0-9A9C-60A5B4011FB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818237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07EE348-C7D6-44DA-96B7-3FC9DB11161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9743157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D54674-32E4-4B96-B24C-45B6A130BDE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3548165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CD7CFC-0FCC-4BF1-ACF1-1A94AEF2503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1298078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3CC44B-3F38-442E-AA9D-E244D909384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8401076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F09409-7BB7-419C-84A6-5630F625E0A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3189370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66A27C-5F48-4E3F-875D-95A26C9F296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8754619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23E9D8-0E0A-4C64-AFBD-D5B063EB140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727081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678793-E69D-4A4D-AC7D-3B6974FAC93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7546759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FB480E-FBD0-4DC5-B086-100F7345486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3305059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3B26A5-997B-4FD3-95A9-2B5DC544BF2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2355264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6CA6AC-D14D-4DA7-B800-A8964F39002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395465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D54674-32E4-4B96-B24C-45B6A130BDE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9598833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2ACE9B-B24A-4B8E-95DF-62D855AAAFA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9695080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DC3F9A8-D975-4F15-8D1A-39DBE6AD397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4961754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06D4A8D-3A4E-4AA4-9643-F9E917EF149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8970365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88BC646-C54F-49F0-9A9C-60A5B4011FB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2610478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D54674-32E4-4B96-B24C-45B6A130BDE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9531603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CD7CFC-0FCC-4BF1-ACF1-1A94AEF2503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7983666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3CC44B-3F38-442E-AA9D-E244D909384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6603487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F09409-7BB7-419C-84A6-5630F625E0A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1359241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66A27C-5F48-4E3F-875D-95A26C9F296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4259884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23E9D8-0E0A-4C64-AFBD-D5B063EB140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064091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CD7CFC-0FCC-4BF1-ACF1-1A94AEF2503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4039870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678793-E69D-4A4D-AC7D-3B6974FAC93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7006762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FB480E-FBD0-4DC5-B086-100F7345486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2086161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3B26A5-997B-4FD3-95A9-2B5DC544BF2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9396517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6CA6AC-D14D-4DA7-B800-A8964F39002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1087055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2ACE9B-B24A-4B8E-95DF-62D855AAAFA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6927515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DC3F9A8-D975-4F15-8D1A-39DBE6AD397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800027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06D4A8D-3A4E-4AA4-9643-F9E917EF149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5730367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88BC646-C54F-49F0-9A9C-60A5B4011FB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6402794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D54674-32E4-4B96-B24C-45B6A130BDE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6942506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CD7CFC-0FCC-4BF1-ACF1-1A94AEF2503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298844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3CC44B-3F38-442E-AA9D-E244D909384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2817874"/>
      </p:ext>
    </p:extLst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3CC44B-3F38-442E-AA9D-E244D909384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9935498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F09409-7BB7-419C-84A6-5630F625E0A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699107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66A27C-5F48-4E3F-875D-95A26C9F296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9251669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23E9D8-0E0A-4C64-AFBD-D5B063EB140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0414603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678793-E69D-4A4D-AC7D-3B6974FAC93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19449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FB480E-FBD0-4DC5-B086-100F7345486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3036012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3B26A5-997B-4FD3-95A9-2B5DC544BF2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6690672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6CA6AC-D14D-4DA7-B800-A8964F39002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4596379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2ACE9B-B24A-4B8E-95DF-62D855AAAFA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5479330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DC3F9A8-D975-4F15-8D1A-39DBE6AD397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632730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F09409-7BB7-419C-84A6-5630F625E0A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2617875"/>
      </p:ext>
    </p:extLst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06D4A8D-3A4E-4AA4-9643-F9E917EF149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156615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88BC646-C54F-49F0-9A9C-60A5B4011FB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1293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8F8F8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8F8F8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759D69-C39C-49CB-91E2-D15BA30C2466}" type="slidenum">
              <a:rPr lang="ru-RU">
                <a:solidFill>
                  <a:srgbClr val="F8F8F8"/>
                </a:solidFill>
              </a:rPr>
              <a:pPr/>
              <a:t>‹#›</a:t>
            </a:fld>
            <a:endParaRPr lang="ru-RU">
              <a:solidFill>
                <a:srgbClr val="F8F8F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874946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66A27C-5F48-4E3F-875D-95A26C9F296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13943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23E9D8-0E0A-4C64-AFBD-D5B063EB140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595924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678793-E69D-4A4D-AC7D-3B6974FAC93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899425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FB480E-FBD0-4DC5-B086-100F7345486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639084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3B26A5-997B-4FD3-95A9-2B5DC544BF2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214667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6CA6AC-D14D-4DA7-B800-A8964F39002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94965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2ACE9B-B24A-4B8E-95DF-62D855AAAFA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92733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DC3F9A8-D975-4F15-8D1A-39DBE6AD397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414453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06D4A8D-3A4E-4AA4-9643-F9E917EF149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981713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88BC646-C54F-49F0-9A9C-60A5B4011FB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37958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8F8F8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8F8F8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84CADF-321E-417B-9D6D-C5CEF78E76DB}" type="slidenum">
              <a:rPr lang="ru-RU">
                <a:solidFill>
                  <a:srgbClr val="F8F8F8"/>
                </a:solidFill>
              </a:rPr>
              <a:pPr/>
              <a:t>‹#›</a:t>
            </a:fld>
            <a:endParaRPr lang="ru-RU">
              <a:solidFill>
                <a:srgbClr val="F8F8F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598898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89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33689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336900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33690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33690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51345EE-2883-470C-B423-3B208ACA0E79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790493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D157C1-3C03-4258-BAB0-C394B7F799DA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513074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1E93C5-FEA0-4B33-A354-DA55B51836FF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43231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8ACB29-4059-4A21-B906-EFC68832F2CD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083754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E75CB3-F110-4F0D-891C-C7F1E2FE4E56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626902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DC58E-1BA7-4861-B0CE-324640BD2006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252145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309FCD-16A9-41C2-B1F2-F8873C474D6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287216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0BEDCB-B4EC-4F7B-8AED-58A3D549FB8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969141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1CF54B-62B6-41CC-853A-C81DA064D770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475122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DBE0B8-A7DB-4F4C-9C63-8C8CB76E87C9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30103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8F8F8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8F8F8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F5D299-BE24-466C-8C0D-A48F3DBC1643}" type="slidenum">
              <a:rPr lang="ru-RU">
                <a:solidFill>
                  <a:srgbClr val="F8F8F8"/>
                </a:solidFill>
              </a:rPr>
              <a:pPr/>
              <a:t>‹#›</a:t>
            </a:fld>
            <a:endParaRPr lang="ru-RU">
              <a:solidFill>
                <a:srgbClr val="F8F8F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770018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7E812E-4B6B-4CB4-A77B-41677614809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023996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40386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57A8845-8057-45CB-B4FB-71BE7F5D2723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226961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A729F22-CF43-4018-8FDF-95D3E23E1FDE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281700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07EE348-C7D6-44DA-96B7-3FC9DB11161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530906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89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33689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336900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33690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33690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51345EE-2883-470C-B423-3B208ACA0E79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112750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D157C1-3C03-4258-BAB0-C394B7F799DA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882385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1E93C5-FEA0-4B33-A354-DA55B51836FF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929402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8ACB29-4059-4A21-B906-EFC68832F2CD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303668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E75CB3-F110-4F0D-891C-C7F1E2FE4E56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597022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DC58E-1BA7-4861-B0CE-324640BD2006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0948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8F8F8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8F8F8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CFFC66-6FF7-48D6-8332-937E56D101ED}" type="slidenum">
              <a:rPr lang="ru-RU">
                <a:solidFill>
                  <a:srgbClr val="F8F8F8"/>
                </a:solidFill>
              </a:rPr>
              <a:pPr/>
              <a:t>‹#›</a:t>
            </a:fld>
            <a:endParaRPr lang="ru-RU">
              <a:solidFill>
                <a:srgbClr val="F8F8F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786486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309FCD-16A9-41C2-B1F2-F8873C474D6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337202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0BEDCB-B4EC-4F7B-8AED-58A3D549FB8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151524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1CF54B-62B6-41CC-853A-C81DA064D770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189668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DBE0B8-A7DB-4F4C-9C63-8C8CB76E87C9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106541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7E812E-4B6B-4CB4-A77B-41677614809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87376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40386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57A8845-8057-45CB-B4FB-71BE7F5D2723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848484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A729F22-CF43-4018-8FDF-95D3E23E1FDE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020945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07EE348-C7D6-44DA-96B7-3FC9DB11161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077856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89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33689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336900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33690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33690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51345EE-2883-470C-B423-3B208ACA0E79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800927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D157C1-3C03-4258-BAB0-C394B7F799DA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464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8F8F8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8F8F8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50BD43-8D6D-48B9-9B47-80B9E2A234DB}" type="slidenum">
              <a:rPr lang="ru-RU">
                <a:solidFill>
                  <a:srgbClr val="F8F8F8"/>
                </a:solidFill>
              </a:rPr>
              <a:pPr/>
              <a:t>‹#›</a:t>
            </a:fld>
            <a:endParaRPr lang="ru-RU">
              <a:solidFill>
                <a:srgbClr val="F8F8F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420107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1E93C5-FEA0-4B33-A354-DA55B51836FF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118774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8ACB29-4059-4A21-B906-EFC68832F2CD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987431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E75CB3-F110-4F0D-891C-C7F1E2FE4E56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801619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DC58E-1BA7-4861-B0CE-324640BD2006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966743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309FCD-16A9-41C2-B1F2-F8873C474D6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789656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0BEDCB-B4EC-4F7B-8AED-58A3D549FB8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79757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1CF54B-62B6-41CC-853A-C81DA064D770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253863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DBE0B8-A7DB-4F4C-9C63-8C8CB76E87C9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555959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7E812E-4B6B-4CB4-A77B-41677614809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769788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40386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57A8845-8057-45CB-B4FB-71BE7F5D2723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6748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8F8F8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8F8F8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6245F6-76F1-4D07-8899-677655740FE3}" type="slidenum">
              <a:rPr lang="ru-RU">
                <a:solidFill>
                  <a:srgbClr val="F8F8F8"/>
                </a:solidFill>
              </a:rPr>
              <a:pPr/>
              <a:t>‹#›</a:t>
            </a:fld>
            <a:endParaRPr lang="ru-RU">
              <a:solidFill>
                <a:srgbClr val="F8F8F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995065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A729F22-CF43-4018-8FDF-95D3E23E1FDE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523844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07EE348-C7D6-44DA-96B7-3FC9DB11161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165744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89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33689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336900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33690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33690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51345EE-2883-470C-B423-3B208ACA0E79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623853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D157C1-3C03-4258-BAB0-C394B7F799DA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785443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1E93C5-FEA0-4B33-A354-DA55B51836FF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402808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8ACB29-4059-4A21-B906-EFC68832F2CD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895151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E75CB3-F110-4F0D-891C-C7F1E2FE4E56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860453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DC58E-1BA7-4861-B0CE-324640BD2006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983477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309FCD-16A9-41C2-B1F2-F8873C474D6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525007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0BEDCB-B4EC-4F7B-8AED-58A3D549FB8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24647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8F8F8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8F8F8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A88484-D573-49BE-B9AA-ED6B1F21E6B9}" type="slidenum">
              <a:rPr lang="ru-RU">
                <a:solidFill>
                  <a:srgbClr val="F8F8F8"/>
                </a:solidFill>
              </a:rPr>
              <a:pPr/>
              <a:t>‹#›</a:t>
            </a:fld>
            <a:endParaRPr lang="ru-RU">
              <a:solidFill>
                <a:srgbClr val="F8F8F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368453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1CF54B-62B6-41CC-853A-C81DA064D770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921802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DBE0B8-A7DB-4F4C-9C63-8C8CB76E87C9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122277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7E812E-4B6B-4CB4-A77B-41677614809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295275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40386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57A8845-8057-45CB-B4FB-71BE7F5D2723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477227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A729F22-CF43-4018-8FDF-95D3E23E1FDE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808039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07EE348-C7D6-44DA-96B7-3FC9DB11161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4706889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89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33689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336900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33690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33690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51345EE-2883-470C-B423-3B208ACA0E79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4873361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D157C1-3C03-4258-BAB0-C394B7F799DA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6123364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1E93C5-FEA0-4B33-A354-DA55B51836FF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006077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8ACB29-4059-4A21-B906-EFC68832F2CD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3166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1.xml"/><Relationship Id="rId13" Type="http://schemas.openxmlformats.org/officeDocument/2006/relationships/slideLayout" Target="../slideLayouts/slideLayout136.xml"/><Relationship Id="rId3" Type="http://schemas.openxmlformats.org/officeDocument/2006/relationships/slideLayout" Target="../slideLayouts/slideLayout126.xml"/><Relationship Id="rId7" Type="http://schemas.openxmlformats.org/officeDocument/2006/relationships/slideLayout" Target="../slideLayouts/slideLayout130.xml"/><Relationship Id="rId12" Type="http://schemas.openxmlformats.org/officeDocument/2006/relationships/slideLayout" Target="../slideLayouts/slideLayout135.xml"/><Relationship Id="rId2" Type="http://schemas.openxmlformats.org/officeDocument/2006/relationships/slideLayout" Target="../slideLayouts/slideLayout125.xml"/><Relationship Id="rId1" Type="http://schemas.openxmlformats.org/officeDocument/2006/relationships/slideLayout" Target="../slideLayouts/slideLayout124.xml"/><Relationship Id="rId6" Type="http://schemas.openxmlformats.org/officeDocument/2006/relationships/slideLayout" Target="../slideLayouts/slideLayout129.xml"/><Relationship Id="rId11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128.xml"/><Relationship Id="rId15" Type="http://schemas.openxmlformats.org/officeDocument/2006/relationships/theme" Target="../theme/theme10.xml"/><Relationship Id="rId10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127.xml"/><Relationship Id="rId9" Type="http://schemas.openxmlformats.org/officeDocument/2006/relationships/slideLayout" Target="../slideLayouts/slideLayout132.xml"/><Relationship Id="rId14" Type="http://schemas.openxmlformats.org/officeDocument/2006/relationships/slideLayout" Target="../slideLayouts/slideLayout137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5.xml"/><Relationship Id="rId13" Type="http://schemas.openxmlformats.org/officeDocument/2006/relationships/slideLayout" Target="../slideLayouts/slideLayout150.xml"/><Relationship Id="rId3" Type="http://schemas.openxmlformats.org/officeDocument/2006/relationships/slideLayout" Target="../slideLayouts/slideLayout140.xml"/><Relationship Id="rId7" Type="http://schemas.openxmlformats.org/officeDocument/2006/relationships/slideLayout" Target="../slideLayouts/slideLayout144.xml"/><Relationship Id="rId12" Type="http://schemas.openxmlformats.org/officeDocument/2006/relationships/slideLayout" Target="../slideLayouts/slideLayout149.xml"/><Relationship Id="rId2" Type="http://schemas.openxmlformats.org/officeDocument/2006/relationships/slideLayout" Target="../slideLayouts/slideLayout139.xml"/><Relationship Id="rId1" Type="http://schemas.openxmlformats.org/officeDocument/2006/relationships/slideLayout" Target="../slideLayouts/slideLayout138.xml"/><Relationship Id="rId6" Type="http://schemas.openxmlformats.org/officeDocument/2006/relationships/slideLayout" Target="../slideLayouts/slideLayout143.xml"/><Relationship Id="rId11" Type="http://schemas.openxmlformats.org/officeDocument/2006/relationships/slideLayout" Target="../slideLayouts/slideLayout148.xml"/><Relationship Id="rId5" Type="http://schemas.openxmlformats.org/officeDocument/2006/relationships/slideLayout" Target="../slideLayouts/slideLayout142.xml"/><Relationship Id="rId15" Type="http://schemas.openxmlformats.org/officeDocument/2006/relationships/theme" Target="../theme/theme11.xml"/><Relationship Id="rId10" Type="http://schemas.openxmlformats.org/officeDocument/2006/relationships/slideLayout" Target="../slideLayouts/slideLayout147.xml"/><Relationship Id="rId4" Type="http://schemas.openxmlformats.org/officeDocument/2006/relationships/slideLayout" Target="../slideLayouts/slideLayout141.xml"/><Relationship Id="rId9" Type="http://schemas.openxmlformats.org/officeDocument/2006/relationships/slideLayout" Target="../slideLayouts/slideLayout146.xml"/><Relationship Id="rId14" Type="http://schemas.openxmlformats.org/officeDocument/2006/relationships/slideLayout" Target="../slideLayouts/slideLayout15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9.xml"/><Relationship Id="rId13" Type="http://schemas.openxmlformats.org/officeDocument/2006/relationships/slideLayout" Target="../slideLayouts/slideLayout164.xml"/><Relationship Id="rId3" Type="http://schemas.openxmlformats.org/officeDocument/2006/relationships/slideLayout" Target="../slideLayouts/slideLayout154.xml"/><Relationship Id="rId7" Type="http://schemas.openxmlformats.org/officeDocument/2006/relationships/slideLayout" Target="../slideLayouts/slideLayout158.xml"/><Relationship Id="rId12" Type="http://schemas.openxmlformats.org/officeDocument/2006/relationships/slideLayout" Target="../slideLayouts/slideLayout163.xml"/><Relationship Id="rId2" Type="http://schemas.openxmlformats.org/officeDocument/2006/relationships/slideLayout" Target="../slideLayouts/slideLayout153.xml"/><Relationship Id="rId1" Type="http://schemas.openxmlformats.org/officeDocument/2006/relationships/slideLayout" Target="../slideLayouts/slideLayout152.xml"/><Relationship Id="rId6" Type="http://schemas.openxmlformats.org/officeDocument/2006/relationships/slideLayout" Target="../slideLayouts/slideLayout157.xml"/><Relationship Id="rId11" Type="http://schemas.openxmlformats.org/officeDocument/2006/relationships/slideLayout" Target="../slideLayouts/slideLayout162.xml"/><Relationship Id="rId5" Type="http://schemas.openxmlformats.org/officeDocument/2006/relationships/slideLayout" Target="../slideLayouts/slideLayout156.xml"/><Relationship Id="rId15" Type="http://schemas.openxmlformats.org/officeDocument/2006/relationships/theme" Target="../theme/theme12.xml"/><Relationship Id="rId10" Type="http://schemas.openxmlformats.org/officeDocument/2006/relationships/slideLayout" Target="../slideLayouts/slideLayout161.xml"/><Relationship Id="rId4" Type="http://schemas.openxmlformats.org/officeDocument/2006/relationships/slideLayout" Target="../slideLayouts/slideLayout155.xml"/><Relationship Id="rId9" Type="http://schemas.openxmlformats.org/officeDocument/2006/relationships/slideLayout" Target="../slideLayouts/slideLayout160.xml"/><Relationship Id="rId14" Type="http://schemas.openxmlformats.org/officeDocument/2006/relationships/slideLayout" Target="../slideLayouts/slideLayout165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13" Type="http://schemas.openxmlformats.org/officeDocument/2006/relationships/slideLayout" Target="../slideLayouts/slideLayout178.xml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slideLayout" Target="../slideLayouts/slideLayout177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5" Type="http://schemas.openxmlformats.org/officeDocument/2006/relationships/theme" Target="../theme/theme13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Relationship Id="rId14" Type="http://schemas.openxmlformats.org/officeDocument/2006/relationships/slideLayout" Target="../slideLayouts/slideLayout179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7.xml"/><Relationship Id="rId13" Type="http://schemas.openxmlformats.org/officeDocument/2006/relationships/slideLayout" Target="../slideLayouts/slideLayout192.xml"/><Relationship Id="rId3" Type="http://schemas.openxmlformats.org/officeDocument/2006/relationships/slideLayout" Target="../slideLayouts/slideLayout182.xml"/><Relationship Id="rId7" Type="http://schemas.openxmlformats.org/officeDocument/2006/relationships/slideLayout" Target="../slideLayouts/slideLayout186.xml"/><Relationship Id="rId12" Type="http://schemas.openxmlformats.org/officeDocument/2006/relationships/slideLayout" Target="../slideLayouts/slideLayout191.xml"/><Relationship Id="rId2" Type="http://schemas.openxmlformats.org/officeDocument/2006/relationships/slideLayout" Target="../slideLayouts/slideLayout181.xml"/><Relationship Id="rId1" Type="http://schemas.openxmlformats.org/officeDocument/2006/relationships/slideLayout" Target="../slideLayouts/slideLayout180.xml"/><Relationship Id="rId6" Type="http://schemas.openxmlformats.org/officeDocument/2006/relationships/slideLayout" Target="../slideLayouts/slideLayout185.xml"/><Relationship Id="rId11" Type="http://schemas.openxmlformats.org/officeDocument/2006/relationships/slideLayout" Target="../slideLayouts/slideLayout190.xml"/><Relationship Id="rId5" Type="http://schemas.openxmlformats.org/officeDocument/2006/relationships/slideLayout" Target="../slideLayouts/slideLayout184.xml"/><Relationship Id="rId15" Type="http://schemas.openxmlformats.org/officeDocument/2006/relationships/theme" Target="../theme/theme14.xml"/><Relationship Id="rId10" Type="http://schemas.openxmlformats.org/officeDocument/2006/relationships/slideLayout" Target="../slideLayouts/slideLayout189.xml"/><Relationship Id="rId4" Type="http://schemas.openxmlformats.org/officeDocument/2006/relationships/slideLayout" Target="../slideLayouts/slideLayout183.xml"/><Relationship Id="rId9" Type="http://schemas.openxmlformats.org/officeDocument/2006/relationships/slideLayout" Target="../slideLayouts/slideLayout188.xml"/><Relationship Id="rId14" Type="http://schemas.openxmlformats.org/officeDocument/2006/relationships/slideLayout" Target="../slideLayouts/slideLayout193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1.xml"/><Relationship Id="rId13" Type="http://schemas.openxmlformats.org/officeDocument/2006/relationships/slideLayout" Target="../slideLayouts/slideLayout206.xml"/><Relationship Id="rId3" Type="http://schemas.openxmlformats.org/officeDocument/2006/relationships/slideLayout" Target="../slideLayouts/slideLayout196.xml"/><Relationship Id="rId7" Type="http://schemas.openxmlformats.org/officeDocument/2006/relationships/slideLayout" Target="../slideLayouts/slideLayout200.xml"/><Relationship Id="rId12" Type="http://schemas.openxmlformats.org/officeDocument/2006/relationships/slideLayout" Target="../slideLayouts/slideLayout205.xml"/><Relationship Id="rId2" Type="http://schemas.openxmlformats.org/officeDocument/2006/relationships/slideLayout" Target="../slideLayouts/slideLayout195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94.xml"/><Relationship Id="rId6" Type="http://schemas.openxmlformats.org/officeDocument/2006/relationships/slideLayout" Target="../slideLayouts/slideLayout199.xml"/><Relationship Id="rId11" Type="http://schemas.openxmlformats.org/officeDocument/2006/relationships/slideLayout" Target="../slideLayouts/slideLayout204.xml"/><Relationship Id="rId5" Type="http://schemas.openxmlformats.org/officeDocument/2006/relationships/slideLayout" Target="../slideLayouts/slideLayout198.xml"/><Relationship Id="rId15" Type="http://schemas.openxmlformats.org/officeDocument/2006/relationships/theme" Target="../theme/theme15.xml"/><Relationship Id="rId10" Type="http://schemas.openxmlformats.org/officeDocument/2006/relationships/slideLayout" Target="../slideLayouts/slideLayout203.xml"/><Relationship Id="rId4" Type="http://schemas.openxmlformats.org/officeDocument/2006/relationships/slideLayout" Target="../slideLayouts/slideLayout197.xml"/><Relationship Id="rId9" Type="http://schemas.openxmlformats.org/officeDocument/2006/relationships/slideLayout" Target="../slideLayouts/slideLayout202.xml"/><Relationship Id="rId14" Type="http://schemas.openxmlformats.org/officeDocument/2006/relationships/slideLayout" Target="../slideLayouts/slideLayout207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5.xml"/><Relationship Id="rId13" Type="http://schemas.openxmlformats.org/officeDocument/2006/relationships/slideLayout" Target="../slideLayouts/slideLayout220.xml"/><Relationship Id="rId3" Type="http://schemas.openxmlformats.org/officeDocument/2006/relationships/slideLayout" Target="../slideLayouts/slideLayout210.xml"/><Relationship Id="rId7" Type="http://schemas.openxmlformats.org/officeDocument/2006/relationships/slideLayout" Target="../slideLayouts/slideLayout214.xml"/><Relationship Id="rId12" Type="http://schemas.openxmlformats.org/officeDocument/2006/relationships/slideLayout" Target="../slideLayouts/slideLayout219.xml"/><Relationship Id="rId2" Type="http://schemas.openxmlformats.org/officeDocument/2006/relationships/slideLayout" Target="../slideLayouts/slideLayout209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208.xml"/><Relationship Id="rId6" Type="http://schemas.openxmlformats.org/officeDocument/2006/relationships/slideLayout" Target="../slideLayouts/slideLayout213.xml"/><Relationship Id="rId11" Type="http://schemas.openxmlformats.org/officeDocument/2006/relationships/slideLayout" Target="../slideLayouts/slideLayout218.xml"/><Relationship Id="rId5" Type="http://schemas.openxmlformats.org/officeDocument/2006/relationships/slideLayout" Target="../slideLayouts/slideLayout212.xml"/><Relationship Id="rId15" Type="http://schemas.openxmlformats.org/officeDocument/2006/relationships/theme" Target="../theme/theme16.xml"/><Relationship Id="rId10" Type="http://schemas.openxmlformats.org/officeDocument/2006/relationships/slideLayout" Target="../slideLayouts/slideLayout217.xml"/><Relationship Id="rId4" Type="http://schemas.openxmlformats.org/officeDocument/2006/relationships/slideLayout" Target="../slideLayouts/slideLayout211.xml"/><Relationship Id="rId9" Type="http://schemas.openxmlformats.org/officeDocument/2006/relationships/slideLayout" Target="../slideLayouts/slideLayout216.xml"/><Relationship Id="rId14" Type="http://schemas.openxmlformats.org/officeDocument/2006/relationships/slideLayout" Target="../slideLayouts/slideLayout221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9.xml"/><Relationship Id="rId13" Type="http://schemas.openxmlformats.org/officeDocument/2006/relationships/slideLayout" Target="../slideLayouts/slideLayout234.xml"/><Relationship Id="rId3" Type="http://schemas.openxmlformats.org/officeDocument/2006/relationships/slideLayout" Target="../slideLayouts/slideLayout224.xml"/><Relationship Id="rId7" Type="http://schemas.openxmlformats.org/officeDocument/2006/relationships/slideLayout" Target="../slideLayouts/slideLayout228.xml"/><Relationship Id="rId12" Type="http://schemas.openxmlformats.org/officeDocument/2006/relationships/slideLayout" Target="../slideLayouts/slideLayout233.xml"/><Relationship Id="rId2" Type="http://schemas.openxmlformats.org/officeDocument/2006/relationships/slideLayout" Target="../slideLayouts/slideLayout223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222.xml"/><Relationship Id="rId6" Type="http://schemas.openxmlformats.org/officeDocument/2006/relationships/slideLayout" Target="../slideLayouts/slideLayout227.xml"/><Relationship Id="rId11" Type="http://schemas.openxmlformats.org/officeDocument/2006/relationships/slideLayout" Target="../slideLayouts/slideLayout232.xml"/><Relationship Id="rId5" Type="http://schemas.openxmlformats.org/officeDocument/2006/relationships/slideLayout" Target="../slideLayouts/slideLayout226.xml"/><Relationship Id="rId15" Type="http://schemas.openxmlformats.org/officeDocument/2006/relationships/theme" Target="../theme/theme17.xml"/><Relationship Id="rId10" Type="http://schemas.openxmlformats.org/officeDocument/2006/relationships/slideLayout" Target="../slideLayouts/slideLayout231.xml"/><Relationship Id="rId4" Type="http://schemas.openxmlformats.org/officeDocument/2006/relationships/slideLayout" Target="../slideLayouts/slideLayout225.xml"/><Relationship Id="rId9" Type="http://schemas.openxmlformats.org/officeDocument/2006/relationships/slideLayout" Target="../slideLayouts/slideLayout230.xml"/><Relationship Id="rId14" Type="http://schemas.openxmlformats.org/officeDocument/2006/relationships/slideLayout" Target="../slideLayouts/slideLayout23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3.xml"/><Relationship Id="rId13" Type="http://schemas.openxmlformats.org/officeDocument/2006/relationships/slideLayout" Target="../slideLayouts/slideLayout248.xml"/><Relationship Id="rId3" Type="http://schemas.openxmlformats.org/officeDocument/2006/relationships/slideLayout" Target="../slideLayouts/slideLayout238.xml"/><Relationship Id="rId7" Type="http://schemas.openxmlformats.org/officeDocument/2006/relationships/slideLayout" Target="../slideLayouts/slideLayout242.xml"/><Relationship Id="rId12" Type="http://schemas.openxmlformats.org/officeDocument/2006/relationships/slideLayout" Target="../slideLayouts/slideLayout247.xml"/><Relationship Id="rId2" Type="http://schemas.openxmlformats.org/officeDocument/2006/relationships/slideLayout" Target="../slideLayouts/slideLayout237.xml"/><Relationship Id="rId1" Type="http://schemas.openxmlformats.org/officeDocument/2006/relationships/slideLayout" Target="../slideLayouts/slideLayout236.xml"/><Relationship Id="rId6" Type="http://schemas.openxmlformats.org/officeDocument/2006/relationships/slideLayout" Target="../slideLayouts/slideLayout241.xml"/><Relationship Id="rId11" Type="http://schemas.openxmlformats.org/officeDocument/2006/relationships/slideLayout" Target="../slideLayouts/slideLayout246.xml"/><Relationship Id="rId5" Type="http://schemas.openxmlformats.org/officeDocument/2006/relationships/slideLayout" Target="../slideLayouts/slideLayout240.xml"/><Relationship Id="rId15" Type="http://schemas.openxmlformats.org/officeDocument/2006/relationships/theme" Target="../theme/theme18.xml"/><Relationship Id="rId10" Type="http://schemas.openxmlformats.org/officeDocument/2006/relationships/slideLayout" Target="../slideLayouts/slideLayout245.xml"/><Relationship Id="rId4" Type="http://schemas.openxmlformats.org/officeDocument/2006/relationships/slideLayout" Target="../slideLayouts/slideLayout239.xml"/><Relationship Id="rId9" Type="http://schemas.openxmlformats.org/officeDocument/2006/relationships/slideLayout" Target="../slideLayouts/slideLayout244.xml"/><Relationship Id="rId14" Type="http://schemas.openxmlformats.org/officeDocument/2006/relationships/slideLayout" Target="../slideLayouts/slideLayout249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7.xml"/><Relationship Id="rId13" Type="http://schemas.openxmlformats.org/officeDocument/2006/relationships/slideLayout" Target="../slideLayouts/slideLayout262.xml"/><Relationship Id="rId3" Type="http://schemas.openxmlformats.org/officeDocument/2006/relationships/slideLayout" Target="../slideLayouts/slideLayout252.xml"/><Relationship Id="rId7" Type="http://schemas.openxmlformats.org/officeDocument/2006/relationships/slideLayout" Target="../slideLayouts/slideLayout256.xml"/><Relationship Id="rId12" Type="http://schemas.openxmlformats.org/officeDocument/2006/relationships/slideLayout" Target="../slideLayouts/slideLayout261.xml"/><Relationship Id="rId2" Type="http://schemas.openxmlformats.org/officeDocument/2006/relationships/slideLayout" Target="../slideLayouts/slideLayout251.xml"/><Relationship Id="rId1" Type="http://schemas.openxmlformats.org/officeDocument/2006/relationships/slideLayout" Target="../slideLayouts/slideLayout250.xml"/><Relationship Id="rId6" Type="http://schemas.openxmlformats.org/officeDocument/2006/relationships/slideLayout" Target="../slideLayouts/slideLayout255.xml"/><Relationship Id="rId11" Type="http://schemas.openxmlformats.org/officeDocument/2006/relationships/slideLayout" Target="../slideLayouts/slideLayout260.xml"/><Relationship Id="rId5" Type="http://schemas.openxmlformats.org/officeDocument/2006/relationships/slideLayout" Target="../slideLayouts/slideLayout254.xml"/><Relationship Id="rId15" Type="http://schemas.openxmlformats.org/officeDocument/2006/relationships/theme" Target="../theme/theme19.xml"/><Relationship Id="rId10" Type="http://schemas.openxmlformats.org/officeDocument/2006/relationships/slideLayout" Target="../slideLayouts/slideLayout259.xml"/><Relationship Id="rId4" Type="http://schemas.openxmlformats.org/officeDocument/2006/relationships/slideLayout" Target="../slideLayouts/slideLayout253.xml"/><Relationship Id="rId9" Type="http://schemas.openxmlformats.org/officeDocument/2006/relationships/slideLayout" Target="../slideLayouts/slideLayout258.xml"/><Relationship Id="rId14" Type="http://schemas.openxmlformats.org/officeDocument/2006/relationships/slideLayout" Target="../slideLayouts/slideLayout26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1.xml"/><Relationship Id="rId13" Type="http://schemas.openxmlformats.org/officeDocument/2006/relationships/slideLayout" Target="../slideLayouts/slideLayout276.xml"/><Relationship Id="rId3" Type="http://schemas.openxmlformats.org/officeDocument/2006/relationships/slideLayout" Target="../slideLayouts/slideLayout266.xml"/><Relationship Id="rId7" Type="http://schemas.openxmlformats.org/officeDocument/2006/relationships/slideLayout" Target="../slideLayouts/slideLayout270.xml"/><Relationship Id="rId12" Type="http://schemas.openxmlformats.org/officeDocument/2006/relationships/slideLayout" Target="../slideLayouts/slideLayout275.xml"/><Relationship Id="rId2" Type="http://schemas.openxmlformats.org/officeDocument/2006/relationships/slideLayout" Target="../slideLayouts/slideLayout265.xml"/><Relationship Id="rId1" Type="http://schemas.openxmlformats.org/officeDocument/2006/relationships/slideLayout" Target="../slideLayouts/slideLayout264.xml"/><Relationship Id="rId6" Type="http://schemas.openxmlformats.org/officeDocument/2006/relationships/slideLayout" Target="../slideLayouts/slideLayout269.xml"/><Relationship Id="rId11" Type="http://schemas.openxmlformats.org/officeDocument/2006/relationships/slideLayout" Target="../slideLayouts/slideLayout274.xml"/><Relationship Id="rId5" Type="http://schemas.openxmlformats.org/officeDocument/2006/relationships/slideLayout" Target="../slideLayouts/slideLayout268.xml"/><Relationship Id="rId15" Type="http://schemas.openxmlformats.org/officeDocument/2006/relationships/theme" Target="../theme/theme20.xml"/><Relationship Id="rId10" Type="http://schemas.openxmlformats.org/officeDocument/2006/relationships/slideLayout" Target="../slideLayouts/slideLayout273.xml"/><Relationship Id="rId4" Type="http://schemas.openxmlformats.org/officeDocument/2006/relationships/slideLayout" Target="../slideLayouts/slideLayout267.xml"/><Relationship Id="rId9" Type="http://schemas.openxmlformats.org/officeDocument/2006/relationships/slideLayout" Target="../slideLayouts/slideLayout272.xml"/><Relationship Id="rId14" Type="http://schemas.openxmlformats.org/officeDocument/2006/relationships/slideLayout" Target="../slideLayouts/slideLayout277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5.xml"/><Relationship Id="rId13" Type="http://schemas.openxmlformats.org/officeDocument/2006/relationships/slideLayout" Target="../slideLayouts/slideLayout290.xml"/><Relationship Id="rId3" Type="http://schemas.openxmlformats.org/officeDocument/2006/relationships/slideLayout" Target="../slideLayouts/slideLayout280.xml"/><Relationship Id="rId7" Type="http://schemas.openxmlformats.org/officeDocument/2006/relationships/slideLayout" Target="../slideLayouts/slideLayout284.xml"/><Relationship Id="rId12" Type="http://schemas.openxmlformats.org/officeDocument/2006/relationships/slideLayout" Target="../slideLayouts/slideLayout289.xml"/><Relationship Id="rId2" Type="http://schemas.openxmlformats.org/officeDocument/2006/relationships/slideLayout" Target="../slideLayouts/slideLayout279.xml"/><Relationship Id="rId1" Type="http://schemas.openxmlformats.org/officeDocument/2006/relationships/slideLayout" Target="../slideLayouts/slideLayout278.xml"/><Relationship Id="rId6" Type="http://schemas.openxmlformats.org/officeDocument/2006/relationships/slideLayout" Target="../slideLayouts/slideLayout283.xml"/><Relationship Id="rId11" Type="http://schemas.openxmlformats.org/officeDocument/2006/relationships/slideLayout" Target="../slideLayouts/slideLayout288.xml"/><Relationship Id="rId5" Type="http://schemas.openxmlformats.org/officeDocument/2006/relationships/slideLayout" Target="../slideLayouts/slideLayout282.xml"/><Relationship Id="rId15" Type="http://schemas.openxmlformats.org/officeDocument/2006/relationships/theme" Target="../theme/theme21.xml"/><Relationship Id="rId10" Type="http://schemas.openxmlformats.org/officeDocument/2006/relationships/slideLayout" Target="../slideLayouts/slideLayout287.xml"/><Relationship Id="rId4" Type="http://schemas.openxmlformats.org/officeDocument/2006/relationships/slideLayout" Target="../slideLayouts/slideLayout281.xml"/><Relationship Id="rId9" Type="http://schemas.openxmlformats.org/officeDocument/2006/relationships/slideLayout" Target="../slideLayouts/slideLayout286.xml"/><Relationship Id="rId14" Type="http://schemas.openxmlformats.org/officeDocument/2006/relationships/slideLayout" Target="../slideLayouts/slideLayout29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5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.xml"/><Relationship Id="rId13" Type="http://schemas.openxmlformats.org/officeDocument/2006/relationships/slideLayout" Target="../slideLayouts/slideLayout66.xml"/><Relationship Id="rId3" Type="http://schemas.openxmlformats.org/officeDocument/2006/relationships/slideLayout" Target="../slideLayouts/slideLayout56.xml"/><Relationship Id="rId7" Type="http://schemas.openxmlformats.org/officeDocument/2006/relationships/slideLayout" Target="../slideLayouts/slideLayout60.xml"/><Relationship Id="rId12" Type="http://schemas.openxmlformats.org/officeDocument/2006/relationships/slideLayout" Target="../slideLayouts/slideLayout65.xml"/><Relationship Id="rId2" Type="http://schemas.openxmlformats.org/officeDocument/2006/relationships/slideLayout" Target="../slideLayouts/slideLayout55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64.xml"/><Relationship Id="rId5" Type="http://schemas.openxmlformats.org/officeDocument/2006/relationships/slideLayout" Target="../slideLayouts/slideLayout58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63.xml"/><Relationship Id="rId4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2.xml"/><Relationship Id="rId14" Type="http://schemas.openxmlformats.org/officeDocument/2006/relationships/slideLayout" Target="../slideLayouts/slideLayout6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slideLayout" Target="../slideLayouts/slideLayout80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slideLayout" Target="../slideLayouts/slideLayout79.xml"/><Relationship Id="rId2" Type="http://schemas.openxmlformats.org/officeDocument/2006/relationships/slideLayout" Target="../slideLayouts/slideLayout69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5" Type="http://schemas.openxmlformats.org/officeDocument/2006/relationships/theme" Target="../theme/theme6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Relationship Id="rId14" Type="http://schemas.openxmlformats.org/officeDocument/2006/relationships/slideLayout" Target="../slideLayouts/slideLayout81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13" Type="http://schemas.openxmlformats.org/officeDocument/2006/relationships/slideLayout" Target="../slideLayouts/slideLayout94.xml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slideLayout" Target="../slideLayouts/slideLayout93.xml"/><Relationship Id="rId2" Type="http://schemas.openxmlformats.org/officeDocument/2006/relationships/slideLayout" Target="../slideLayouts/slideLayout83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5" Type="http://schemas.openxmlformats.org/officeDocument/2006/relationships/theme" Target="../theme/theme7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Relationship Id="rId14" Type="http://schemas.openxmlformats.org/officeDocument/2006/relationships/slideLayout" Target="../slideLayouts/slideLayout9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3.xml"/><Relationship Id="rId13" Type="http://schemas.openxmlformats.org/officeDocument/2006/relationships/slideLayout" Target="../slideLayouts/slideLayout108.xml"/><Relationship Id="rId3" Type="http://schemas.openxmlformats.org/officeDocument/2006/relationships/slideLayout" Target="../slideLayouts/slideLayout98.xml"/><Relationship Id="rId7" Type="http://schemas.openxmlformats.org/officeDocument/2006/relationships/slideLayout" Target="../slideLayouts/slideLayout102.xml"/><Relationship Id="rId12" Type="http://schemas.openxmlformats.org/officeDocument/2006/relationships/slideLayout" Target="../slideLayouts/slideLayout107.xml"/><Relationship Id="rId2" Type="http://schemas.openxmlformats.org/officeDocument/2006/relationships/slideLayout" Target="../slideLayouts/slideLayout97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96.xml"/><Relationship Id="rId6" Type="http://schemas.openxmlformats.org/officeDocument/2006/relationships/slideLayout" Target="../slideLayouts/slideLayout101.xml"/><Relationship Id="rId11" Type="http://schemas.openxmlformats.org/officeDocument/2006/relationships/slideLayout" Target="../slideLayouts/slideLayout106.xml"/><Relationship Id="rId5" Type="http://schemas.openxmlformats.org/officeDocument/2006/relationships/slideLayout" Target="../slideLayouts/slideLayout100.xml"/><Relationship Id="rId15" Type="http://schemas.openxmlformats.org/officeDocument/2006/relationships/theme" Target="../theme/theme8.xml"/><Relationship Id="rId10" Type="http://schemas.openxmlformats.org/officeDocument/2006/relationships/slideLayout" Target="../slideLayouts/slideLayout105.xml"/><Relationship Id="rId4" Type="http://schemas.openxmlformats.org/officeDocument/2006/relationships/slideLayout" Target="../slideLayouts/slideLayout99.xml"/><Relationship Id="rId9" Type="http://schemas.openxmlformats.org/officeDocument/2006/relationships/slideLayout" Target="../slideLayouts/slideLayout104.xml"/><Relationship Id="rId14" Type="http://schemas.openxmlformats.org/officeDocument/2006/relationships/slideLayout" Target="../slideLayouts/slideLayout109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7.xml"/><Relationship Id="rId13" Type="http://schemas.openxmlformats.org/officeDocument/2006/relationships/slideLayout" Target="../slideLayouts/slideLayout122.xml"/><Relationship Id="rId3" Type="http://schemas.openxmlformats.org/officeDocument/2006/relationships/slideLayout" Target="../slideLayouts/slideLayout112.xml"/><Relationship Id="rId7" Type="http://schemas.openxmlformats.org/officeDocument/2006/relationships/slideLayout" Target="../slideLayouts/slideLayout116.xml"/><Relationship Id="rId12" Type="http://schemas.openxmlformats.org/officeDocument/2006/relationships/slideLayout" Target="../slideLayouts/slideLayout121.xml"/><Relationship Id="rId2" Type="http://schemas.openxmlformats.org/officeDocument/2006/relationships/slideLayout" Target="../slideLayouts/slideLayout111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10.xml"/><Relationship Id="rId6" Type="http://schemas.openxmlformats.org/officeDocument/2006/relationships/slideLayout" Target="../slideLayouts/slideLayout115.xml"/><Relationship Id="rId11" Type="http://schemas.openxmlformats.org/officeDocument/2006/relationships/slideLayout" Target="../slideLayouts/slideLayout120.xml"/><Relationship Id="rId5" Type="http://schemas.openxmlformats.org/officeDocument/2006/relationships/slideLayout" Target="../slideLayouts/slideLayout114.xml"/><Relationship Id="rId15" Type="http://schemas.openxmlformats.org/officeDocument/2006/relationships/theme" Target="../theme/theme9.xml"/><Relationship Id="rId10" Type="http://schemas.openxmlformats.org/officeDocument/2006/relationships/slideLayout" Target="../slideLayouts/slideLayout119.xml"/><Relationship Id="rId4" Type="http://schemas.openxmlformats.org/officeDocument/2006/relationships/slideLayout" Target="../slideLayouts/slideLayout113.xml"/><Relationship Id="rId9" Type="http://schemas.openxmlformats.org/officeDocument/2006/relationships/slideLayout" Target="../slideLayouts/slideLayout118.xml"/><Relationship Id="rId14" Type="http://schemas.openxmlformats.org/officeDocument/2006/relationships/slideLayout" Target="../slideLayouts/slideLayout1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0210" name="Group 2"/>
          <p:cNvGrpSpPr>
            <a:grpSpLocks/>
          </p:cNvGrpSpPr>
          <p:nvPr/>
        </p:nvGrpSpPr>
        <p:grpSpPr bwMode="auto">
          <a:xfrm>
            <a:off x="-7938" y="0"/>
            <a:ext cx="2833688" cy="6856413"/>
            <a:chOff x="-5" y="0"/>
            <a:chExt cx="1785" cy="4319"/>
          </a:xfrm>
        </p:grpSpPr>
        <p:sp>
          <p:nvSpPr>
            <p:cNvPr id="350211" name="Freeform 3"/>
            <p:cNvSpPr>
              <a:spLocks/>
            </p:cNvSpPr>
            <p:nvPr/>
          </p:nvSpPr>
          <p:spPr bwMode="ltGray">
            <a:xfrm>
              <a:off x="-5" y="3262"/>
              <a:ext cx="472" cy="802"/>
            </a:xfrm>
            <a:custGeom>
              <a:avLst/>
              <a:gdLst>
                <a:gd name="T0" fmla="*/ 5 w 472"/>
                <a:gd name="T1" fmla="*/ 32 h 802"/>
                <a:gd name="T2" fmla="*/ 189 w 472"/>
                <a:gd name="T3" fmla="*/ 26 h 802"/>
                <a:gd name="T4" fmla="*/ 309 w 472"/>
                <a:gd name="T5" fmla="*/ 66 h 802"/>
                <a:gd name="T6" fmla="*/ 357 w 472"/>
                <a:gd name="T7" fmla="*/ 98 h 802"/>
                <a:gd name="T8" fmla="*/ 413 w 472"/>
                <a:gd name="T9" fmla="*/ 162 h 802"/>
                <a:gd name="T10" fmla="*/ 437 w 472"/>
                <a:gd name="T11" fmla="*/ 250 h 802"/>
                <a:gd name="T12" fmla="*/ 397 w 472"/>
                <a:gd name="T13" fmla="*/ 530 h 802"/>
                <a:gd name="T14" fmla="*/ 341 w 472"/>
                <a:gd name="T15" fmla="*/ 634 h 802"/>
                <a:gd name="T16" fmla="*/ 173 w 472"/>
                <a:gd name="T17" fmla="*/ 714 h 802"/>
                <a:gd name="T18" fmla="*/ 77 w 472"/>
                <a:gd name="T19" fmla="*/ 730 h 802"/>
                <a:gd name="T20" fmla="*/ 69 w 472"/>
                <a:gd name="T21" fmla="*/ 802 h 802"/>
                <a:gd name="T22" fmla="*/ 7 w 472"/>
                <a:gd name="T23" fmla="*/ 788 h 802"/>
                <a:gd name="T24" fmla="*/ 5 w 472"/>
                <a:gd name="T25" fmla="*/ 751 h 802"/>
                <a:gd name="T26" fmla="*/ 37 w 472"/>
                <a:gd name="T27" fmla="*/ 722 h 802"/>
                <a:gd name="T28" fmla="*/ 5 w 472"/>
                <a:gd name="T29" fmla="*/ 670 h 802"/>
                <a:gd name="T30" fmla="*/ 5 w 472"/>
                <a:gd name="T31" fmla="*/ 32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2" h="802">
                  <a:moveTo>
                    <a:pt x="5" y="32"/>
                  </a:moveTo>
                  <a:cubicBezTo>
                    <a:pt x="101" y="0"/>
                    <a:pt x="20" y="17"/>
                    <a:pt x="189" y="26"/>
                  </a:cubicBezTo>
                  <a:cubicBezTo>
                    <a:pt x="221" y="37"/>
                    <a:pt x="280" y="47"/>
                    <a:pt x="309" y="66"/>
                  </a:cubicBezTo>
                  <a:cubicBezTo>
                    <a:pt x="325" y="77"/>
                    <a:pt x="357" y="98"/>
                    <a:pt x="357" y="98"/>
                  </a:cubicBezTo>
                  <a:cubicBezTo>
                    <a:pt x="394" y="154"/>
                    <a:pt x="373" y="135"/>
                    <a:pt x="413" y="162"/>
                  </a:cubicBezTo>
                  <a:cubicBezTo>
                    <a:pt x="433" y="223"/>
                    <a:pt x="426" y="193"/>
                    <a:pt x="437" y="250"/>
                  </a:cubicBezTo>
                  <a:cubicBezTo>
                    <a:pt x="433" y="370"/>
                    <a:pt x="472" y="455"/>
                    <a:pt x="397" y="530"/>
                  </a:cubicBezTo>
                  <a:cubicBezTo>
                    <a:pt x="385" y="567"/>
                    <a:pt x="368" y="607"/>
                    <a:pt x="341" y="634"/>
                  </a:cubicBezTo>
                  <a:cubicBezTo>
                    <a:pt x="319" y="701"/>
                    <a:pt x="233" y="707"/>
                    <a:pt x="173" y="714"/>
                  </a:cubicBezTo>
                  <a:cubicBezTo>
                    <a:pt x="142" y="724"/>
                    <a:pt x="100" y="707"/>
                    <a:pt x="77" y="730"/>
                  </a:cubicBezTo>
                  <a:cubicBezTo>
                    <a:pt x="60" y="747"/>
                    <a:pt x="72" y="778"/>
                    <a:pt x="69" y="802"/>
                  </a:cubicBezTo>
                  <a:cubicBezTo>
                    <a:pt x="53" y="799"/>
                    <a:pt x="23" y="792"/>
                    <a:pt x="7" y="788"/>
                  </a:cubicBezTo>
                  <a:cubicBezTo>
                    <a:pt x="5" y="788"/>
                    <a:pt x="0" y="762"/>
                    <a:pt x="5" y="751"/>
                  </a:cubicBezTo>
                  <a:cubicBezTo>
                    <a:pt x="10" y="740"/>
                    <a:pt x="37" y="735"/>
                    <a:pt x="37" y="722"/>
                  </a:cubicBezTo>
                  <a:cubicBezTo>
                    <a:pt x="26" y="682"/>
                    <a:pt x="22" y="685"/>
                    <a:pt x="5" y="670"/>
                  </a:cubicBezTo>
                  <a:cubicBezTo>
                    <a:pt x="5" y="541"/>
                    <a:pt x="5" y="233"/>
                    <a:pt x="5" y="32"/>
                  </a:cubicBezTo>
                  <a:close/>
                </a:path>
              </a:pathLst>
            </a:custGeom>
            <a:solidFill>
              <a:schemeClr val="folHlink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Ø"/>
              </a:pPr>
              <a:endParaRPr lang="ru-RU" sz="2800" b="1">
                <a:solidFill>
                  <a:srgbClr val="FF0000"/>
                </a:solidFill>
                <a:latin typeface="Arial" charset="0"/>
              </a:endParaRPr>
            </a:p>
          </p:txBody>
        </p:sp>
        <p:grpSp>
          <p:nvGrpSpPr>
            <p:cNvPr id="350212" name="Group 4"/>
            <p:cNvGrpSpPr>
              <a:grpSpLocks/>
            </p:cNvGrpSpPr>
            <p:nvPr/>
          </p:nvGrpSpPr>
          <p:grpSpPr bwMode="auto">
            <a:xfrm rot="14964908" flipH="1">
              <a:off x="104" y="2441"/>
              <a:ext cx="452" cy="444"/>
              <a:chOff x="1727" y="866"/>
              <a:chExt cx="129" cy="157"/>
            </a:xfrm>
          </p:grpSpPr>
          <p:sp>
            <p:nvSpPr>
              <p:cNvPr id="350213" name="Freeform 5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Wingdings" pitchFamily="2" charset="2"/>
                  <a:buChar char="Ø"/>
                </a:pPr>
                <a:endParaRPr lang="ru-RU" sz="2800" b="1">
                  <a:solidFill>
                    <a:srgbClr val="FF0000"/>
                  </a:solidFill>
                  <a:latin typeface="Arial" charset="0"/>
                </a:endParaRPr>
              </a:p>
            </p:txBody>
          </p:sp>
          <p:sp>
            <p:nvSpPr>
              <p:cNvPr id="350214" name="Freeform 6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Wingdings" pitchFamily="2" charset="2"/>
                  <a:buChar char="Ø"/>
                </a:pPr>
                <a:endParaRPr lang="ru-RU" sz="2800" b="1">
                  <a:solidFill>
                    <a:srgbClr val="FF0000"/>
                  </a:solidFill>
                  <a:latin typeface="Arial" charset="0"/>
                </a:endParaRPr>
              </a:p>
            </p:txBody>
          </p:sp>
          <p:sp>
            <p:nvSpPr>
              <p:cNvPr id="350215" name="Freeform 7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Wingdings" pitchFamily="2" charset="2"/>
                  <a:buChar char="Ø"/>
                </a:pPr>
                <a:endParaRPr lang="ru-RU" sz="2800" b="1">
                  <a:solidFill>
                    <a:srgbClr val="FF0000"/>
                  </a:solidFill>
                  <a:latin typeface="Arial" charset="0"/>
                </a:endParaRPr>
              </a:p>
            </p:txBody>
          </p:sp>
        </p:grpSp>
        <p:sp>
          <p:nvSpPr>
            <p:cNvPr id="350216" name="Freeform 8"/>
            <p:cNvSpPr>
              <a:spLocks/>
            </p:cNvSpPr>
            <p:nvPr/>
          </p:nvSpPr>
          <p:spPr bwMode="ltGray">
            <a:xfrm>
              <a:off x="90" y="1736"/>
              <a:ext cx="710" cy="768"/>
            </a:xfrm>
            <a:custGeom>
              <a:avLst/>
              <a:gdLst>
                <a:gd name="T0" fmla="*/ 14 w 710"/>
                <a:gd name="T1" fmla="*/ 416 h 768"/>
                <a:gd name="T2" fmla="*/ 14 w 710"/>
                <a:gd name="T3" fmla="*/ 272 h 768"/>
                <a:gd name="T4" fmla="*/ 102 w 710"/>
                <a:gd name="T5" fmla="*/ 144 h 768"/>
                <a:gd name="T6" fmla="*/ 150 w 710"/>
                <a:gd name="T7" fmla="*/ 96 h 768"/>
                <a:gd name="T8" fmla="*/ 198 w 710"/>
                <a:gd name="T9" fmla="*/ 64 h 768"/>
                <a:gd name="T10" fmla="*/ 350 w 710"/>
                <a:gd name="T11" fmla="*/ 0 h 768"/>
                <a:gd name="T12" fmla="*/ 534 w 710"/>
                <a:gd name="T13" fmla="*/ 8 h 768"/>
                <a:gd name="T14" fmla="*/ 662 w 710"/>
                <a:gd name="T15" fmla="*/ 96 h 768"/>
                <a:gd name="T16" fmla="*/ 710 w 710"/>
                <a:gd name="T17" fmla="*/ 200 h 768"/>
                <a:gd name="T18" fmla="*/ 702 w 710"/>
                <a:gd name="T19" fmla="*/ 400 h 768"/>
                <a:gd name="T20" fmla="*/ 678 w 710"/>
                <a:gd name="T21" fmla="*/ 448 h 768"/>
                <a:gd name="T22" fmla="*/ 550 w 710"/>
                <a:gd name="T23" fmla="*/ 632 h 768"/>
                <a:gd name="T24" fmla="*/ 518 w 710"/>
                <a:gd name="T25" fmla="*/ 656 h 768"/>
                <a:gd name="T26" fmla="*/ 470 w 710"/>
                <a:gd name="T27" fmla="*/ 664 h 768"/>
                <a:gd name="T28" fmla="*/ 518 w 710"/>
                <a:gd name="T29" fmla="*/ 680 h 768"/>
                <a:gd name="T30" fmla="*/ 566 w 710"/>
                <a:gd name="T31" fmla="*/ 696 h 768"/>
                <a:gd name="T32" fmla="*/ 574 w 710"/>
                <a:gd name="T33" fmla="*/ 720 h 768"/>
                <a:gd name="T34" fmla="*/ 526 w 710"/>
                <a:gd name="T35" fmla="*/ 736 h 768"/>
                <a:gd name="T36" fmla="*/ 502 w 710"/>
                <a:gd name="T37" fmla="*/ 752 h 768"/>
                <a:gd name="T38" fmla="*/ 454 w 710"/>
                <a:gd name="T39" fmla="*/ 768 h 768"/>
                <a:gd name="T40" fmla="*/ 438 w 710"/>
                <a:gd name="T41" fmla="*/ 712 h 768"/>
                <a:gd name="T42" fmla="*/ 246 w 710"/>
                <a:gd name="T43" fmla="*/ 688 h 768"/>
                <a:gd name="T44" fmla="*/ 134 w 710"/>
                <a:gd name="T45" fmla="*/ 648 h 768"/>
                <a:gd name="T46" fmla="*/ 110 w 710"/>
                <a:gd name="T47" fmla="*/ 624 h 768"/>
                <a:gd name="T48" fmla="*/ 78 w 710"/>
                <a:gd name="T49" fmla="*/ 576 h 768"/>
                <a:gd name="T50" fmla="*/ 54 w 710"/>
                <a:gd name="T51" fmla="*/ 464 h 768"/>
                <a:gd name="T52" fmla="*/ 30 w 710"/>
                <a:gd name="T53" fmla="*/ 408 h 768"/>
                <a:gd name="T54" fmla="*/ 22 w 710"/>
                <a:gd name="T55" fmla="*/ 384 h 768"/>
                <a:gd name="T56" fmla="*/ 14 w 710"/>
                <a:gd name="T57" fmla="*/ 416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10" h="768">
                  <a:moveTo>
                    <a:pt x="14" y="416"/>
                  </a:moveTo>
                  <a:cubicBezTo>
                    <a:pt x="6" y="353"/>
                    <a:pt x="0" y="339"/>
                    <a:pt x="14" y="272"/>
                  </a:cubicBezTo>
                  <a:cubicBezTo>
                    <a:pt x="24" y="227"/>
                    <a:pt x="72" y="178"/>
                    <a:pt x="102" y="144"/>
                  </a:cubicBezTo>
                  <a:cubicBezTo>
                    <a:pt x="117" y="127"/>
                    <a:pt x="134" y="112"/>
                    <a:pt x="150" y="96"/>
                  </a:cubicBezTo>
                  <a:cubicBezTo>
                    <a:pt x="164" y="82"/>
                    <a:pt x="198" y="64"/>
                    <a:pt x="198" y="64"/>
                  </a:cubicBezTo>
                  <a:cubicBezTo>
                    <a:pt x="231" y="14"/>
                    <a:pt x="294" y="7"/>
                    <a:pt x="350" y="0"/>
                  </a:cubicBezTo>
                  <a:cubicBezTo>
                    <a:pt x="411" y="3"/>
                    <a:pt x="473" y="1"/>
                    <a:pt x="534" y="8"/>
                  </a:cubicBezTo>
                  <a:cubicBezTo>
                    <a:pt x="582" y="13"/>
                    <a:pt x="624" y="71"/>
                    <a:pt x="662" y="96"/>
                  </a:cubicBezTo>
                  <a:cubicBezTo>
                    <a:pt x="691" y="140"/>
                    <a:pt x="698" y="151"/>
                    <a:pt x="710" y="200"/>
                  </a:cubicBezTo>
                  <a:cubicBezTo>
                    <a:pt x="707" y="267"/>
                    <a:pt x="707" y="333"/>
                    <a:pt x="702" y="400"/>
                  </a:cubicBezTo>
                  <a:cubicBezTo>
                    <a:pt x="700" y="423"/>
                    <a:pt x="688" y="428"/>
                    <a:pt x="678" y="448"/>
                  </a:cubicBezTo>
                  <a:cubicBezTo>
                    <a:pt x="646" y="512"/>
                    <a:pt x="626" y="607"/>
                    <a:pt x="550" y="632"/>
                  </a:cubicBezTo>
                  <a:cubicBezTo>
                    <a:pt x="539" y="640"/>
                    <a:pt x="530" y="651"/>
                    <a:pt x="518" y="656"/>
                  </a:cubicBezTo>
                  <a:cubicBezTo>
                    <a:pt x="503" y="662"/>
                    <a:pt x="470" y="648"/>
                    <a:pt x="470" y="664"/>
                  </a:cubicBezTo>
                  <a:cubicBezTo>
                    <a:pt x="470" y="681"/>
                    <a:pt x="502" y="675"/>
                    <a:pt x="518" y="680"/>
                  </a:cubicBezTo>
                  <a:cubicBezTo>
                    <a:pt x="534" y="685"/>
                    <a:pt x="566" y="696"/>
                    <a:pt x="566" y="696"/>
                  </a:cubicBezTo>
                  <a:cubicBezTo>
                    <a:pt x="569" y="704"/>
                    <a:pt x="580" y="714"/>
                    <a:pt x="574" y="720"/>
                  </a:cubicBezTo>
                  <a:cubicBezTo>
                    <a:pt x="562" y="732"/>
                    <a:pt x="542" y="731"/>
                    <a:pt x="526" y="736"/>
                  </a:cubicBezTo>
                  <a:cubicBezTo>
                    <a:pt x="517" y="739"/>
                    <a:pt x="511" y="748"/>
                    <a:pt x="502" y="752"/>
                  </a:cubicBezTo>
                  <a:cubicBezTo>
                    <a:pt x="487" y="759"/>
                    <a:pt x="454" y="768"/>
                    <a:pt x="454" y="768"/>
                  </a:cubicBezTo>
                  <a:cubicBezTo>
                    <a:pt x="448" y="750"/>
                    <a:pt x="453" y="725"/>
                    <a:pt x="438" y="712"/>
                  </a:cubicBezTo>
                  <a:cubicBezTo>
                    <a:pt x="407" y="685"/>
                    <a:pt x="256" y="689"/>
                    <a:pt x="246" y="688"/>
                  </a:cubicBezTo>
                  <a:cubicBezTo>
                    <a:pt x="207" y="680"/>
                    <a:pt x="166" y="674"/>
                    <a:pt x="134" y="648"/>
                  </a:cubicBezTo>
                  <a:cubicBezTo>
                    <a:pt x="125" y="641"/>
                    <a:pt x="117" y="633"/>
                    <a:pt x="110" y="624"/>
                  </a:cubicBezTo>
                  <a:cubicBezTo>
                    <a:pt x="98" y="609"/>
                    <a:pt x="78" y="576"/>
                    <a:pt x="78" y="576"/>
                  </a:cubicBezTo>
                  <a:cubicBezTo>
                    <a:pt x="66" y="506"/>
                    <a:pt x="74" y="544"/>
                    <a:pt x="54" y="464"/>
                  </a:cubicBezTo>
                  <a:cubicBezTo>
                    <a:pt x="37" y="397"/>
                    <a:pt x="58" y="463"/>
                    <a:pt x="30" y="408"/>
                  </a:cubicBezTo>
                  <a:cubicBezTo>
                    <a:pt x="26" y="400"/>
                    <a:pt x="30" y="380"/>
                    <a:pt x="22" y="384"/>
                  </a:cubicBezTo>
                  <a:cubicBezTo>
                    <a:pt x="12" y="389"/>
                    <a:pt x="17" y="405"/>
                    <a:pt x="14" y="416"/>
                  </a:cubicBez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Ø"/>
              </a:pPr>
              <a:endParaRPr lang="ru-RU" sz="2800" b="1">
                <a:solidFill>
                  <a:srgbClr val="FF0000"/>
                </a:solidFill>
                <a:latin typeface="Arial" charset="0"/>
              </a:endParaRPr>
            </a:p>
          </p:txBody>
        </p:sp>
        <p:grpSp>
          <p:nvGrpSpPr>
            <p:cNvPr id="350217" name="Group 9"/>
            <p:cNvGrpSpPr>
              <a:grpSpLocks/>
            </p:cNvGrpSpPr>
            <p:nvPr/>
          </p:nvGrpSpPr>
          <p:grpSpPr bwMode="auto">
            <a:xfrm rot="416244">
              <a:off x="9" y="1746"/>
              <a:ext cx="1771" cy="1741"/>
              <a:chOff x="41" y="2787"/>
              <a:chExt cx="902" cy="833"/>
            </a:xfrm>
          </p:grpSpPr>
          <p:sp>
            <p:nvSpPr>
              <p:cNvPr id="350218" name="Freeform 10"/>
              <p:cNvSpPr>
                <a:spLocks/>
              </p:cNvSpPr>
              <p:nvPr userDrawn="1"/>
            </p:nvSpPr>
            <p:spPr bwMode="ltGray">
              <a:xfrm rot="373331" flipH="1">
                <a:off x="125" y="2787"/>
                <a:ext cx="313" cy="303"/>
              </a:xfrm>
              <a:custGeom>
                <a:avLst/>
                <a:gdLst>
                  <a:gd name="T0" fmla="*/ 46 w 217"/>
                  <a:gd name="T1" fmla="*/ 210 h 210"/>
                  <a:gd name="T2" fmla="*/ 37 w 217"/>
                  <a:gd name="T3" fmla="*/ 198 h 210"/>
                  <a:gd name="T4" fmla="*/ 26 w 217"/>
                  <a:gd name="T5" fmla="*/ 181 h 210"/>
                  <a:gd name="T6" fmla="*/ 15 w 217"/>
                  <a:gd name="T7" fmla="*/ 159 h 210"/>
                  <a:gd name="T8" fmla="*/ 5 w 217"/>
                  <a:gd name="T9" fmla="*/ 135 h 210"/>
                  <a:gd name="T10" fmla="*/ 0 w 217"/>
                  <a:gd name="T11" fmla="*/ 109 h 210"/>
                  <a:gd name="T12" fmla="*/ 1 w 217"/>
                  <a:gd name="T13" fmla="*/ 82 h 210"/>
                  <a:gd name="T14" fmla="*/ 9 w 217"/>
                  <a:gd name="T15" fmla="*/ 57 h 210"/>
                  <a:gd name="T16" fmla="*/ 27 w 217"/>
                  <a:gd name="T17" fmla="*/ 35 h 210"/>
                  <a:gd name="T18" fmla="*/ 45 w 217"/>
                  <a:gd name="T19" fmla="*/ 22 h 210"/>
                  <a:gd name="T20" fmla="*/ 60 w 217"/>
                  <a:gd name="T21" fmla="*/ 12 h 210"/>
                  <a:gd name="T22" fmla="*/ 72 w 217"/>
                  <a:gd name="T23" fmla="*/ 7 h 210"/>
                  <a:gd name="T24" fmla="*/ 81 w 217"/>
                  <a:gd name="T25" fmla="*/ 5 h 210"/>
                  <a:gd name="T26" fmla="*/ 88 w 217"/>
                  <a:gd name="T27" fmla="*/ 5 h 210"/>
                  <a:gd name="T28" fmla="*/ 104 w 217"/>
                  <a:gd name="T29" fmla="*/ 0 h 210"/>
                  <a:gd name="T30" fmla="*/ 148 w 217"/>
                  <a:gd name="T31" fmla="*/ 8 h 210"/>
                  <a:gd name="T32" fmla="*/ 160 w 217"/>
                  <a:gd name="T33" fmla="*/ 12 h 210"/>
                  <a:gd name="T34" fmla="*/ 172 w 217"/>
                  <a:gd name="T35" fmla="*/ 15 h 210"/>
                  <a:gd name="T36" fmla="*/ 182 w 217"/>
                  <a:gd name="T37" fmla="*/ 19 h 210"/>
                  <a:gd name="T38" fmla="*/ 190 w 217"/>
                  <a:gd name="T39" fmla="*/ 23 h 210"/>
                  <a:gd name="T40" fmla="*/ 198 w 217"/>
                  <a:gd name="T41" fmla="*/ 27 h 210"/>
                  <a:gd name="T42" fmla="*/ 205 w 217"/>
                  <a:gd name="T43" fmla="*/ 32 h 210"/>
                  <a:gd name="T44" fmla="*/ 211 w 217"/>
                  <a:gd name="T45" fmla="*/ 38 h 210"/>
                  <a:gd name="T46" fmla="*/ 217 w 217"/>
                  <a:gd name="T47" fmla="*/ 45 h 210"/>
                  <a:gd name="T48" fmla="*/ 205 w 217"/>
                  <a:gd name="T49" fmla="*/ 40 h 210"/>
                  <a:gd name="T50" fmla="*/ 194 w 217"/>
                  <a:gd name="T51" fmla="*/ 36 h 210"/>
                  <a:gd name="T52" fmla="*/ 183 w 217"/>
                  <a:gd name="T53" fmla="*/ 33 h 210"/>
                  <a:gd name="T54" fmla="*/ 172 w 217"/>
                  <a:gd name="T55" fmla="*/ 30 h 210"/>
                  <a:gd name="T56" fmla="*/ 163 w 217"/>
                  <a:gd name="T57" fmla="*/ 27 h 210"/>
                  <a:gd name="T58" fmla="*/ 153 w 217"/>
                  <a:gd name="T59" fmla="*/ 26 h 210"/>
                  <a:gd name="T60" fmla="*/ 143 w 217"/>
                  <a:gd name="T61" fmla="*/ 24 h 210"/>
                  <a:gd name="T62" fmla="*/ 134 w 217"/>
                  <a:gd name="T63" fmla="*/ 24 h 210"/>
                  <a:gd name="T64" fmla="*/ 125 w 217"/>
                  <a:gd name="T65" fmla="*/ 24 h 210"/>
                  <a:gd name="T66" fmla="*/ 116 w 217"/>
                  <a:gd name="T67" fmla="*/ 25 h 210"/>
                  <a:gd name="T68" fmla="*/ 107 w 217"/>
                  <a:gd name="T69" fmla="*/ 27 h 210"/>
                  <a:gd name="T70" fmla="*/ 99 w 217"/>
                  <a:gd name="T71" fmla="*/ 29 h 210"/>
                  <a:gd name="T72" fmla="*/ 91 w 217"/>
                  <a:gd name="T73" fmla="*/ 33 h 210"/>
                  <a:gd name="T74" fmla="*/ 82 w 217"/>
                  <a:gd name="T75" fmla="*/ 36 h 210"/>
                  <a:gd name="T76" fmla="*/ 74 w 217"/>
                  <a:gd name="T77" fmla="*/ 41 h 210"/>
                  <a:gd name="T78" fmla="*/ 66 w 217"/>
                  <a:gd name="T79" fmla="*/ 46 h 210"/>
                  <a:gd name="T80" fmla="*/ 52 w 217"/>
                  <a:gd name="T81" fmla="*/ 61 h 210"/>
                  <a:gd name="T82" fmla="*/ 42 w 217"/>
                  <a:gd name="T83" fmla="*/ 80 h 210"/>
                  <a:gd name="T84" fmla="*/ 37 w 217"/>
                  <a:gd name="T85" fmla="*/ 103 h 210"/>
                  <a:gd name="T86" fmla="*/ 35 w 217"/>
                  <a:gd name="T87" fmla="*/ 126 h 210"/>
                  <a:gd name="T88" fmla="*/ 35 w 217"/>
                  <a:gd name="T89" fmla="*/ 151 h 210"/>
                  <a:gd name="T90" fmla="*/ 38 w 217"/>
                  <a:gd name="T91" fmla="*/ 174 h 210"/>
                  <a:gd name="T92" fmla="*/ 41 w 217"/>
                  <a:gd name="T93" fmla="*/ 194 h 210"/>
                  <a:gd name="T94" fmla="*/ 46 w 217"/>
                  <a:gd name="T95" fmla="*/ 21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17" h="210">
                    <a:moveTo>
                      <a:pt x="46" y="210"/>
                    </a:moveTo>
                    <a:lnTo>
                      <a:pt x="37" y="198"/>
                    </a:lnTo>
                    <a:lnTo>
                      <a:pt x="26" y="181"/>
                    </a:lnTo>
                    <a:lnTo>
                      <a:pt x="15" y="159"/>
                    </a:lnTo>
                    <a:lnTo>
                      <a:pt x="5" y="135"/>
                    </a:lnTo>
                    <a:lnTo>
                      <a:pt x="0" y="109"/>
                    </a:lnTo>
                    <a:lnTo>
                      <a:pt x="1" y="82"/>
                    </a:lnTo>
                    <a:lnTo>
                      <a:pt x="9" y="57"/>
                    </a:lnTo>
                    <a:lnTo>
                      <a:pt x="27" y="35"/>
                    </a:lnTo>
                    <a:lnTo>
                      <a:pt x="45" y="22"/>
                    </a:lnTo>
                    <a:lnTo>
                      <a:pt x="60" y="12"/>
                    </a:lnTo>
                    <a:lnTo>
                      <a:pt x="72" y="7"/>
                    </a:lnTo>
                    <a:lnTo>
                      <a:pt x="81" y="5"/>
                    </a:lnTo>
                    <a:lnTo>
                      <a:pt x="88" y="5"/>
                    </a:lnTo>
                    <a:lnTo>
                      <a:pt x="104" y="0"/>
                    </a:lnTo>
                    <a:lnTo>
                      <a:pt x="148" y="8"/>
                    </a:lnTo>
                    <a:lnTo>
                      <a:pt x="160" y="12"/>
                    </a:lnTo>
                    <a:lnTo>
                      <a:pt x="172" y="15"/>
                    </a:lnTo>
                    <a:lnTo>
                      <a:pt x="182" y="19"/>
                    </a:lnTo>
                    <a:lnTo>
                      <a:pt x="190" y="23"/>
                    </a:lnTo>
                    <a:lnTo>
                      <a:pt x="198" y="27"/>
                    </a:lnTo>
                    <a:lnTo>
                      <a:pt x="205" y="32"/>
                    </a:lnTo>
                    <a:lnTo>
                      <a:pt x="211" y="38"/>
                    </a:lnTo>
                    <a:lnTo>
                      <a:pt x="217" y="45"/>
                    </a:lnTo>
                    <a:lnTo>
                      <a:pt x="205" y="40"/>
                    </a:lnTo>
                    <a:lnTo>
                      <a:pt x="194" y="36"/>
                    </a:lnTo>
                    <a:lnTo>
                      <a:pt x="183" y="33"/>
                    </a:lnTo>
                    <a:lnTo>
                      <a:pt x="172" y="30"/>
                    </a:lnTo>
                    <a:lnTo>
                      <a:pt x="163" y="27"/>
                    </a:lnTo>
                    <a:lnTo>
                      <a:pt x="153" y="26"/>
                    </a:lnTo>
                    <a:lnTo>
                      <a:pt x="143" y="24"/>
                    </a:lnTo>
                    <a:lnTo>
                      <a:pt x="134" y="24"/>
                    </a:lnTo>
                    <a:lnTo>
                      <a:pt x="125" y="24"/>
                    </a:lnTo>
                    <a:lnTo>
                      <a:pt x="116" y="25"/>
                    </a:lnTo>
                    <a:lnTo>
                      <a:pt x="107" y="27"/>
                    </a:lnTo>
                    <a:lnTo>
                      <a:pt x="99" y="29"/>
                    </a:lnTo>
                    <a:lnTo>
                      <a:pt x="91" y="33"/>
                    </a:lnTo>
                    <a:lnTo>
                      <a:pt x="82" y="36"/>
                    </a:lnTo>
                    <a:lnTo>
                      <a:pt x="74" y="41"/>
                    </a:lnTo>
                    <a:lnTo>
                      <a:pt x="66" y="46"/>
                    </a:lnTo>
                    <a:lnTo>
                      <a:pt x="52" y="61"/>
                    </a:lnTo>
                    <a:lnTo>
                      <a:pt x="42" y="80"/>
                    </a:lnTo>
                    <a:lnTo>
                      <a:pt x="37" y="103"/>
                    </a:lnTo>
                    <a:lnTo>
                      <a:pt x="35" y="126"/>
                    </a:lnTo>
                    <a:lnTo>
                      <a:pt x="35" y="151"/>
                    </a:lnTo>
                    <a:lnTo>
                      <a:pt x="38" y="174"/>
                    </a:lnTo>
                    <a:lnTo>
                      <a:pt x="41" y="194"/>
                    </a:lnTo>
                    <a:lnTo>
                      <a:pt x="46" y="21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Wingdings" pitchFamily="2" charset="2"/>
                  <a:buChar char="Ø"/>
                </a:pPr>
                <a:endParaRPr lang="ru-RU" sz="2800" b="1">
                  <a:solidFill>
                    <a:srgbClr val="FF0000"/>
                  </a:solidFill>
                  <a:latin typeface="Arial" charset="0"/>
                </a:endParaRPr>
              </a:p>
            </p:txBody>
          </p:sp>
          <p:sp>
            <p:nvSpPr>
              <p:cNvPr id="350219" name="Freeform 11"/>
              <p:cNvSpPr>
                <a:spLocks/>
              </p:cNvSpPr>
              <p:nvPr userDrawn="1"/>
            </p:nvSpPr>
            <p:spPr bwMode="ltGray">
              <a:xfrm rot="373331" flipH="1">
                <a:off x="41" y="2843"/>
                <a:ext cx="262" cy="308"/>
              </a:xfrm>
              <a:custGeom>
                <a:avLst/>
                <a:gdLst>
                  <a:gd name="T0" fmla="*/ 109 w 182"/>
                  <a:gd name="T1" fmla="*/ 0 h 213"/>
                  <a:gd name="T2" fmla="*/ 112 w 182"/>
                  <a:gd name="T3" fmla="*/ 2 h 213"/>
                  <a:gd name="T4" fmla="*/ 118 w 182"/>
                  <a:gd name="T5" fmla="*/ 8 h 213"/>
                  <a:gd name="T6" fmla="*/ 127 w 182"/>
                  <a:gd name="T7" fmla="*/ 18 h 213"/>
                  <a:gd name="T8" fmla="*/ 137 w 182"/>
                  <a:gd name="T9" fmla="*/ 33 h 213"/>
                  <a:gd name="T10" fmla="*/ 145 w 182"/>
                  <a:gd name="T11" fmla="*/ 52 h 213"/>
                  <a:gd name="T12" fmla="*/ 150 w 182"/>
                  <a:gd name="T13" fmla="*/ 76 h 213"/>
                  <a:gd name="T14" fmla="*/ 150 w 182"/>
                  <a:gd name="T15" fmla="*/ 105 h 213"/>
                  <a:gd name="T16" fmla="*/ 144 w 182"/>
                  <a:gd name="T17" fmla="*/ 139 h 213"/>
                  <a:gd name="T18" fmla="*/ 140 w 182"/>
                  <a:gd name="T19" fmla="*/ 149 h 213"/>
                  <a:gd name="T20" fmla="*/ 136 w 182"/>
                  <a:gd name="T21" fmla="*/ 157 h 213"/>
                  <a:gd name="T22" fmla="*/ 131 w 182"/>
                  <a:gd name="T23" fmla="*/ 165 h 213"/>
                  <a:gd name="T24" fmla="*/ 125 w 182"/>
                  <a:gd name="T25" fmla="*/ 173 h 213"/>
                  <a:gd name="T26" fmla="*/ 117 w 182"/>
                  <a:gd name="T27" fmla="*/ 180 h 213"/>
                  <a:gd name="T28" fmla="*/ 110 w 182"/>
                  <a:gd name="T29" fmla="*/ 185 h 213"/>
                  <a:gd name="T30" fmla="*/ 102 w 182"/>
                  <a:gd name="T31" fmla="*/ 191 h 213"/>
                  <a:gd name="T32" fmla="*/ 92 w 182"/>
                  <a:gd name="T33" fmla="*/ 195 h 213"/>
                  <a:gd name="T34" fmla="*/ 82 w 182"/>
                  <a:gd name="T35" fmla="*/ 197 h 213"/>
                  <a:gd name="T36" fmla="*/ 72 w 182"/>
                  <a:gd name="T37" fmla="*/ 200 h 213"/>
                  <a:gd name="T38" fmla="*/ 61 w 182"/>
                  <a:gd name="T39" fmla="*/ 201 h 213"/>
                  <a:gd name="T40" fmla="*/ 49 w 182"/>
                  <a:gd name="T41" fmla="*/ 201 h 213"/>
                  <a:gd name="T42" fmla="*/ 37 w 182"/>
                  <a:gd name="T43" fmla="*/ 200 h 213"/>
                  <a:gd name="T44" fmla="*/ 25 w 182"/>
                  <a:gd name="T45" fmla="*/ 197 h 213"/>
                  <a:gd name="T46" fmla="*/ 12 w 182"/>
                  <a:gd name="T47" fmla="*/ 193 h 213"/>
                  <a:gd name="T48" fmla="*/ 0 w 182"/>
                  <a:gd name="T49" fmla="*/ 188 h 213"/>
                  <a:gd name="T50" fmla="*/ 11 w 182"/>
                  <a:gd name="T51" fmla="*/ 195 h 213"/>
                  <a:gd name="T52" fmla="*/ 22 w 182"/>
                  <a:gd name="T53" fmla="*/ 200 h 213"/>
                  <a:gd name="T54" fmla="*/ 33 w 182"/>
                  <a:gd name="T55" fmla="*/ 205 h 213"/>
                  <a:gd name="T56" fmla="*/ 43 w 182"/>
                  <a:gd name="T57" fmla="*/ 208 h 213"/>
                  <a:gd name="T58" fmla="*/ 53 w 182"/>
                  <a:gd name="T59" fmla="*/ 211 h 213"/>
                  <a:gd name="T60" fmla="*/ 63 w 182"/>
                  <a:gd name="T61" fmla="*/ 212 h 213"/>
                  <a:gd name="T62" fmla="*/ 73 w 182"/>
                  <a:gd name="T63" fmla="*/ 213 h 213"/>
                  <a:gd name="T64" fmla="*/ 83 w 182"/>
                  <a:gd name="T65" fmla="*/ 213 h 213"/>
                  <a:gd name="T66" fmla="*/ 91 w 182"/>
                  <a:gd name="T67" fmla="*/ 212 h 213"/>
                  <a:gd name="T68" fmla="*/ 100 w 182"/>
                  <a:gd name="T69" fmla="*/ 210 h 213"/>
                  <a:gd name="T70" fmla="*/ 108 w 182"/>
                  <a:gd name="T71" fmla="*/ 208 h 213"/>
                  <a:gd name="T72" fmla="*/ 116 w 182"/>
                  <a:gd name="T73" fmla="*/ 206 h 213"/>
                  <a:gd name="T74" fmla="*/ 123 w 182"/>
                  <a:gd name="T75" fmla="*/ 203 h 213"/>
                  <a:gd name="T76" fmla="*/ 130 w 182"/>
                  <a:gd name="T77" fmla="*/ 199 h 213"/>
                  <a:gd name="T78" fmla="*/ 136 w 182"/>
                  <a:gd name="T79" fmla="*/ 195 h 213"/>
                  <a:gd name="T80" fmla="*/ 142 w 182"/>
                  <a:gd name="T81" fmla="*/ 191 h 213"/>
                  <a:gd name="T82" fmla="*/ 158 w 182"/>
                  <a:gd name="T83" fmla="*/ 176 h 213"/>
                  <a:gd name="T84" fmla="*/ 169 w 182"/>
                  <a:gd name="T85" fmla="*/ 161 h 213"/>
                  <a:gd name="T86" fmla="*/ 176 w 182"/>
                  <a:gd name="T87" fmla="*/ 144 h 213"/>
                  <a:gd name="T88" fmla="*/ 179 w 182"/>
                  <a:gd name="T89" fmla="*/ 128 h 213"/>
                  <a:gd name="T90" fmla="*/ 181 w 182"/>
                  <a:gd name="T91" fmla="*/ 111 h 213"/>
                  <a:gd name="T92" fmla="*/ 181 w 182"/>
                  <a:gd name="T93" fmla="*/ 95 h 213"/>
                  <a:gd name="T94" fmla="*/ 182 w 182"/>
                  <a:gd name="T95" fmla="*/ 79 h 213"/>
                  <a:gd name="T96" fmla="*/ 173 w 182"/>
                  <a:gd name="T97" fmla="*/ 46 h 213"/>
                  <a:gd name="T98" fmla="*/ 156 w 182"/>
                  <a:gd name="T99" fmla="*/ 21 h 213"/>
                  <a:gd name="T100" fmla="*/ 151 w 182"/>
                  <a:gd name="T101" fmla="*/ 18 h 213"/>
                  <a:gd name="T102" fmla="*/ 147 w 182"/>
                  <a:gd name="T103" fmla="*/ 15 h 213"/>
                  <a:gd name="T104" fmla="*/ 142 w 182"/>
                  <a:gd name="T105" fmla="*/ 13 h 213"/>
                  <a:gd name="T106" fmla="*/ 138 w 182"/>
                  <a:gd name="T107" fmla="*/ 11 h 213"/>
                  <a:gd name="T108" fmla="*/ 132 w 182"/>
                  <a:gd name="T109" fmla="*/ 9 h 213"/>
                  <a:gd name="T110" fmla="*/ 126 w 182"/>
                  <a:gd name="T111" fmla="*/ 6 h 213"/>
                  <a:gd name="T112" fmla="*/ 119 w 182"/>
                  <a:gd name="T113" fmla="*/ 3 h 213"/>
                  <a:gd name="T114" fmla="*/ 109 w 182"/>
                  <a:gd name="T115" fmla="*/ 0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82" h="213">
                    <a:moveTo>
                      <a:pt x="109" y="0"/>
                    </a:moveTo>
                    <a:lnTo>
                      <a:pt x="112" y="2"/>
                    </a:lnTo>
                    <a:lnTo>
                      <a:pt x="118" y="8"/>
                    </a:lnTo>
                    <a:lnTo>
                      <a:pt x="127" y="18"/>
                    </a:lnTo>
                    <a:lnTo>
                      <a:pt x="137" y="33"/>
                    </a:lnTo>
                    <a:lnTo>
                      <a:pt x="145" y="52"/>
                    </a:lnTo>
                    <a:lnTo>
                      <a:pt x="150" y="76"/>
                    </a:lnTo>
                    <a:lnTo>
                      <a:pt x="150" y="105"/>
                    </a:lnTo>
                    <a:lnTo>
                      <a:pt x="144" y="139"/>
                    </a:lnTo>
                    <a:lnTo>
                      <a:pt x="140" y="149"/>
                    </a:lnTo>
                    <a:lnTo>
                      <a:pt x="136" y="157"/>
                    </a:lnTo>
                    <a:lnTo>
                      <a:pt x="131" y="165"/>
                    </a:lnTo>
                    <a:lnTo>
                      <a:pt x="125" y="173"/>
                    </a:lnTo>
                    <a:lnTo>
                      <a:pt x="117" y="180"/>
                    </a:lnTo>
                    <a:lnTo>
                      <a:pt x="110" y="185"/>
                    </a:lnTo>
                    <a:lnTo>
                      <a:pt x="102" y="191"/>
                    </a:lnTo>
                    <a:lnTo>
                      <a:pt x="92" y="195"/>
                    </a:lnTo>
                    <a:lnTo>
                      <a:pt x="82" y="197"/>
                    </a:lnTo>
                    <a:lnTo>
                      <a:pt x="72" y="200"/>
                    </a:lnTo>
                    <a:lnTo>
                      <a:pt x="61" y="201"/>
                    </a:lnTo>
                    <a:lnTo>
                      <a:pt x="49" y="201"/>
                    </a:lnTo>
                    <a:lnTo>
                      <a:pt x="37" y="200"/>
                    </a:lnTo>
                    <a:lnTo>
                      <a:pt x="25" y="197"/>
                    </a:lnTo>
                    <a:lnTo>
                      <a:pt x="12" y="193"/>
                    </a:lnTo>
                    <a:lnTo>
                      <a:pt x="0" y="188"/>
                    </a:lnTo>
                    <a:lnTo>
                      <a:pt x="11" y="195"/>
                    </a:lnTo>
                    <a:lnTo>
                      <a:pt x="22" y="200"/>
                    </a:lnTo>
                    <a:lnTo>
                      <a:pt x="33" y="205"/>
                    </a:lnTo>
                    <a:lnTo>
                      <a:pt x="43" y="208"/>
                    </a:lnTo>
                    <a:lnTo>
                      <a:pt x="53" y="211"/>
                    </a:lnTo>
                    <a:lnTo>
                      <a:pt x="63" y="212"/>
                    </a:lnTo>
                    <a:lnTo>
                      <a:pt x="73" y="213"/>
                    </a:lnTo>
                    <a:lnTo>
                      <a:pt x="83" y="213"/>
                    </a:lnTo>
                    <a:lnTo>
                      <a:pt x="91" y="212"/>
                    </a:lnTo>
                    <a:lnTo>
                      <a:pt x="100" y="210"/>
                    </a:lnTo>
                    <a:lnTo>
                      <a:pt x="108" y="208"/>
                    </a:lnTo>
                    <a:lnTo>
                      <a:pt x="116" y="206"/>
                    </a:lnTo>
                    <a:lnTo>
                      <a:pt x="123" y="203"/>
                    </a:lnTo>
                    <a:lnTo>
                      <a:pt x="130" y="199"/>
                    </a:lnTo>
                    <a:lnTo>
                      <a:pt x="136" y="195"/>
                    </a:lnTo>
                    <a:lnTo>
                      <a:pt x="142" y="191"/>
                    </a:lnTo>
                    <a:lnTo>
                      <a:pt x="158" y="176"/>
                    </a:lnTo>
                    <a:lnTo>
                      <a:pt x="169" y="161"/>
                    </a:lnTo>
                    <a:lnTo>
                      <a:pt x="176" y="144"/>
                    </a:lnTo>
                    <a:lnTo>
                      <a:pt x="179" y="128"/>
                    </a:lnTo>
                    <a:lnTo>
                      <a:pt x="181" y="111"/>
                    </a:lnTo>
                    <a:lnTo>
                      <a:pt x="181" y="95"/>
                    </a:lnTo>
                    <a:lnTo>
                      <a:pt x="182" y="79"/>
                    </a:lnTo>
                    <a:lnTo>
                      <a:pt x="173" y="46"/>
                    </a:lnTo>
                    <a:lnTo>
                      <a:pt x="156" y="21"/>
                    </a:lnTo>
                    <a:lnTo>
                      <a:pt x="151" y="18"/>
                    </a:lnTo>
                    <a:lnTo>
                      <a:pt x="147" y="15"/>
                    </a:lnTo>
                    <a:lnTo>
                      <a:pt x="142" y="13"/>
                    </a:lnTo>
                    <a:lnTo>
                      <a:pt x="138" y="11"/>
                    </a:lnTo>
                    <a:lnTo>
                      <a:pt x="132" y="9"/>
                    </a:lnTo>
                    <a:lnTo>
                      <a:pt x="126" y="6"/>
                    </a:lnTo>
                    <a:lnTo>
                      <a:pt x="119" y="3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Wingdings" pitchFamily="2" charset="2"/>
                  <a:buChar char="Ø"/>
                </a:pPr>
                <a:endParaRPr lang="ru-RU" sz="2800" b="1">
                  <a:solidFill>
                    <a:srgbClr val="FF0000"/>
                  </a:solidFill>
                  <a:latin typeface="Arial" charset="0"/>
                </a:endParaRPr>
              </a:p>
            </p:txBody>
          </p:sp>
          <p:sp>
            <p:nvSpPr>
              <p:cNvPr id="350220" name="Freeform 12"/>
              <p:cNvSpPr>
                <a:spLocks/>
              </p:cNvSpPr>
              <p:nvPr userDrawn="1"/>
            </p:nvSpPr>
            <p:spPr bwMode="ltGray">
              <a:xfrm rot="373331" flipH="1">
                <a:off x="121" y="2907"/>
                <a:ext cx="93" cy="156"/>
              </a:xfrm>
              <a:custGeom>
                <a:avLst/>
                <a:gdLst>
                  <a:gd name="T0" fmla="*/ 94 w 128"/>
                  <a:gd name="T1" fmla="*/ 0 h 217"/>
                  <a:gd name="T2" fmla="*/ 105 w 128"/>
                  <a:gd name="T3" fmla="*/ 9 h 217"/>
                  <a:gd name="T4" fmla="*/ 115 w 128"/>
                  <a:gd name="T5" fmla="*/ 27 h 217"/>
                  <a:gd name="T6" fmla="*/ 123 w 128"/>
                  <a:gd name="T7" fmla="*/ 50 h 217"/>
                  <a:gd name="T8" fmla="*/ 128 w 128"/>
                  <a:gd name="T9" fmla="*/ 78 h 217"/>
                  <a:gd name="T10" fmla="*/ 127 w 128"/>
                  <a:gd name="T11" fmla="*/ 111 h 217"/>
                  <a:gd name="T12" fmla="*/ 116 w 128"/>
                  <a:gd name="T13" fmla="*/ 145 h 217"/>
                  <a:gd name="T14" fmla="*/ 94 w 128"/>
                  <a:gd name="T15" fmla="*/ 181 h 217"/>
                  <a:gd name="T16" fmla="*/ 60 w 128"/>
                  <a:gd name="T17" fmla="*/ 217 h 217"/>
                  <a:gd name="T18" fmla="*/ 49 w 128"/>
                  <a:gd name="T19" fmla="*/ 213 h 217"/>
                  <a:gd name="T20" fmla="*/ 38 w 128"/>
                  <a:gd name="T21" fmla="*/ 210 h 217"/>
                  <a:gd name="T22" fmla="*/ 26 w 128"/>
                  <a:gd name="T23" fmla="*/ 205 h 217"/>
                  <a:gd name="T24" fmla="*/ 16 w 128"/>
                  <a:gd name="T25" fmla="*/ 201 h 217"/>
                  <a:gd name="T26" fmla="*/ 8 w 128"/>
                  <a:gd name="T27" fmla="*/ 196 h 217"/>
                  <a:gd name="T28" fmla="*/ 2 w 128"/>
                  <a:gd name="T29" fmla="*/ 190 h 217"/>
                  <a:gd name="T30" fmla="*/ 0 w 128"/>
                  <a:gd name="T31" fmla="*/ 183 h 217"/>
                  <a:gd name="T32" fmla="*/ 1 w 128"/>
                  <a:gd name="T33" fmla="*/ 178 h 217"/>
                  <a:gd name="T34" fmla="*/ 13 w 128"/>
                  <a:gd name="T35" fmla="*/ 171 h 217"/>
                  <a:gd name="T36" fmla="*/ 29 w 128"/>
                  <a:gd name="T37" fmla="*/ 161 h 217"/>
                  <a:gd name="T38" fmla="*/ 46 w 128"/>
                  <a:gd name="T39" fmla="*/ 150 h 217"/>
                  <a:gd name="T40" fmla="*/ 63 w 128"/>
                  <a:gd name="T41" fmla="*/ 134 h 217"/>
                  <a:gd name="T42" fmla="*/ 79 w 128"/>
                  <a:gd name="T43" fmla="*/ 112 h 217"/>
                  <a:gd name="T44" fmla="*/ 91 w 128"/>
                  <a:gd name="T45" fmla="*/ 83 h 217"/>
                  <a:gd name="T46" fmla="*/ 97 w 128"/>
                  <a:gd name="T47" fmla="*/ 46 h 217"/>
                  <a:gd name="T48" fmla="*/ 94 w 128"/>
                  <a:gd name="T49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8" h="217">
                    <a:moveTo>
                      <a:pt x="94" y="0"/>
                    </a:moveTo>
                    <a:lnTo>
                      <a:pt x="105" y="9"/>
                    </a:lnTo>
                    <a:lnTo>
                      <a:pt x="115" y="27"/>
                    </a:lnTo>
                    <a:lnTo>
                      <a:pt x="123" y="50"/>
                    </a:lnTo>
                    <a:lnTo>
                      <a:pt x="128" y="78"/>
                    </a:lnTo>
                    <a:lnTo>
                      <a:pt x="127" y="111"/>
                    </a:lnTo>
                    <a:lnTo>
                      <a:pt x="116" y="145"/>
                    </a:lnTo>
                    <a:lnTo>
                      <a:pt x="94" y="181"/>
                    </a:lnTo>
                    <a:lnTo>
                      <a:pt x="60" y="217"/>
                    </a:lnTo>
                    <a:lnTo>
                      <a:pt x="49" y="213"/>
                    </a:lnTo>
                    <a:lnTo>
                      <a:pt x="38" y="210"/>
                    </a:lnTo>
                    <a:lnTo>
                      <a:pt x="26" y="205"/>
                    </a:lnTo>
                    <a:lnTo>
                      <a:pt x="16" y="201"/>
                    </a:lnTo>
                    <a:lnTo>
                      <a:pt x="8" y="196"/>
                    </a:lnTo>
                    <a:lnTo>
                      <a:pt x="2" y="190"/>
                    </a:lnTo>
                    <a:lnTo>
                      <a:pt x="0" y="183"/>
                    </a:lnTo>
                    <a:lnTo>
                      <a:pt x="1" y="178"/>
                    </a:lnTo>
                    <a:lnTo>
                      <a:pt x="13" y="171"/>
                    </a:lnTo>
                    <a:lnTo>
                      <a:pt x="29" y="161"/>
                    </a:lnTo>
                    <a:lnTo>
                      <a:pt x="46" y="150"/>
                    </a:lnTo>
                    <a:lnTo>
                      <a:pt x="63" y="134"/>
                    </a:lnTo>
                    <a:lnTo>
                      <a:pt x="79" y="112"/>
                    </a:lnTo>
                    <a:lnTo>
                      <a:pt x="91" y="83"/>
                    </a:lnTo>
                    <a:lnTo>
                      <a:pt x="97" y="46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Wingdings" pitchFamily="2" charset="2"/>
                  <a:buChar char="Ø"/>
                </a:pPr>
                <a:endParaRPr lang="ru-RU" sz="2800" b="1">
                  <a:solidFill>
                    <a:srgbClr val="FF0000"/>
                  </a:solidFill>
                  <a:latin typeface="Arial" charset="0"/>
                </a:endParaRPr>
              </a:p>
            </p:txBody>
          </p:sp>
          <p:sp>
            <p:nvSpPr>
              <p:cNvPr id="350221" name="Freeform 13"/>
              <p:cNvSpPr>
                <a:spLocks/>
              </p:cNvSpPr>
              <p:nvPr userDrawn="1"/>
            </p:nvSpPr>
            <p:spPr bwMode="ltGray">
              <a:xfrm rot="373331" flipH="1">
                <a:off x="313" y="3110"/>
                <a:ext cx="85" cy="93"/>
              </a:xfrm>
              <a:custGeom>
                <a:avLst/>
                <a:gdLst>
                  <a:gd name="T0" fmla="*/ 75 w 117"/>
                  <a:gd name="T1" fmla="*/ 0 h 132"/>
                  <a:gd name="T2" fmla="*/ 0 w 117"/>
                  <a:gd name="T3" fmla="*/ 25 h 132"/>
                  <a:gd name="T4" fmla="*/ 3 w 117"/>
                  <a:gd name="T5" fmla="*/ 26 h 132"/>
                  <a:gd name="T6" fmla="*/ 14 w 117"/>
                  <a:gd name="T7" fmla="*/ 29 h 132"/>
                  <a:gd name="T8" fmla="*/ 29 w 117"/>
                  <a:gd name="T9" fmla="*/ 36 h 132"/>
                  <a:gd name="T10" fmla="*/ 46 w 117"/>
                  <a:gd name="T11" fmla="*/ 47 h 132"/>
                  <a:gd name="T12" fmla="*/ 66 w 117"/>
                  <a:gd name="T13" fmla="*/ 62 h 132"/>
                  <a:gd name="T14" fmla="*/ 84 w 117"/>
                  <a:gd name="T15" fmla="*/ 80 h 132"/>
                  <a:gd name="T16" fmla="*/ 102 w 117"/>
                  <a:gd name="T17" fmla="*/ 103 h 132"/>
                  <a:gd name="T18" fmla="*/ 116 w 117"/>
                  <a:gd name="T19" fmla="*/ 132 h 132"/>
                  <a:gd name="T20" fmla="*/ 117 w 117"/>
                  <a:gd name="T21" fmla="*/ 120 h 132"/>
                  <a:gd name="T22" fmla="*/ 115 w 117"/>
                  <a:gd name="T23" fmla="*/ 107 h 132"/>
                  <a:gd name="T24" fmla="*/ 108 w 117"/>
                  <a:gd name="T25" fmla="*/ 90 h 132"/>
                  <a:gd name="T26" fmla="*/ 99 w 117"/>
                  <a:gd name="T27" fmla="*/ 74 h 132"/>
                  <a:gd name="T28" fmla="*/ 89 w 117"/>
                  <a:gd name="T29" fmla="*/ 58 h 132"/>
                  <a:gd name="T30" fmla="*/ 78 w 117"/>
                  <a:gd name="T31" fmla="*/ 45 h 132"/>
                  <a:gd name="T32" fmla="*/ 67 w 117"/>
                  <a:gd name="T33" fmla="*/ 36 h 132"/>
                  <a:gd name="T34" fmla="*/ 58 w 117"/>
                  <a:gd name="T35" fmla="*/ 32 h 132"/>
                  <a:gd name="T36" fmla="*/ 69 w 117"/>
                  <a:gd name="T37" fmla="*/ 29 h 132"/>
                  <a:gd name="T38" fmla="*/ 79 w 117"/>
                  <a:gd name="T39" fmla="*/ 28 h 132"/>
                  <a:gd name="T40" fmla="*/ 89 w 117"/>
                  <a:gd name="T41" fmla="*/ 26 h 132"/>
                  <a:gd name="T42" fmla="*/ 98 w 117"/>
                  <a:gd name="T43" fmla="*/ 25 h 132"/>
                  <a:gd name="T44" fmla="*/ 105 w 117"/>
                  <a:gd name="T45" fmla="*/ 24 h 132"/>
                  <a:gd name="T46" fmla="*/ 109 w 117"/>
                  <a:gd name="T47" fmla="*/ 22 h 132"/>
                  <a:gd name="T48" fmla="*/ 113 w 117"/>
                  <a:gd name="T49" fmla="*/ 21 h 132"/>
                  <a:gd name="T50" fmla="*/ 114 w 117"/>
                  <a:gd name="T51" fmla="*/ 21 h 132"/>
                  <a:gd name="T52" fmla="*/ 75 w 117"/>
                  <a:gd name="T53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7" h="132">
                    <a:moveTo>
                      <a:pt x="75" y="0"/>
                    </a:moveTo>
                    <a:lnTo>
                      <a:pt x="0" y="25"/>
                    </a:lnTo>
                    <a:lnTo>
                      <a:pt x="3" y="26"/>
                    </a:lnTo>
                    <a:lnTo>
                      <a:pt x="14" y="29"/>
                    </a:lnTo>
                    <a:lnTo>
                      <a:pt x="29" y="36"/>
                    </a:lnTo>
                    <a:lnTo>
                      <a:pt x="46" y="47"/>
                    </a:lnTo>
                    <a:lnTo>
                      <a:pt x="66" y="62"/>
                    </a:lnTo>
                    <a:lnTo>
                      <a:pt x="84" y="80"/>
                    </a:lnTo>
                    <a:lnTo>
                      <a:pt x="102" y="103"/>
                    </a:lnTo>
                    <a:lnTo>
                      <a:pt x="116" y="132"/>
                    </a:lnTo>
                    <a:lnTo>
                      <a:pt x="117" y="120"/>
                    </a:lnTo>
                    <a:lnTo>
                      <a:pt x="115" y="107"/>
                    </a:lnTo>
                    <a:lnTo>
                      <a:pt x="108" y="90"/>
                    </a:lnTo>
                    <a:lnTo>
                      <a:pt x="99" y="74"/>
                    </a:lnTo>
                    <a:lnTo>
                      <a:pt x="89" y="58"/>
                    </a:lnTo>
                    <a:lnTo>
                      <a:pt x="78" y="45"/>
                    </a:lnTo>
                    <a:lnTo>
                      <a:pt x="67" y="36"/>
                    </a:lnTo>
                    <a:lnTo>
                      <a:pt x="58" y="32"/>
                    </a:lnTo>
                    <a:lnTo>
                      <a:pt x="69" y="29"/>
                    </a:lnTo>
                    <a:lnTo>
                      <a:pt x="79" y="28"/>
                    </a:lnTo>
                    <a:lnTo>
                      <a:pt x="89" y="26"/>
                    </a:lnTo>
                    <a:lnTo>
                      <a:pt x="98" y="25"/>
                    </a:lnTo>
                    <a:lnTo>
                      <a:pt x="105" y="24"/>
                    </a:lnTo>
                    <a:lnTo>
                      <a:pt x="109" y="22"/>
                    </a:lnTo>
                    <a:lnTo>
                      <a:pt x="113" y="21"/>
                    </a:lnTo>
                    <a:lnTo>
                      <a:pt x="114" y="21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Wingdings" pitchFamily="2" charset="2"/>
                  <a:buChar char="Ø"/>
                </a:pPr>
                <a:endParaRPr lang="ru-RU" sz="2800" b="1">
                  <a:solidFill>
                    <a:srgbClr val="FF0000"/>
                  </a:solidFill>
                  <a:latin typeface="Arial" charset="0"/>
                </a:endParaRPr>
              </a:p>
            </p:txBody>
          </p:sp>
          <p:sp>
            <p:nvSpPr>
              <p:cNvPr id="350222" name="Freeform 14"/>
              <p:cNvSpPr>
                <a:spLocks/>
              </p:cNvSpPr>
              <p:nvPr userDrawn="1"/>
            </p:nvSpPr>
            <p:spPr bwMode="ltGray">
              <a:xfrm rot="373331" flipH="1">
                <a:off x="289" y="3135"/>
                <a:ext cx="21" cy="55"/>
              </a:xfrm>
              <a:custGeom>
                <a:avLst/>
                <a:gdLst>
                  <a:gd name="T0" fmla="*/ 29 w 29"/>
                  <a:gd name="T1" fmla="*/ 0 h 77"/>
                  <a:gd name="T2" fmla="*/ 23 w 29"/>
                  <a:gd name="T3" fmla="*/ 0 h 77"/>
                  <a:gd name="T4" fmla="*/ 16 w 29"/>
                  <a:gd name="T5" fmla="*/ 4 h 77"/>
                  <a:gd name="T6" fmla="*/ 9 w 29"/>
                  <a:gd name="T7" fmla="*/ 9 h 77"/>
                  <a:gd name="T8" fmla="*/ 4 w 29"/>
                  <a:gd name="T9" fmla="*/ 19 h 77"/>
                  <a:gd name="T10" fmla="*/ 1 w 29"/>
                  <a:gd name="T11" fmla="*/ 30 h 77"/>
                  <a:gd name="T12" fmla="*/ 0 w 29"/>
                  <a:gd name="T13" fmla="*/ 44 h 77"/>
                  <a:gd name="T14" fmla="*/ 3 w 29"/>
                  <a:gd name="T15" fmla="*/ 60 h 77"/>
                  <a:gd name="T16" fmla="*/ 11 w 29"/>
                  <a:gd name="T17" fmla="*/ 77 h 77"/>
                  <a:gd name="T18" fmla="*/ 15 w 29"/>
                  <a:gd name="T19" fmla="*/ 53 h 77"/>
                  <a:gd name="T20" fmla="*/ 19 w 29"/>
                  <a:gd name="T21" fmla="*/ 37 h 77"/>
                  <a:gd name="T22" fmla="*/ 23 w 29"/>
                  <a:gd name="T23" fmla="*/ 22 h 77"/>
                  <a:gd name="T24" fmla="*/ 29 w 29"/>
                  <a:gd name="T25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77">
                    <a:moveTo>
                      <a:pt x="29" y="0"/>
                    </a:moveTo>
                    <a:lnTo>
                      <a:pt x="23" y="0"/>
                    </a:lnTo>
                    <a:lnTo>
                      <a:pt x="16" y="4"/>
                    </a:lnTo>
                    <a:lnTo>
                      <a:pt x="9" y="9"/>
                    </a:lnTo>
                    <a:lnTo>
                      <a:pt x="4" y="19"/>
                    </a:lnTo>
                    <a:lnTo>
                      <a:pt x="1" y="30"/>
                    </a:lnTo>
                    <a:lnTo>
                      <a:pt x="0" y="44"/>
                    </a:lnTo>
                    <a:lnTo>
                      <a:pt x="3" y="60"/>
                    </a:lnTo>
                    <a:lnTo>
                      <a:pt x="11" y="77"/>
                    </a:lnTo>
                    <a:lnTo>
                      <a:pt x="15" y="53"/>
                    </a:lnTo>
                    <a:lnTo>
                      <a:pt x="19" y="37"/>
                    </a:lnTo>
                    <a:lnTo>
                      <a:pt x="23" y="2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Wingdings" pitchFamily="2" charset="2"/>
                  <a:buChar char="Ø"/>
                </a:pPr>
                <a:endParaRPr lang="ru-RU" sz="2800" b="1">
                  <a:solidFill>
                    <a:srgbClr val="FF0000"/>
                  </a:solidFill>
                  <a:latin typeface="Arial" charset="0"/>
                </a:endParaRPr>
              </a:p>
            </p:txBody>
          </p:sp>
          <p:grpSp>
            <p:nvGrpSpPr>
              <p:cNvPr id="350223" name="Group 15"/>
              <p:cNvGrpSpPr>
                <a:grpSpLocks/>
              </p:cNvGrpSpPr>
              <p:nvPr userDrawn="1"/>
            </p:nvGrpSpPr>
            <p:grpSpPr bwMode="auto">
              <a:xfrm rot="10886446" flipH="1">
                <a:off x="335" y="3251"/>
                <a:ext cx="608" cy="369"/>
                <a:chOff x="-366" y="1704"/>
                <a:chExt cx="608" cy="369"/>
              </a:xfrm>
            </p:grpSpPr>
            <p:sp>
              <p:nvSpPr>
                <p:cNvPr id="350224" name="Freeform 16"/>
                <p:cNvSpPr>
                  <a:spLocks/>
                </p:cNvSpPr>
                <p:nvPr userDrawn="1"/>
              </p:nvSpPr>
              <p:spPr bwMode="ltGray">
                <a:xfrm rot="4200091">
                  <a:off x="-243" y="1807"/>
                  <a:ext cx="143" cy="390"/>
                </a:xfrm>
                <a:custGeom>
                  <a:avLst/>
                  <a:gdLst>
                    <a:gd name="T0" fmla="*/ 12 w 207"/>
                    <a:gd name="T1" fmla="*/ 44 h 564"/>
                    <a:gd name="T2" fmla="*/ 6 w 207"/>
                    <a:gd name="T3" fmla="*/ 72 h 564"/>
                    <a:gd name="T4" fmla="*/ 3 w 207"/>
                    <a:gd name="T5" fmla="*/ 99 h 564"/>
                    <a:gd name="T6" fmla="*/ 0 w 207"/>
                    <a:gd name="T7" fmla="*/ 125 h 564"/>
                    <a:gd name="T8" fmla="*/ 0 w 207"/>
                    <a:gd name="T9" fmla="*/ 151 h 564"/>
                    <a:gd name="T10" fmla="*/ 3 w 207"/>
                    <a:gd name="T11" fmla="*/ 180 h 564"/>
                    <a:gd name="T12" fmla="*/ 7 w 207"/>
                    <a:gd name="T13" fmla="*/ 211 h 564"/>
                    <a:gd name="T14" fmla="*/ 16 w 207"/>
                    <a:gd name="T15" fmla="*/ 247 h 564"/>
                    <a:gd name="T16" fmla="*/ 29 w 207"/>
                    <a:gd name="T17" fmla="*/ 287 h 564"/>
                    <a:gd name="T18" fmla="*/ 43 w 207"/>
                    <a:gd name="T19" fmla="*/ 325 h 564"/>
                    <a:gd name="T20" fmla="*/ 61 w 207"/>
                    <a:gd name="T21" fmla="*/ 364 h 564"/>
                    <a:gd name="T22" fmla="*/ 83 w 207"/>
                    <a:gd name="T23" fmla="*/ 406 h 564"/>
                    <a:gd name="T24" fmla="*/ 106 w 207"/>
                    <a:gd name="T25" fmla="*/ 446 h 564"/>
                    <a:gd name="T26" fmla="*/ 132 w 207"/>
                    <a:gd name="T27" fmla="*/ 483 h 564"/>
                    <a:gd name="T28" fmla="*/ 157 w 207"/>
                    <a:gd name="T29" fmla="*/ 516 h 564"/>
                    <a:gd name="T30" fmla="*/ 182 w 207"/>
                    <a:gd name="T31" fmla="*/ 544 h 564"/>
                    <a:gd name="T32" fmla="*/ 207 w 207"/>
                    <a:gd name="T33" fmla="*/ 564 h 564"/>
                    <a:gd name="T34" fmla="*/ 160 w 207"/>
                    <a:gd name="T35" fmla="*/ 501 h 564"/>
                    <a:gd name="T36" fmla="*/ 127 w 207"/>
                    <a:gd name="T37" fmla="*/ 448 h 564"/>
                    <a:gd name="T38" fmla="*/ 103 w 207"/>
                    <a:gd name="T39" fmla="*/ 405 h 564"/>
                    <a:gd name="T40" fmla="*/ 87 w 207"/>
                    <a:gd name="T41" fmla="*/ 368 h 564"/>
                    <a:gd name="T42" fmla="*/ 75 w 207"/>
                    <a:gd name="T43" fmla="*/ 337 h 564"/>
                    <a:gd name="T44" fmla="*/ 68 w 207"/>
                    <a:gd name="T45" fmla="*/ 309 h 564"/>
                    <a:gd name="T46" fmla="*/ 63 w 207"/>
                    <a:gd name="T47" fmla="*/ 285 h 564"/>
                    <a:gd name="T48" fmla="*/ 56 w 207"/>
                    <a:gd name="T49" fmla="*/ 261 h 564"/>
                    <a:gd name="T50" fmla="*/ 44 w 207"/>
                    <a:gd name="T51" fmla="*/ 205 h 564"/>
                    <a:gd name="T52" fmla="*/ 41 w 207"/>
                    <a:gd name="T53" fmla="*/ 140 h 564"/>
                    <a:gd name="T54" fmla="*/ 43 w 207"/>
                    <a:gd name="T55" fmla="*/ 68 h 564"/>
                    <a:gd name="T56" fmla="*/ 50 w 207"/>
                    <a:gd name="T57" fmla="*/ 0 h 564"/>
                    <a:gd name="T58" fmla="*/ 12 w 207"/>
                    <a:gd name="T59" fmla="*/ 44 h 5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207" h="564">
                      <a:moveTo>
                        <a:pt x="12" y="44"/>
                      </a:moveTo>
                      <a:lnTo>
                        <a:pt x="6" y="72"/>
                      </a:lnTo>
                      <a:lnTo>
                        <a:pt x="3" y="99"/>
                      </a:lnTo>
                      <a:lnTo>
                        <a:pt x="0" y="125"/>
                      </a:lnTo>
                      <a:lnTo>
                        <a:pt x="0" y="151"/>
                      </a:lnTo>
                      <a:lnTo>
                        <a:pt x="3" y="180"/>
                      </a:lnTo>
                      <a:lnTo>
                        <a:pt x="7" y="211"/>
                      </a:lnTo>
                      <a:lnTo>
                        <a:pt x="16" y="247"/>
                      </a:lnTo>
                      <a:lnTo>
                        <a:pt x="29" y="287"/>
                      </a:lnTo>
                      <a:lnTo>
                        <a:pt x="43" y="325"/>
                      </a:lnTo>
                      <a:lnTo>
                        <a:pt x="61" y="364"/>
                      </a:lnTo>
                      <a:lnTo>
                        <a:pt x="83" y="406"/>
                      </a:lnTo>
                      <a:lnTo>
                        <a:pt x="106" y="446"/>
                      </a:lnTo>
                      <a:lnTo>
                        <a:pt x="132" y="483"/>
                      </a:lnTo>
                      <a:lnTo>
                        <a:pt x="157" y="516"/>
                      </a:lnTo>
                      <a:lnTo>
                        <a:pt x="182" y="544"/>
                      </a:lnTo>
                      <a:lnTo>
                        <a:pt x="207" y="564"/>
                      </a:lnTo>
                      <a:lnTo>
                        <a:pt x="160" y="501"/>
                      </a:lnTo>
                      <a:lnTo>
                        <a:pt x="127" y="448"/>
                      </a:lnTo>
                      <a:lnTo>
                        <a:pt x="103" y="405"/>
                      </a:lnTo>
                      <a:lnTo>
                        <a:pt x="87" y="368"/>
                      </a:lnTo>
                      <a:lnTo>
                        <a:pt x="75" y="337"/>
                      </a:lnTo>
                      <a:lnTo>
                        <a:pt x="68" y="309"/>
                      </a:lnTo>
                      <a:lnTo>
                        <a:pt x="63" y="285"/>
                      </a:lnTo>
                      <a:lnTo>
                        <a:pt x="56" y="261"/>
                      </a:lnTo>
                      <a:lnTo>
                        <a:pt x="44" y="205"/>
                      </a:lnTo>
                      <a:lnTo>
                        <a:pt x="41" y="140"/>
                      </a:lnTo>
                      <a:lnTo>
                        <a:pt x="43" y="68"/>
                      </a:lnTo>
                      <a:lnTo>
                        <a:pt x="50" y="0"/>
                      </a:lnTo>
                      <a:lnTo>
                        <a:pt x="12" y="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buFont typeface="Wingdings" pitchFamily="2" charset="2"/>
                    <a:buChar char="Ø"/>
                  </a:pPr>
                  <a:endParaRPr lang="ru-RU" sz="2800" b="1">
                    <a:solidFill>
                      <a:srgbClr val="FF0000"/>
                    </a:solidFill>
                    <a:latin typeface="Arial" charset="0"/>
                  </a:endParaRPr>
                </a:p>
              </p:txBody>
            </p:sp>
            <p:sp>
              <p:nvSpPr>
                <p:cNvPr id="350225" name="Freeform 17"/>
                <p:cNvSpPr>
                  <a:spLocks/>
                </p:cNvSpPr>
                <p:nvPr userDrawn="1"/>
              </p:nvSpPr>
              <p:spPr bwMode="ltGray">
                <a:xfrm rot="4200091">
                  <a:off x="124" y="1761"/>
                  <a:ext cx="33" cy="160"/>
                </a:xfrm>
                <a:custGeom>
                  <a:avLst/>
                  <a:gdLst>
                    <a:gd name="T0" fmla="*/ 0 w 47"/>
                    <a:gd name="T1" fmla="*/ 19 h 232"/>
                    <a:gd name="T2" fmla="*/ 14 w 47"/>
                    <a:gd name="T3" fmla="*/ 55 h 232"/>
                    <a:gd name="T4" fmla="*/ 22 w 47"/>
                    <a:gd name="T5" fmla="*/ 101 h 232"/>
                    <a:gd name="T6" fmla="*/ 24 w 47"/>
                    <a:gd name="T7" fmla="*/ 159 h 232"/>
                    <a:gd name="T8" fmla="*/ 19 w 47"/>
                    <a:gd name="T9" fmla="*/ 232 h 232"/>
                    <a:gd name="T10" fmla="*/ 45 w 47"/>
                    <a:gd name="T11" fmla="*/ 217 h 232"/>
                    <a:gd name="T12" fmla="*/ 47 w 47"/>
                    <a:gd name="T13" fmla="*/ 178 h 232"/>
                    <a:gd name="T14" fmla="*/ 47 w 47"/>
                    <a:gd name="T15" fmla="*/ 140 h 232"/>
                    <a:gd name="T16" fmla="*/ 45 w 47"/>
                    <a:gd name="T17" fmla="*/ 103 h 232"/>
                    <a:gd name="T18" fmla="*/ 41 w 47"/>
                    <a:gd name="T19" fmla="*/ 71 h 232"/>
                    <a:gd name="T20" fmla="*/ 36 w 47"/>
                    <a:gd name="T21" fmla="*/ 52 h 232"/>
                    <a:gd name="T22" fmla="*/ 29 w 47"/>
                    <a:gd name="T23" fmla="*/ 34 h 232"/>
                    <a:gd name="T24" fmla="*/ 22 w 47"/>
                    <a:gd name="T25" fmla="*/ 17 h 232"/>
                    <a:gd name="T26" fmla="*/ 13 w 47"/>
                    <a:gd name="T27" fmla="*/ 0 h 232"/>
                    <a:gd name="T28" fmla="*/ 0 w 47"/>
                    <a:gd name="T29" fmla="*/ 19 h 2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7" h="232">
                      <a:moveTo>
                        <a:pt x="0" y="19"/>
                      </a:moveTo>
                      <a:lnTo>
                        <a:pt x="14" y="55"/>
                      </a:lnTo>
                      <a:lnTo>
                        <a:pt x="22" y="101"/>
                      </a:lnTo>
                      <a:lnTo>
                        <a:pt x="24" y="159"/>
                      </a:lnTo>
                      <a:lnTo>
                        <a:pt x="19" y="232"/>
                      </a:lnTo>
                      <a:lnTo>
                        <a:pt x="45" y="217"/>
                      </a:lnTo>
                      <a:lnTo>
                        <a:pt x="47" y="178"/>
                      </a:lnTo>
                      <a:lnTo>
                        <a:pt x="47" y="140"/>
                      </a:lnTo>
                      <a:lnTo>
                        <a:pt x="45" y="103"/>
                      </a:lnTo>
                      <a:lnTo>
                        <a:pt x="41" y="71"/>
                      </a:lnTo>
                      <a:lnTo>
                        <a:pt x="36" y="52"/>
                      </a:lnTo>
                      <a:lnTo>
                        <a:pt x="29" y="34"/>
                      </a:lnTo>
                      <a:lnTo>
                        <a:pt x="22" y="17"/>
                      </a:lnTo>
                      <a:lnTo>
                        <a:pt x="13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buFont typeface="Wingdings" pitchFamily="2" charset="2"/>
                    <a:buChar char="Ø"/>
                  </a:pPr>
                  <a:endParaRPr lang="ru-RU" sz="2800" b="1">
                    <a:solidFill>
                      <a:srgbClr val="FF0000"/>
                    </a:solidFill>
                    <a:latin typeface="Arial" charset="0"/>
                  </a:endParaRPr>
                </a:p>
              </p:txBody>
            </p:sp>
            <p:sp>
              <p:nvSpPr>
                <p:cNvPr id="350226" name="Freeform 18"/>
                <p:cNvSpPr>
                  <a:spLocks/>
                </p:cNvSpPr>
                <p:nvPr userDrawn="1"/>
              </p:nvSpPr>
              <p:spPr bwMode="ltGray">
                <a:xfrm rot="4200091">
                  <a:off x="199" y="1720"/>
                  <a:ext cx="60" cy="27"/>
                </a:xfrm>
                <a:custGeom>
                  <a:avLst/>
                  <a:gdLst>
                    <a:gd name="T0" fmla="*/ 87 w 87"/>
                    <a:gd name="T1" fmla="*/ 22 h 40"/>
                    <a:gd name="T2" fmla="*/ 77 w 87"/>
                    <a:gd name="T3" fmla="*/ 17 h 40"/>
                    <a:gd name="T4" fmla="*/ 68 w 87"/>
                    <a:gd name="T5" fmla="*/ 12 h 40"/>
                    <a:gd name="T6" fmla="*/ 58 w 87"/>
                    <a:gd name="T7" fmla="*/ 7 h 40"/>
                    <a:gd name="T8" fmla="*/ 47 w 87"/>
                    <a:gd name="T9" fmla="*/ 5 h 40"/>
                    <a:gd name="T10" fmla="*/ 37 w 87"/>
                    <a:gd name="T11" fmla="*/ 3 h 40"/>
                    <a:gd name="T12" fmla="*/ 26 w 87"/>
                    <a:gd name="T13" fmla="*/ 2 h 40"/>
                    <a:gd name="T14" fmla="*/ 13 w 87"/>
                    <a:gd name="T15" fmla="*/ 0 h 40"/>
                    <a:gd name="T16" fmla="*/ 0 w 87"/>
                    <a:gd name="T17" fmla="*/ 2 h 40"/>
                    <a:gd name="T18" fmla="*/ 6 w 87"/>
                    <a:gd name="T19" fmla="*/ 6 h 40"/>
                    <a:gd name="T20" fmla="*/ 14 w 87"/>
                    <a:gd name="T21" fmla="*/ 10 h 40"/>
                    <a:gd name="T22" fmla="*/ 22 w 87"/>
                    <a:gd name="T23" fmla="*/ 14 h 40"/>
                    <a:gd name="T24" fmla="*/ 33 w 87"/>
                    <a:gd name="T25" fmla="*/ 18 h 40"/>
                    <a:gd name="T26" fmla="*/ 42 w 87"/>
                    <a:gd name="T27" fmla="*/ 22 h 40"/>
                    <a:gd name="T28" fmla="*/ 52 w 87"/>
                    <a:gd name="T29" fmla="*/ 27 h 40"/>
                    <a:gd name="T30" fmla="*/ 64 w 87"/>
                    <a:gd name="T31" fmla="*/ 33 h 40"/>
                    <a:gd name="T32" fmla="*/ 74 w 87"/>
                    <a:gd name="T33" fmla="*/ 40 h 40"/>
                    <a:gd name="T34" fmla="*/ 87 w 87"/>
                    <a:gd name="T35" fmla="*/ 2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87" h="40">
                      <a:moveTo>
                        <a:pt x="87" y="22"/>
                      </a:moveTo>
                      <a:lnTo>
                        <a:pt x="77" y="17"/>
                      </a:lnTo>
                      <a:lnTo>
                        <a:pt x="68" y="12"/>
                      </a:lnTo>
                      <a:lnTo>
                        <a:pt x="58" y="7"/>
                      </a:lnTo>
                      <a:lnTo>
                        <a:pt x="47" y="5"/>
                      </a:lnTo>
                      <a:lnTo>
                        <a:pt x="37" y="3"/>
                      </a:lnTo>
                      <a:lnTo>
                        <a:pt x="26" y="2"/>
                      </a:ln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6" y="6"/>
                      </a:lnTo>
                      <a:lnTo>
                        <a:pt x="14" y="10"/>
                      </a:lnTo>
                      <a:lnTo>
                        <a:pt x="22" y="14"/>
                      </a:lnTo>
                      <a:lnTo>
                        <a:pt x="33" y="18"/>
                      </a:lnTo>
                      <a:lnTo>
                        <a:pt x="42" y="22"/>
                      </a:lnTo>
                      <a:lnTo>
                        <a:pt x="52" y="27"/>
                      </a:lnTo>
                      <a:lnTo>
                        <a:pt x="64" y="33"/>
                      </a:lnTo>
                      <a:lnTo>
                        <a:pt x="74" y="40"/>
                      </a:lnTo>
                      <a:lnTo>
                        <a:pt x="87" y="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buFont typeface="Wingdings" pitchFamily="2" charset="2"/>
                    <a:buChar char="Ø"/>
                  </a:pPr>
                  <a:endParaRPr lang="ru-RU" sz="2800" b="1">
                    <a:solidFill>
                      <a:srgbClr val="FF0000"/>
                    </a:solidFill>
                    <a:latin typeface="Arial" charset="0"/>
                  </a:endParaRPr>
                </a:p>
              </p:txBody>
            </p:sp>
          </p:grpSp>
        </p:grpSp>
        <p:grpSp>
          <p:nvGrpSpPr>
            <p:cNvPr id="350227" name="Group 19"/>
            <p:cNvGrpSpPr>
              <a:grpSpLocks/>
            </p:cNvGrpSpPr>
            <p:nvPr/>
          </p:nvGrpSpPr>
          <p:grpSpPr bwMode="auto">
            <a:xfrm rot="-15351438">
              <a:off x="343" y="3854"/>
              <a:ext cx="392" cy="424"/>
              <a:chOff x="1727" y="866"/>
              <a:chExt cx="129" cy="157"/>
            </a:xfrm>
          </p:grpSpPr>
          <p:sp>
            <p:nvSpPr>
              <p:cNvPr id="350228" name="Freeform 20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Wingdings" pitchFamily="2" charset="2"/>
                  <a:buChar char="Ø"/>
                </a:pPr>
                <a:endParaRPr lang="ru-RU" sz="2800" b="1">
                  <a:solidFill>
                    <a:srgbClr val="FF0000"/>
                  </a:solidFill>
                  <a:latin typeface="Arial" charset="0"/>
                </a:endParaRPr>
              </a:p>
            </p:txBody>
          </p:sp>
          <p:sp>
            <p:nvSpPr>
              <p:cNvPr id="350229" name="Freeform 21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Wingdings" pitchFamily="2" charset="2"/>
                  <a:buChar char="Ø"/>
                </a:pPr>
                <a:endParaRPr lang="ru-RU" sz="2800" b="1">
                  <a:solidFill>
                    <a:srgbClr val="FF0000"/>
                  </a:solidFill>
                  <a:latin typeface="Arial" charset="0"/>
                </a:endParaRPr>
              </a:p>
            </p:txBody>
          </p:sp>
          <p:sp>
            <p:nvSpPr>
              <p:cNvPr id="350230" name="Freeform 2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Wingdings" pitchFamily="2" charset="2"/>
                  <a:buChar char="Ø"/>
                </a:pPr>
                <a:endParaRPr lang="ru-RU" sz="2800" b="1">
                  <a:solidFill>
                    <a:srgbClr val="FF0000"/>
                  </a:solidFill>
                  <a:latin typeface="Arial" charset="0"/>
                </a:endParaRPr>
              </a:p>
            </p:txBody>
          </p:sp>
        </p:grpSp>
        <p:grpSp>
          <p:nvGrpSpPr>
            <p:cNvPr id="350231" name="Group 23"/>
            <p:cNvGrpSpPr>
              <a:grpSpLocks/>
            </p:cNvGrpSpPr>
            <p:nvPr/>
          </p:nvGrpSpPr>
          <p:grpSpPr bwMode="auto">
            <a:xfrm rot="5003157">
              <a:off x="249" y="1102"/>
              <a:ext cx="412" cy="500"/>
              <a:chOff x="1727" y="866"/>
              <a:chExt cx="129" cy="157"/>
            </a:xfrm>
          </p:grpSpPr>
          <p:sp>
            <p:nvSpPr>
              <p:cNvPr id="350232" name="Freeform 2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Wingdings" pitchFamily="2" charset="2"/>
                  <a:buChar char="Ø"/>
                </a:pPr>
                <a:endParaRPr lang="ru-RU" sz="2800" b="1">
                  <a:solidFill>
                    <a:srgbClr val="FF0000"/>
                  </a:solidFill>
                  <a:latin typeface="Arial" charset="0"/>
                </a:endParaRPr>
              </a:p>
            </p:txBody>
          </p:sp>
          <p:sp>
            <p:nvSpPr>
              <p:cNvPr id="350233" name="Freeform 2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Wingdings" pitchFamily="2" charset="2"/>
                  <a:buChar char="Ø"/>
                </a:pPr>
                <a:endParaRPr lang="ru-RU" sz="2800" b="1">
                  <a:solidFill>
                    <a:srgbClr val="FF0000"/>
                  </a:solidFill>
                  <a:latin typeface="Arial" charset="0"/>
                </a:endParaRPr>
              </a:p>
            </p:txBody>
          </p:sp>
          <p:sp>
            <p:nvSpPr>
              <p:cNvPr id="350234" name="Freeform 2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Wingdings" pitchFamily="2" charset="2"/>
                  <a:buChar char="Ø"/>
                </a:pPr>
                <a:endParaRPr lang="ru-RU" sz="2800" b="1">
                  <a:solidFill>
                    <a:srgbClr val="FF0000"/>
                  </a:solidFill>
                  <a:latin typeface="Arial" charset="0"/>
                </a:endParaRPr>
              </a:p>
            </p:txBody>
          </p:sp>
        </p:grpSp>
        <p:grpSp>
          <p:nvGrpSpPr>
            <p:cNvPr id="350235" name="Group 27"/>
            <p:cNvGrpSpPr>
              <a:grpSpLocks/>
            </p:cNvGrpSpPr>
            <p:nvPr/>
          </p:nvGrpSpPr>
          <p:grpSpPr bwMode="auto">
            <a:xfrm>
              <a:off x="815" y="0"/>
              <a:ext cx="345" cy="367"/>
              <a:chOff x="1727" y="866"/>
              <a:chExt cx="129" cy="157"/>
            </a:xfrm>
          </p:grpSpPr>
          <p:sp>
            <p:nvSpPr>
              <p:cNvPr id="350236" name="Freeform 2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Wingdings" pitchFamily="2" charset="2"/>
                  <a:buChar char="Ø"/>
                </a:pPr>
                <a:endParaRPr lang="ru-RU" sz="2800" b="1">
                  <a:solidFill>
                    <a:srgbClr val="FF0000"/>
                  </a:solidFill>
                  <a:latin typeface="Arial" charset="0"/>
                </a:endParaRPr>
              </a:p>
            </p:txBody>
          </p:sp>
          <p:sp>
            <p:nvSpPr>
              <p:cNvPr id="350237" name="Freeform 2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Wingdings" pitchFamily="2" charset="2"/>
                  <a:buChar char="Ø"/>
                </a:pPr>
                <a:endParaRPr lang="ru-RU" sz="2800" b="1">
                  <a:solidFill>
                    <a:srgbClr val="FF0000"/>
                  </a:solidFill>
                  <a:latin typeface="Arial" charset="0"/>
                </a:endParaRPr>
              </a:p>
            </p:txBody>
          </p:sp>
          <p:sp>
            <p:nvSpPr>
              <p:cNvPr id="350238" name="Freeform 3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Wingdings" pitchFamily="2" charset="2"/>
                  <a:buChar char="Ø"/>
                </a:pPr>
                <a:endParaRPr lang="ru-RU" sz="2800" b="1">
                  <a:solidFill>
                    <a:srgbClr val="FF0000"/>
                  </a:solidFill>
                  <a:latin typeface="Arial" charset="0"/>
                </a:endParaRPr>
              </a:p>
            </p:txBody>
          </p:sp>
        </p:grpSp>
        <p:sp>
          <p:nvSpPr>
            <p:cNvPr id="350239" name="Freeform 31"/>
            <p:cNvSpPr>
              <a:spLocks/>
            </p:cNvSpPr>
            <p:nvPr/>
          </p:nvSpPr>
          <p:spPr bwMode="ltGray">
            <a:xfrm>
              <a:off x="87" y="94"/>
              <a:ext cx="699" cy="756"/>
            </a:xfrm>
            <a:custGeom>
              <a:avLst/>
              <a:gdLst>
                <a:gd name="T0" fmla="*/ 1 w 699"/>
                <a:gd name="T1" fmla="*/ 392 h 756"/>
                <a:gd name="T2" fmla="*/ 3 w 699"/>
                <a:gd name="T3" fmla="*/ 252 h 756"/>
                <a:gd name="T4" fmla="*/ 21 w 699"/>
                <a:gd name="T5" fmla="*/ 210 h 756"/>
                <a:gd name="T6" fmla="*/ 29 w 699"/>
                <a:gd name="T7" fmla="*/ 182 h 756"/>
                <a:gd name="T8" fmla="*/ 39 w 699"/>
                <a:gd name="T9" fmla="*/ 154 h 756"/>
                <a:gd name="T10" fmla="*/ 51 w 699"/>
                <a:gd name="T11" fmla="*/ 138 h 756"/>
                <a:gd name="T12" fmla="*/ 111 w 699"/>
                <a:gd name="T13" fmla="*/ 74 h 756"/>
                <a:gd name="T14" fmla="*/ 169 w 699"/>
                <a:gd name="T15" fmla="*/ 30 h 756"/>
                <a:gd name="T16" fmla="*/ 225 w 699"/>
                <a:gd name="T17" fmla="*/ 10 h 756"/>
                <a:gd name="T18" fmla="*/ 249 w 699"/>
                <a:gd name="T19" fmla="*/ 4 h 756"/>
                <a:gd name="T20" fmla="*/ 265 w 699"/>
                <a:gd name="T21" fmla="*/ 0 h 756"/>
                <a:gd name="T22" fmla="*/ 357 w 699"/>
                <a:gd name="T23" fmla="*/ 2 h 756"/>
                <a:gd name="T24" fmla="*/ 385 w 699"/>
                <a:gd name="T25" fmla="*/ 6 h 756"/>
                <a:gd name="T26" fmla="*/ 489 w 699"/>
                <a:gd name="T27" fmla="*/ 40 h 756"/>
                <a:gd name="T28" fmla="*/ 619 w 699"/>
                <a:gd name="T29" fmla="*/ 128 h 756"/>
                <a:gd name="T30" fmla="*/ 653 w 699"/>
                <a:gd name="T31" fmla="*/ 178 h 756"/>
                <a:gd name="T32" fmla="*/ 693 w 699"/>
                <a:gd name="T33" fmla="*/ 322 h 756"/>
                <a:gd name="T34" fmla="*/ 687 w 699"/>
                <a:gd name="T35" fmla="*/ 434 h 756"/>
                <a:gd name="T36" fmla="*/ 665 w 699"/>
                <a:gd name="T37" fmla="*/ 538 h 756"/>
                <a:gd name="T38" fmla="*/ 639 w 699"/>
                <a:gd name="T39" fmla="*/ 564 h 756"/>
                <a:gd name="T40" fmla="*/ 631 w 699"/>
                <a:gd name="T41" fmla="*/ 580 h 756"/>
                <a:gd name="T42" fmla="*/ 607 w 699"/>
                <a:gd name="T43" fmla="*/ 588 h 756"/>
                <a:gd name="T44" fmla="*/ 473 w 699"/>
                <a:gd name="T45" fmla="*/ 664 h 756"/>
                <a:gd name="T46" fmla="*/ 449 w 699"/>
                <a:gd name="T47" fmla="*/ 678 h 756"/>
                <a:gd name="T48" fmla="*/ 405 w 699"/>
                <a:gd name="T49" fmla="*/ 684 h 756"/>
                <a:gd name="T50" fmla="*/ 375 w 699"/>
                <a:gd name="T51" fmla="*/ 690 h 756"/>
                <a:gd name="T52" fmla="*/ 267 w 699"/>
                <a:gd name="T53" fmla="*/ 684 h 756"/>
                <a:gd name="T54" fmla="*/ 259 w 699"/>
                <a:gd name="T55" fmla="*/ 722 h 756"/>
                <a:gd name="T56" fmla="*/ 241 w 699"/>
                <a:gd name="T57" fmla="*/ 756 h 756"/>
                <a:gd name="T58" fmla="*/ 185 w 699"/>
                <a:gd name="T59" fmla="*/ 728 h 756"/>
                <a:gd name="T60" fmla="*/ 163 w 699"/>
                <a:gd name="T61" fmla="*/ 720 h 756"/>
                <a:gd name="T62" fmla="*/ 151 w 699"/>
                <a:gd name="T63" fmla="*/ 716 h 756"/>
                <a:gd name="T64" fmla="*/ 195 w 699"/>
                <a:gd name="T65" fmla="*/ 674 h 756"/>
                <a:gd name="T66" fmla="*/ 211 w 699"/>
                <a:gd name="T67" fmla="*/ 644 h 756"/>
                <a:gd name="T68" fmla="*/ 209 w 699"/>
                <a:gd name="T69" fmla="*/ 626 h 756"/>
                <a:gd name="T70" fmla="*/ 195 w 699"/>
                <a:gd name="T71" fmla="*/ 620 h 756"/>
                <a:gd name="T72" fmla="*/ 165 w 699"/>
                <a:gd name="T73" fmla="*/ 596 h 756"/>
                <a:gd name="T74" fmla="*/ 99 w 699"/>
                <a:gd name="T75" fmla="*/ 534 h 756"/>
                <a:gd name="T76" fmla="*/ 61 w 699"/>
                <a:gd name="T77" fmla="*/ 506 h 756"/>
                <a:gd name="T78" fmla="*/ 23 w 699"/>
                <a:gd name="T79" fmla="*/ 470 h 756"/>
                <a:gd name="T80" fmla="*/ 7 w 699"/>
                <a:gd name="T81" fmla="*/ 434 h 756"/>
                <a:gd name="T82" fmla="*/ 5 w 699"/>
                <a:gd name="T83" fmla="*/ 396 h 756"/>
                <a:gd name="T84" fmla="*/ 1 w 699"/>
                <a:gd name="T85" fmla="*/ 392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99" h="756">
                  <a:moveTo>
                    <a:pt x="1" y="392"/>
                  </a:moveTo>
                  <a:cubicBezTo>
                    <a:pt x="2" y="345"/>
                    <a:pt x="2" y="299"/>
                    <a:pt x="3" y="252"/>
                  </a:cubicBezTo>
                  <a:cubicBezTo>
                    <a:pt x="3" y="238"/>
                    <a:pt x="16" y="224"/>
                    <a:pt x="21" y="210"/>
                  </a:cubicBezTo>
                  <a:cubicBezTo>
                    <a:pt x="24" y="202"/>
                    <a:pt x="29" y="182"/>
                    <a:pt x="29" y="182"/>
                  </a:cubicBezTo>
                  <a:cubicBezTo>
                    <a:pt x="32" y="173"/>
                    <a:pt x="34" y="163"/>
                    <a:pt x="39" y="154"/>
                  </a:cubicBezTo>
                  <a:cubicBezTo>
                    <a:pt x="42" y="148"/>
                    <a:pt x="51" y="138"/>
                    <a:pt x="51" y="138"/>
                  </a:cubicBezTo>
                  <a:cubicBezTo>
                    <a:pt x="58" y="116"/>
                    <a:pt x="88" y="82"/>
                    <a:pt x="111" y="74"/>
                  </a:cubicBezTo>
                  <a:cubicBezTo>
                    <a:pt x="128" y="61"/>
                    <a:pt x="149" y="37"/>
                    <a:pt x="169" y="30"/>
                  </a:cubicBezTo>
                  <a:cubicBezTo>
                    <a:pt x="182" y="17"/>
                    <a:pt x="207" y="15"/>
                    <a:pt x="225" y="10"/>
                  </a:cubicBezTo>
                  <a:cubicBezTo>
                    <a:pt x="233" y="8"/>
                    <a:pt x="241" y="6"/>
                    <a:pt x="249" y="4"/>
                  </a:cubicBezTo>
                  <a:cubicBezTo>
                    <a:pt x="254" y="3"/>
                    <a:pt x="265" y="0"/>
                    <a:pt x="265" y="0"/>
                  </a:cubicBezTo>
                  <a:cubicBezTo>
                    <a:pt x="296" y="1"/>
                    <a:pt x="326" y="0"/>
                    <a:pt x="357" y="2"/>
                  </a:cubicBezTo>
                  <a:cubicBezTo>
                    <a:pt x="366" y="2"/>
                    <a:pt x="385" y="6"/>
                    <a:pt x="385" y="6"/>
                  </a:cubicBezTo>
                  <a:cubicBezTo>
                    <a:pt x="417" y="17"/>
                    <a:pt x="463" y="14"/>
                    <a:pt x="489" y="40"/>
                  </a:cubicBezTo>
                  <a:cubicBezTo>
                    <a:pt x="528" y="60"/>
                    <a:pt x="592" y="105"/>
                    <a:pt x="619" y="128"/>
                  </a:cubicBezTo>
                  <a:cubicBezTo>
                    <a:pt x="635" y="134"/>
                    <a:pt x="643" y="164"/>
                    <a:pt x="653" y="178"/>
                  </a:cubicBezTo>
                  <a:cubicBezTo>
                    <a:pt x="667" y="234"/>
                    <a:pt x="687" y="265"/>
                    <a:pt x="693" y="322"/>
                  </a:cubicBezTo>
                  <a:cubicBezTo>
                    <a:pt x="699" y="365"/>
                    <a:pt x="692" y="398"/>
                    <a:pt x="687" y="434"/>
                  </a:cubicBezTo>
                  <a:cubicBezTo>
                    <a:pt x="686" y="469"/>
                    <a:pt x="691" y="510"/>
                    <a:pt x="665" y="538"/>
                  </a:cubicBezTo>
                  <a:cubicBezTo>
                    <a:pt x="657" y="547"/>
                    <a:pt x="644" y="553"/>
                    <a:pt x="639" y="564"/>
                  </a:cubicBezTo>
                  <a:cubicBezTo>
                    <a:pt x="636" y="569"/>
                    <a:pt x="636" y="576"/>
                    <a:pt x="631" y="580"/>
                  </a:cubicBezTo>
                  <a:cubicBezTo>
                    <a:pt x="624" y="585"/>
                    <a:pt x="607" y="588"/>
                    <a:pt x="607" y="588"/>
                  </a:cubicBezTo>
                  <a:cubicBezTo>
                    <a:pt x="581" y="602"/>
                    <a:pt x="499" y="649"/>
                    <a:pt x="473" y="664"/>
                  </a:cubicBezTo>
                  <a:cubicBezTo>
                    <a:pt x="465" y="666"/>
                    <a:pt x="449" y="678"/>
                    <a:pt x="449" y="678"/>
                  </a:cubicBezTo>
                  <a:cubicBezTo>
                    <a:pt x="438" y="685"/>
                    <a:pt x="417" y="679"/>
                    <a:pt x="405" y="684"/>
                  </a:cubicBezTo>
                  <a:cubicBezTo>
                    <a:pt x="396" y="687"/>
                    <a:pt x="385" y="688"/>
                    <a:pt x="375" y="690"/>
                  </a:cubicBezTo>
                  <a:cubicBezTo>
                    <a:pt x="328" y="689"/>
                    <a:pt x="307" y="687"/>
                    <a:pt x="267" y="684"/>
                  </a:cubicBezTo>
                  <a:cubicBezTo>
                    <a:pt x="249" y="690"/>
                    <a:pt x="264" y="683"/>
                    <a:pt x="259" y="722"/>
                  </a:cubicBezTo>
                  <a:cubicBezTo>
                    <a:pt x="258" y="733"/>
                    <a:pt x="250" y="750"/>
                    <a:pt x="241" y="756"/>
                  </a:cubicBezTo>
                  <a:cubicBezTo>
                    <a:pt x="218" y="752"/>
                    <a:pt x="207" y="735"/>
                    <a:pt x="185" y="728"/>
                  </a:cubicBezTo>
                  <a:cubicBezTo>
                    <a:pt x="176" y="725"/>
                    <a:pt x="171" y="724"/>
                    <a:pt x="163" y="720"/>
                  </a:cubicBezTo>
                  <a:cubicBezTo>
                    <a:pt x="159" y="718"/>
                    <a:pt x="151" y="716"/>
                    <a:pt x="151" y="716"/>
                  </a:cubicBezTo>
                  <a:cubicBezTo>
                    <a:pt x="157" y="695"/>
                    <a:pt x="180" y="689"/>
                    <a:pt x="195" y="674"/>
                  </a:cubicBezTo>
                  <a:cubicBezTo>
                    <a:pt x="198" y="665"/>
                    <a:pt x="205" y="652"/>
                    <a:pt x="211" y="644"/>
                  </a:cubicBezTo>
                  <a:cubicBezTo>
                    <a:pt x="210" y="638"/>
                    <a:pt x="212" y="631"/>
                    <a:pt x="209" y="626"/>
                  </a:cubicBezTo>
                  <a:cubicBezTo>
                    <a:pt x="207" y="621"/>
                    <a:pt x="199" y="623"/>
                    <a:pt x="195" y="620"/>
                  </a:cubicBezTo>
                  <a:cubicBezTo>
                    <a:pt x="185" y="612"/>
                    <a:pt x="173" y="606"/>
                    <a:pt x="165" y="596"/>
                  </a:cubicBezTo>
                  <a:cubicBezTo>
                    <a:pt x="146" y="573"/>
                    <a:pt x="123" y="552"/>
                    <a:pt x="99" y="534"/>
                  </a:cubicBezTo>
                  <a:cubicBezTo>
                    <a:pt x="87" y="525"/>
                    <a:pt x="72" y="517"/>
                    <a:pt x="61" y="506"/>
                  </a:cubicBezTo>
                  <a:cubicBezTo>
                    <a:pt x="49" y="494"/>
                    <a:pt x="37" y="480"/>
                    <a:pt x="23" y="470"/>
                  </a:cubicBezTo>
                  <a:cubicBezTo>
                    <a:pt x="13" y="456"/>
                    <a:pt x="10" y="451"/>
                    <a:pt x="7" y="434"/>
                  </a:cubicBezTo>
                  <a:cubicBezTo>
                    <a:pt x="6" y="421"/>
                    <a:pt x="7" y="408"/>
                    <a:pt x="5" y="396"/>
                  </a:cubicBezTo>
                  <a:cubicBezTo>
                    <a:pt x="5" y="394"/>
                    <a:pt x="0" y="391"/>
                    <a:pt x="1" y="392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Ø"/>
              </a:pPr>
              <a:endParaRPr lang="ru-RU" sz="2800" b="1">
                <a:solidFill>
                  <a:srgbClr val="FF0000"/>
                </a:solidFill>
                <a:latin typeface="Arial" charset="0"/>
              </a:endParaRPr>
            </a:p>
          </p:txBody>
        </p:sp>
        <p:sp>
          <p:nvSpPr>
            <p:cNvPr id="350240" name="Freeform 32"/>
            <p:cNvSpPr>
              <a:spLocks/>
            </p:cNvSpPr>
            <p:nvPr/>
          </p:nvSpPr>
          <p:spPr bwMode="ltGray">
            <a:xfrm rot="828663">
              <a:off x="242" y="3404"/>
              <a:ext cx="132" cy="167"/>
            </a:xfrm>
            <a:custGeom>
              <a:avLst/>
              <a:gdLst>
                <a:gd name="T0" fmla="*/ 0 w 109"/>
                <a:gd name="T1" fmla="*/ 0 h 156"/>
                <a:gd name="T2" fmla="*/ 5 w 109"/>
                <a:gd name="T3" fmla="*/ 1 h 156"/>
                <a:gd name="T4" fmla="*/ 18 w 109"/>
                <a:gd name="T5" fmla="*/ 5 h 156"/>
                <a:gd name="T6" fmla="*/ 37 w 109"/>
                <a:gd name="T7" fmla="*/ 12 h 156"/>
                <a:gd name="T8" fmla="*/ 58 w 109"/>
                <a:gd name="T9" fmla="*/ 24 h 156"/>
                <a:gd name="T10" fmla="*/ 78 w 109"/>
                <a:gd name="T11" fmla="*/ 44 h 156"/>
                <a:gd name="T12" fmla="*/ 96 w 109"/>
                <a:gd name="T13" fmla="*/ 71 h 156"/>
                <a:gd name="T14" fmla="*/ 107 w 109"/>
                <a:gd name="T15" fmla="*/ 108 h 156"/>
                <a:gd name="T16" fmla="*/ 109 w 109"/>
                <a:gd name="T17" fmla="*/ 156 h 156"/>
                <a:gd name="T18" fmla="*/ 105 w 109"/>
                <a:gd name="T19" fmla="*/ 156 h 156"/>
                <a:gd name="T20" fmla="*/ 99 w 109"/>
                <a:gd name="T21" fmla="*/ 156 h 156"/>
                <a:gd name="T22" fmla="*/ 93 w 109"/>
                <a:gd name="T23" fmla="*/ 156 h 156"/>
                <a:gd name="T24" fmla="*/ 87 w 109"/>
                <a:gd name="T25" fmla="*/ 154 h 156"/>
                <a:gd name="T26" fmla="*/ 81 w 109"/>
                <a:gd name="T27" fmla="*/ 153 h 156"/>
                <a:gd name="T28" fmla="*/ 74 w 109"/>
                <a:gd name="T29" fmla="*/ 150 h 156"/>
                <a:gd name="T30" fmla="*/ 66 w 109"/>
                <a:gd name="T31" fmla="*/ 145 h 156"/>
                <a:gd name="T32" fmla="*/ 58 w 109"/>
                <a:gd name="T33" fmla="*/ 139 h 156"/>
                <a:gd name="T34" fmla="*/ 53 w 109"/>
                <a:gd name="T35" fmla="*/ 126 h 156"/>
                <a:gd name="T36" fmla="*/ 53 w 109"/>
                <a:gd name="T37" fmla="*/ 111 h 156"/>
                <a:gd name="T38" fmla="*/ 56 w 109"/>
                <a:gd name="T39" fmla="*/ 96 h 156"/>
                <a:gd name="T40" fmla="*/ 59 w 109"/>
                <a:gd name="T41" fmla="*/ 80 h 156"/>
                <a:gd name="T42" fmla="*/ 56 w 109"/>
                <a:gd name="T43" fmla="*/ 62 h 156"/>
                <a:gd name="T44" fmla="*/ 48 w 109"/>
                <a:gd name="T45" fmla="*/ 43 h 156"/>
                <a:gd name="T46" fmla="*/ 31 w 109"/>
                <a:gd name="T47" fmla="*/ 23 h 156"/>
                <a:gd name="T48" fmla="*/ 0 w 109"/>
                <a:gd name="T4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Ø"/>
              </a:pPr>
              <a:endParaRPr lang="ru-RU" sz="2800" b="1">
                <a:solidFill>
                  <a:srgbClr val="FF0000"/>
                </a:solidFill>
                <a:latin typeface="Arial" charset="0"/>
              </a:endParaRPr>
            </a:p>
          </p:txBody>
        </p:sp>
        <p:sp>
          <p:nvSpPr>
            <p:cNvPr id="350241" name="Freeform 33"/>
            <p:cNvSpPr>
              <a:spLocks/>
            </p:cNvSpPr>
            <p:nvPr/>
          </p:nvSpPr>
          <p:spPr bwMode="ltGray">
            <a:xfrm rot="828663">
              <a:off x="266" y="3592"/>
              <a:ext cx="66" cy="43"/>
            </a:xfrm>
            <a:custGeom>
              <a:avLst/>
              <a:gdLst>
                <a:gd name="T0" fmla="*/ 0 w 54"/>
                <a:gd name="T1" fmla="*/ 0 h 40"/>
                <a:gd name="T2" fmla="*/ 1 w 54"/>
                <a:gd name="T3" fmla="*/ 1 h 40"/>
                <a:gd name="T4" fmla="*/ 6 w 54"/>
                <a:gd name="T5" fmla="*/ 3 h 40"/>
                <a:gd name="T6" fmla="*/ 13 w 54"/>
                <a:gd name="T7" fmla="*/ 8 h 40"/>
                <a:gd name="T8" fmla="*/ 21 w 54"/>
                <a:gd name="T9" fmla="*/ 12 h 40"/>
                <a:gd name="T10" fmla="*/ 29 w 54"/>
                <a:gd name="T11" fmla="*/ 15 h 40"/>
                <a:gd name="T12" fmla="*/ 38 w 54"/>
                <a:gd name="T13" fmla="*/ 17 h 40"/>
                <a:gd name="T14" fmla="*/ 46 w 54"/>
                <a:gd name="T15" fmla="*/ 18 h 40"/>
                <a:gd name="T16" fmla="*/ 54 w 54"/>
                <a:gd name="T17" fmla="*/ 16 h 40"/>
                <a:gd name="T18" fmla="*/ 53 w 54"/>
                <a:gd name="T19" fmla="*/ 25 h 40"/>
                <a:gd name="T20" fmla="*/ 50 w 54"/>
                <a:gd name="T21" fmla="*/ 33 h 40"/>
                <a:gd name="T22" fmla="*/ 44 w 54"/>
                <a:gd name="T23" fmla="*/ 38 h 40"/>
                <a:gd name="T24" fmla="*/ 37 w 54"/>
                <a:gd name="T25" fmla="*/ 40 h 40"/>
                <a:gd name="T26" fmla="*/ 28 w 54"/>
                <a:gd name="T27" fmla="*/ 39 h 40"/>
                <a:gd name="T28" fmla="*/ 19 w 54"/>
                <a:gd name="T29" fmla="*/ 32 h 40"/>
                <a:gd name="T30" fmla="*/ 10 w 54"/>
                <a:gd name="T31" fmla="*/ 20 h 40"/>
                <a:gd name="T32" fmla="*/ 0 w 54"/>
                <a:gd name="T3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Ø"/>
              </a:pPr>
              <a:endParaRPr lang="ru-RU" sz="2800" b="1">
                <a:solidFill>
                  <a:srgbClr val="FF0000"/>
                </a:solidFill>
                <a:latin typeface="Arial" charset="0"/>
              </a:endParaRPr>
            </a:p>
          </p:txBody>
        </p:sp>
        <p:sp>
          <p:nvSpPr>
            <p:cNvPr id="350242" name="Freeform 34"/>
            <p:cNvSpPr>
              <a:spLocks/>
            </p:cNvSpPr>
            <p:nvPr/>
          </p:nvSpPr>
          <p:spPr bwMode="ltGray">
            <a:xfrm>
              <a:off x="11" y="4110"/>
              <a:ext cx="118" cy="209"/>
            </a:xfrm>
            <a:custGeom>
              <a:avLst/>
              <a:gdLst>
                <a:gd name="T0" fmla="*/ 0 w 118"/>
                <a:gd name="T1" fmla="*/ 0 h 209"/>
                <a:gd name="T2" fmla="*/ 6 w 118"/>
                <a:gd name="T3" fmla="*/ 8 h 209"/>
                <a:gd name="T4" fmla="*/ 15 w 118"/>
                <a:gd name="T5" fmla="*/ 19 h 209"/>
                <a:gd name="T6" fmla="*/ 26 w 118"/>
                <a:gd name="T7" fmla="*/ 33 h 209"/>
                <a:gd name="T8" fmla="*/ 38 w 118"/>
                <a:gd name="T9" fmla="*/ 51 h 209"/>
                <a:gd name="T10" fmla="*/ 54 w 118"/>
                <a:gd name="T11" fmla="*/ 72 h 209"/>
                <a:gd name="T12" fmla="*/ 67 w 118"/>
                <a:gd name="T13" fmla="*/ 94 h 209"/>
                <a:gd name="T14" fmla="*/ 79 w 118"/>
                <a:gd name="T15" fmla="*/ 119 h 209"/>
                <a:gd name="T16" fmla="*/ 87 w 118"/>
                <a:gd name="T17" fmla="*/ 146 h 209"/>
                <a:gd name="T18" fmla="*/ 94 w 118"/>
                <a:gd name="T19" fmla="*/ 175 h 209"/>
                <a:gd name="T20" fmla="*/ 91 w 118"/>
                <a:gd name="T21" fmla="*/ 209 h 209"/>
                <a:gd name="T22" fmla="*/ 118 w 118"/>
                <a:gd name="T23" fmla="*/ 209 h 209"/>
                <a:gd name="T24" fmla="*/ 117 w 118"/>
                <a:gd name="T25" fmla="*/ 177 h 209"/>
                <a:gd name="T26" fmla="*/ 104 w 118"/>
                <a:gd name="T27" fmla="*/ 119 h 209"/>
                <a:gd name="T28" fmla="*/ 82 w 118"/>
                <a:gd name="T29" fmla="*/ 69 h 209"/>
                <a:gd name="T30" fmla="*/ 47 w 118"/>
                <a:gd name="T31" fmla="*/ 27 h 209"/>
                <a:gd name="T32" fmla="*/ 0 w 118"/>
                <a:gd name="T33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8" h="209">
                  <a:moveTo>
                    <a:pt x="0" y="0"/>
                  </a:moveTo>
                  <a:lnTo>
                    <a:pt x="6" y="8"/>
                  </a:lnTo>
                  <a:lnTo>
                    <a:pt x="15" y="19"/>
                  </a:lnTo>
                  <a:lnTo>
                    <a:pt x="26" y="33"/>
                  </a:lnTo>
                  <a:lnTo>
                    <a:pt x="38" y="51"/>
                  </a:lnTo>
                  <a:lnTo>
                    <a:pt x="54" y="72"/>
                  </a:lnTo>
                  <a:lnTo>
                    <a:pt x="67" y="94"/>
                  </a:lnTo>
                  <a:lnTo>
                    <a:pt x="79" y="119"/>
                  </a:lnTo>
                  <a:lnTo>
                    <a:pt x="87" y="146"/>
                  </a:lnTo>
                  <a:lnTo>
                    <a:pt x="94" y="175"/>
                  </a:lnTo>
                  <a:lnTo>
                    <a:pt x="91" y="209"/>
                  </a:lnTo>
                  <a:lnTo>
                    <a:pt x="118" y="209"/>
                  </a:lnTo>
                  <a:lnTo>
                    <a:pt x="117" y="177"/>
                  </a:lnTo>
                  <a:lnTo>
                    <a:pt x="104" y="119"/>
                  </a:lnTo>
                  <a:lnTo>
                    <a:pt x="82" y="69"/>
                  </a:lnTo>
                  <a:lnTo>
                    <a:pt x="47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Ø"/>
              </a:pPr>
              <a:endParaRPr lang="ru-RU" sz="2800" b="1">
                <a:solidFill>
                  <a:srgbClr val="FF0000"/>
                </a:solidFill>
                <a:latin typeface="Arial" charset="0"/>
              </a:endParaRPr>
            </a:p>
          </p:txBody>
        </p:sp>
        <p:sp>
          <p:nvSpPr>
            <p:cNvPr id="350243" name="Freeform 35"/>
            <p:cNvSpPr>
              <a:spLocks/>
            </p:cNvSpPr>
            <p:nvPr/>
          </p:nvSpPr>
          <p:spPr bwMode="ltGray">
            <a:xfrm>
              <a:off x="0" y="3968"/>
              <a:ext cx="130" cy="128"/>
            </a:xfrm>
            <a:custGeom>
              <a:avLst/>
              <a:gdLst>
                <a:gd name="T0" fmla="*/ 103 w 130"/>
                <a:gd name="T1" fmla="*/ 0 h 128"/>
                <a:gd name="T2" fmla="*/ 130 w 130"/>
                <a:gd name="T3" fmla="*/ 128 h 128"/>
                <a:gd name="T4" fmla="*/ 125 w 130"/>
                <a:gd name="T5" fmla="*/ 126 h 128"/>
                <a:gd name="T6" fmla="*/ 111 w 130"/>
                <a:gd name="T7" fmla="*/ 121 h 128"/>
                <a:gd name="T8" fmla="*/ 92 w 130"/>
                <a:gd name="T9" fmla="*/ 111 h 128"/>
                <a:gd name="T10" fmla="*/ 68 w 130"/>
                <a:gd name="T11" fmla="*/ 103 h 128"/>
                <a:gd name="T12" fmla="*/ 41 w 130"/>
                <a:gd name="T13" fmla="*/ 94 h 128"/>
                <a:gd name="T14" fmla="*/ 19 w 130"/>
                <a:gd name="T15" fmla="*/ 90 h 128"/>
                <a:gd name="T16" fmla="*/ 0 w 130"/>
                <a:gd name="T17" fmla="*/ 93 h 128"/>
                <a:gd name="T18" fmla="*/ 0 w 130"/>
                <a:gd name="T19" fmla="*/ 72 h 128"/>
                <a:gd name="T20" fmla="*/ 12 w 130"/>
                <a:gd name="T21" fmla="*/ 70 h 128"/>
                <a:gd name="T22" fmla="*/ 24 w 130"/>
                <a:gd name="T23" fmla="*/ 66 h 128"/>
                <a:gd name="T24" fmla="*/ 38 w 130"/>
                <a:gd name="T25" fmla="*/ 66 h 128"/>
                <a:gd name="T26" fmla="*/ 51 w 130"/>
                <a:gd name="T27" fmla="*/ 67 h 128"/>
                <a:gd name="T28" fmla="*/ 65 w 130"/>
                <a:gd name="T29" fmla="*/ 70 h 128"/>
                <a:gd name="T30" fmla="*/ 78 w 130"/>
                <a:gd name="T31" fmla="*/ 78 h 128"/>
                <a:gd name="T32" fmla="*/ 81 w 130"/>
                <a:gd name="T33" fmla="*/ 74 h 128"/>
                <a:gd name="T34" fmla="*/ 81 w 130"/>
                <a:gd name="T35" fmla="*/ 58 h 128"/>
                <a:gd name="T36" fmla="*/ 82 w 130"/>
                <a:gd name="T37" fmla="*/ 37 h 128"/>
                <a:gd name="T38" fmla="*/ 82 w 130"/>
                <a:gd name="T39" fmla="*/ 29 h 128"/>
                <a:gd name="T40" fmla="*/ 80 w 130"/>
                <a:gd name="T41" fmla="*/ 29 h 128"/>
                <a:gd name="T42" fmla="*/ 77 w 130"/>
                <a:gd name="T43" fmla="*/ 27 h 128"/>
                <a:gd name="T44" fmla="*/ 76 w 130"/>
                <a:gd name="T45" fmla="*/ 22 h 128"/>
                <a:gd name="T46" fmla="*/ 75 w 130"/>
                <a:gd name="T47" fmla="*/ 19 h 128"/>
                <a:gd name="T48" fmla="*/ 76 w 130"/>
                <a:gd name="T49" fmla="*/ 15 h 128"/>
                <a:gd name="T50" fmla="*/ 79 w 130"/>
                <a:gd name="T51" fmla="*/ 10 h 128"/>
                <a:gd name="T52" fmla="*/ 89 w 130"/>
                <a:gd name="T53" fmla="*/ 6 h 128"/>
                <a:gd name="T54" fmla="*/ 103 w 130"/>
                <a:gd name="T5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0" h="128">
                  <a:moveTo>
                    <a:pt x="103" y="0"/>
                  </a:moveTo>
                  <a:lnTo>
                    <a:pt x="130" y="128"/>
                  </a:lnTo>
                  <a:lnTo>
                    <a:pt x="125" y="126"/>
                  </a:lnTo>
                  <a:lnTo>
                    <a:pt x="111" y="121"/>
                  </a:lnTo>
                  <a:lnTo>
                    <a:pt x="92" y="111"/>
                  </a:lnTo>
                  <a:lnTo>
                    <a:pt x="68" y="103"/>
                  </a:lnTo>
                  <a:lnTo>
                    <a:pt x="41" y="94"/>
                  </a:lnTo>
                  <a:lnTo>
                    <a:pt x="19" y="90"/>
                  </a:lnTo>
                  <a:lnTo>
                    <a:pt x="0" y="93"/>
                  </a:lnTo>
                  <a:lnTo>
                    <a:pt x="0" y="72"/>
                  </a:lnTo>
                  <a:lnTo>
                    <a:pt x="12" y="70"/>
                  </a:lnTo>
                  <a:lnTo>
                    <a:pt x="24" y="66"/>
                  </a:lnTo>
                  <a:lnTo>
                    <a:pt x="38" y="66"/>
                  </a:lnTo>
                  <a:lnTo>
                    <a:pt x="51" y="67"/>
                  </a:lnTo>
                  <a:lnTo>
                    <a:pt x="65" y="70"/>
                  </a:lnTo>
                  <a:lnTo>
                    <a:pt x="78" y="78"/>
                  </a:lnTo>
                  <a:lnTo>
                    <a:pt x="81" y="74"/>
                  </a:lnTo>
                  <a:lnTo>
                    <a:pt x="81" y="58"/>
                  </a:lnTo>
                  <a:lnTo>
                    <a:pt x="82" y="37"/>
                  </a:lnTo>
                  <a:lnTo>
                    <a:pt x="82" y="29"/>
                  </a:lnTo>
                  <a:lnTo>
                    <a:pt x="80" y="29"/>
                  </a:lnTo>
                  <a:lnTo>
                    <a:pt x="77" y="27"/>
                  </a:lnTo>
                  <a:lnTo>
                    <a:pt x="76" y="22"/>
                  </a:lnTo>
                  <a:lnTo>
                    <a:pt x="75" y="19"/>
                  </a:lnTo>
                  <a:lnTo>
                    <a:pt x="76" y="15"/>
                  </a:lnTo>
                  <a:lnTo>
                    <a:pt x="79" y="10"/>
                  </a:lnTo>
                  <a:lnTo>
                    <a:pt x="89" y="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Ø"/>
              </a:pPr>
              <a:endParaRPr lang="ru-RU" sz="2800" b="1">
                <a:solidFill>
                  <a:srgbClr val="FF0000"/>
                </a:solidFill>
                <a:latin typeface="Arial" charset="0"/>
              </a:endParaRPr>
            </a:p>
          </p:txBody>
        </p:sp>
        <p:sp>
          <p:nvSpPr>
            <p:cNvPr id="350244" name="Freeform 36"/>
            <p:cNvSpPr>
              <a:spLocks/>
            </p:cNvSpPr>
            <p:nvPr/>
          </p:nvSpPr>
          <p:spPr bwMode="ltGray">
            <a:xfrm>
              <a:off x="0" y="3949"/>
              <a:ext cx="47" cy="86"/>
            </a:xfrm>
            <a:custGeom>
              <a:avLst/>
              <a:gdLst>
                <a:gd name="T0" fmla="*/ 37 w 47"/>
                <a:gd name="T1" fmla="*/ 0 h 86"/>
                <a:gd name="T2" fmla="*/ 15 w 47"/>
                <a:gd name="T3" fmla="*/ 37 h 86"/>
                <a:gd name="T4" fmla="*/ 0 w 47"/>
                <a:gd name="T5" fmla="*/ 59 h 86"/>
                <a:gd name="T6" fmla="*/ 0 w 47"/>
                <a:gd name="T7" fmla="*/ 86 h 86"/>
                <a:gd name="T8" fmla="*/ 8 w 47"/>
                <a:gd name="T9" fmla="*/ 82 h 86"/>
                <a:gd name="T10" fmla="*/ 20 w 47"/>
                <a:gd name="T11" fmla="*/ 73 h 86"/>
                <a:gd name="T12" fmla="*/ 33 w 47"/>
                <a:gd name="T13" fmla="*/ 63 h 86"/>
                <a:gd name="T14" fmla="*/ 42 w 47"/>
                <a:gd name="T15" fmla="*/ 51 h 86"/>
                <a:gd name="T16" fmla="*/ 47 w 47"/>
                <a:gd name="T17" fmla="*/ 36 h 86"/>
                <a:gd name="T18" fmla="*/ 46 w 47"/>
                <a:gd name="T19" fmla="*/ 19 h 86"/>
                <a:gd name="T20" fmla="*/ 37 w 47"/>
                <a:gd name="T2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86">
                  <a:moveTo>
                    <a:pt x="37" y="0"/>
                  </a:moveTo>
                  <a:lnTo>
                    <a:pt x="15" y="37"/>
                  </a:lnTo>
                  <a:lnTo>
                    <a:pt x="0" y="59"/>
                  </a:lnTo>
                  <a:lnTo>
                    <a:pt x="0" y="86"/>
                  </a:lnTo>
                  <a:lnTo>
                    <a:pt x="8" y="82"/>
                  </a:lnTo>
                  <a:lnTo>
                    <a:pt x="20" y="73"/>
                  </a:lnTo>
                  <a:lnTo>
                    <a:pt x="33" y="63"/>
                  </a:lnTo>
                  <a:lnTo>
                    <a:pt x="42" y="51"/>
                  </a:lnTo>
                  <a:lnTo>
                    <a:pt x="47" y="36"/>
                  </a:lnTo>
                  <a:lnTo>
                    <a:pt x="46" y="1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Ø"/>
              </a:pPr>
              <a:endParaRPr lang="ru-RU" sz="2800" b="1">
                <a:solidFill>
                  <a:srgbClr val="FF0000"/>
                </a:solidFill>
                <a:latin typeface="Arial" charset="0"/>
              </a:endParaRPr>
            </a:p>
          </p:txBody>
        </p:sp>
        <p:sp>
          <p:nvSpPr>
            <p:cNvPr id="350245" name="Freeform 37"/>
            <p:cNvSpPr>
              <a:spLocks/>
            </p:cNvSpPr>
            <p:nvPr/>
          </p:nvSpPr>
          <p:spPr bwMode="ltGray">
            <a:xfrm>
              <a:off x="0" y="3239"/>
              <a:ext cx="497" cy="740"/>
            </a:xfrm>
            <a:custGeom>
              <a:avLst/>
              <a:gdLst>
                <a:gd name="T0" fmla="*/ 0 w 497"/>
                <a:gd name="T1" fmla="*/ 13 h 740"/>
                <a:gd name="T2" fmla="*/ 41 w 497"/>
                <a:gd name="T3" fmla="*/ 4 h 740"/>
                <a:gd name="T4" fmla="*/ 101 w 497"/>
                <a:gd name="T5" fmla="*/ 0 h 740"/>
                <a:gd name="T6" fmla="*/ 170 w 497"/>
                <a:gd name="T7" fmla="*/ 4 h 740"/>
                <a:gd name="T8" fmla="*/ 248 w 497"/>
                <a:gd name="T9" fmla="*/ 21 h 740"/>
                <a:gd name="T10" fmla="*/ 323 w 497"/>
                <a:gd name="T11" fmla="*/ 50 h 740"/>
                <a:gd name="T12" fmla="*/ 382 w 497"/>
                <a:gd name="T13" fmla="*/ 90 h 740"/>
                <a:gd name="T14" fmla="*/ 428 w 497"/>
                <a:gd name="T15" fmla="*/ 141 h 740"/>
                <a:gd name="T16" fmla="*/ 463 w 497"/>
                <a:gd name="T17" fmla="*/ 199 h 740"/>
                <a:gd name="T18" fmla="*/ 485 w 497"/>
                <a:gd name="T19" fmla="*/ 262 h 740"/>
                <a:gd name="T20" fmla="*/ 496 w 497"/>
                <a:gd name="T21" fmla="*/ 327 h 740"/>
                <a:gd name="T22" fmla="*/ 497 w 497"/>
                <a:gd name="T23" fmla="*/ 396 h 740"/>
                <a:gd name="T24" fmla="*/ 487 w 497"/>
                <a:gd name="T25" fmla="*/ 462 h 740"/>
                <a:gd name="T26" fmla="*/ 470 w 497"/>
                <a:gd name="T27" fmla="*/ 527 h 740"/>
                <a:gd name="T28" fmla="*/ 443 w 497"/>
                <a:gd name="T29" fmla="*/ 586 h 740"/>
                <a:gd name="T30" fmla="*/ 406 w 497"/>
                <a:gd name="T31" fmla="*/ 639 h 740"/>
                <a:gd name="T32" fmla="*/ 364 w 497"/>
                <a:gd name="T33" fmla="*/ 683 h 740"/>
                <a:gd name="T34" fmla="*/ 315 w 497"/>
                <a:gd name="T35" fmla="*/ 715 h 740"/>
                <a:gd name="T36" fmla="*/ 259 w 497"/>
                <a:gd name="T37" fmla="*/ 736 h 740"/>
                <a:gd name="T38" fmla="*/ 198 w 497"/>
                <a:gd name="T39" fmla="*/ 740 h 740"/>
                <a:gd name="T40" fmla="*/ 131 w 497"/>
                <a:gd name="T41" fmla="*/ 727 h 740"/>
                <a:gd name="T42" fmla="*/ 167 w 497"/>
                <a:gd name="T43" fmla="*/ 728 h 740"/>
                <a:gd name="T44" fmla="*/ 204 w 497"/>
                <a:gd name="T45" fmla="*/ 718 h 740"/>
                <a:gd name="T46" fmla="*/ 238 w 497"/>
                <a:gd name="T47" fmla="*/ 700 h 740"/>
                <a:gd name="T48" fmla="*/ 272 w 497"/>
                <a:gd name="T49" fmla="*/ 670 h 740"/>
                <a:gd name="T50" fmla="*/ 304 w 497"/>
                <a:gd name="T51" fmla="*/ 635 h 740"/>
                <a:gd name="T52" fmla="*/ 333 w 497"/>
                <a:gd name="T53" fmla="*/ 594 h 740"/>
                <a:gd name="T54" fmla="*/ 358 w 497"/>
                <a:gd name="T55" fmla="*/ 549 h 740"/>
                <a:gd name="T56" fmla="*/ 381 w 497"/>
                <a:gd name="T57" fmla="*/ 500 h 740"/>
                <a:gd name="T58" fmla="*/ 396 w 497"/>
                <a:gd name="T59" fmla="*/ 449 h 740"/>
                <a:gd name="T60" fmla="*/ 408 w 497"/>
                <a:gd name="T61" fmla="*/ 397 h 740"/>
                <a:gd name="T62" fmla="*/ 414 w 497"/>
                <a:gd name="T63" fmla="*/ 346 h 740"/>
                <a:gd name="T64" fmla="*/ 412 w 497"/>
                <a:gd name="T65" fmla="*/ 296 h 740"/>
                <a:gd name="T66" fmla="*/ 402 w 497"/>
                <a:gd name="T67" fmla="*/ 251 h 740"/>
                <a:gd name="T68" fmla="*/ 384 w 497"/>
                <a:gd name="T69" fmla="*/ 208 h 740"/>
                <a:gd name="T70" fmla="*/ 357 w 497"/>
                <a:gd name="T71" fmla="*/ 172 h 740"/>
                <a:gd name="T72" fmla="*/ 320 w 497"/>
                <a:gd name="T73" fmla="*/ 142 h 740"/>
                <a:gd name="T74" fmla="*/ 260 w 497"/>
                <a:gd name="T75" fmla="*/ 107 h 740"/>
                <a:gd name="T76" fmla="*/ 203 w 497"/>
                <a:gd name="T77" fmla="*/ 82 h 740"/>
                <a:gd name="T78" fmla="*/ 154 w 497"/>
                <a:gd name="T79" fmla="*/ 65 h 740"/>
                <a:gd name="T80" fmla="*/ 108 w 497"/>
                <a:gd name="T81" fmla="*/ 56 h 740"/>
                <a:gd name="T82" fmla="*/ 68 w 497"/>
                <a:gd name="T83" fmla="*/ 55 h 740"/>
                <a:gd name="T84" fmla="*/ 32 w 497"/>
                <a:gd name="T85" fmla="*/ 61 h 740"/>
                <a:gd name="T86" fmla="*/ 0 w 497"/>
                <a:gd name="T87" fmla="*/ 70 h 740"/>
                <a:gd name="T88" fmla="*/ 0 w 497"/>
                <a:gd name="T89" fmla="*/ 13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97" h="740">
                  <a:moveTo>
                    <a:pt x="0" y="13"/>
                  </a:moveTo>
                  <a:lnTo>
                    <a:pt x="41" y="4"/>
                  </a:lnTo>
                  <a:lnTo>
                    <a:pt x="101" y="0"/>
                  </a:lnTo>
                  <a:lnTo>
                    <a:pt x="170" y="4"/>
                  </a:lnTo>
                  <a:lnTo>
                    <a:pt x="248" y="21"/>
                  </a:lnTo>
                  <a:lnTo>
                    <a:pt x="323" y="50"/>
                  </a:lnTo>
                  <a:lnTo>
                    <a:pt x="382" y="90"/>
                  </a:lnTo>
                  <a:lnTo>
                    <a:pt x="428" y="141"/>
                  </a:lnTo>
                  <a:lnTo>
                    <a:pt x="463" y="199"/>
                  </a:lnTo>
                  <a:lnTo>
                    <a:pt x="485" y="262"/>
                  </a:lnTo>
                  <a:lnTo>
                    <a:pt x="496" y="327"/>
                  </a:lnTo>
                  <a:lnTo>
                    <a:pt x="497" y="396"/>
                  </a:lnTo>
                  <a:lnTo>
                    <a:pt x="487" y="462"/>
                  </a:lnTo>
                  <a:lnTo>
                    <a:pt x="470" y="527"/>
                  </a:lnTo>
                  <a:lnTo>
                    <a:pt x="443" y="586"/>
                  </a:lnTo>
                  <a:lnTo>
                    <a:pt x="406" y="639"/>
                  </a:lnTo>
                  <a:lnTo>
                    <a:pt x="364" y="683"/>
                  </a:lnTo>
                  <a:lnTo>
                    <a:pt x="315" y="715"/>
                  </a:lnTo>
                  <a:lnTo>
                    <a:pt x="259" y="736"/>
                  </a:lnTo>
                  <a:lnTo>
                    <a:pt x="198" y="740"/>
                  </a:lnTo>
                  <a:lnTo>
                    <a:pt x="131" y="727"/>
                  </a:lnTo>
                  <a:lnTo>
                    <a:pt x="167" y="728"/>
                  </a:lnTo>
                  <a:lnTo>
                    <a:pt x="204" y="718"/>
                  </a:lnTo>
                  <a:lnTo>
                    <a:pt x="238" y="700"/>
                  </a:lnTo>
                  <a:lnTo>
                    <a:pt x="272" y="670"/>
                  </a:lnTo>
                  <a:lnTo>
                    <a:pt x="304" y="635"/>
                  </a:lnTo>
                  <a:lnTo>
                    <a:pt x="333" y="594"/>
                  </a:lnTo>
                  <a:lnTo>
                    <a:pt x="358" y="549"/>
                  </a:lnTo>
                  <a:lnTo>
                    <a:pt x="381" y="500"/>
                  </a:lnTo>
                  <a:lnTo>
                    <a:pt x="396" y="449"/>
                  </a:lnTo>
                  <a:lnTo>
                    <a:pt x="408" y="397"/>
                  </a:lnTo>
                  <a:lnTo>
                    <a:pt x="414" y="346"/>
                  </a:lnTo>
                  <a:lnTo>
                    <a:pt x="412" y="296"/>
                  </a:lnTo>
                  <a:lnTo>
                    <a:pt x="402" y="251"/>
                  </a:lnTo>
                  <a:lnTo>
                    <a:pt x="384" y="208"/>
                  </a:lnTo>
                  <a:lnTo>
                    <a:pt x="357" y="172"/>
                  </a:lnTo>
                  <a:lnTo>
                    <a:pt x="320" y="142"/>
                  </a:lnTo>
                  <a:lnTo>
                    <a:pt x="260" y="107"/>
                  </a:lnTo>
                  <a:lnTo>
                    <a:pt x="203" y="82"/>
                  </a:lnTo>
                  <a:lnTo>
                    <a:pt x="154" y="65"/>
                  </a:lnTo>
                  <a:lnTo>
                    <a:pt x="108" y="56"/>
                  </a:lnTo>
                  <a:lnTo>
                    <a:pt x="68" y="55"/>
                  </a:lnTo>
                  <a:lnTo>
                    <a:pt x="32" y="61"/>
                  </a:lnTo>
                  <a:lnTo>
                    <a:pt x="0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Ø"/>
              </a:pPr>
              <a:endParaRPr lang="ru-RU" sz="2800" b="1">
                <a:solidFill>
                  <a:srgbClr val="FF0000"/>
                </a:solidFill>
                <a:latin typeface="Arial" charset="0"/>
              </a:endParaRPr>
            </a:p>
          </p:txBody>
        </p:sp>
        <p:sp>
          <p:nvSpPr>
            <p:cNvPr id="350246" name="Freeform 38"/>
            <p:cNvSpPr>
              <a:spLocks/>
            </p:cNvSpPr>
            <p:nvPr/>
          </p:nvSpPr>
          <p:spPr bwMode="ltGray">
            <a:xfrm rot="1584153">
              <a:off x="20" y="410"/>
              <a:ext cx="344" cy="245"/>
            </a:xfrm>
            <a:custGeom>
              <a:avLst/>
              <a:gdLst>
                <a:gd name="T0" fmla="*/ 0 w 257"/>
                <a:gd name="T1" fmla="*/ 0 h 237"/>
                <a:gd name="T2" fmla="*/ 0 w 257"/>
                <a:gd name="T3" fmla="*/ 25 h 237"/>
                <a:gd name="T4" fmla="*/ 3 w 257"/>
                <a:gd name="T5" fmla="*/ 50 h 237"/>
                <a:gd name="T6" fmla="*/ 6 w 257"/>
                <a:gd name="T7" fmla="*/ 75 h 237"/>
                <a:gd name="T8" fmla="*/ 11 w 257"/>
                <a:gd name="T9" fmla="*/ 98 h 237"/>
                <a:gd name="T10" fmla="*/ 18 w 257"/>
                <a:gd name="T11" fmla="*/ 119 h 237"/>
                <a:gd name="T12" fmla="*/ 27 w 257"/>
                <a:gd name="T13" fmla="*/ 141 h 237"/>
                <a:gd name="T14" fmla="*/ 38 w 257"/>
                <a:gd name="T15" fmla="*/ 161 h 237"/>
                <a:gd name="T16" fmla="*/ 51 w 257"/>
                <a:gd name="T17" fmla="*/ 178 h 237"/>
                <a:gd name="T18" fmla="*/ 67 w 257"/>
                <a:gd name="T19" fmla="*/ 194 h 237"/>
                <a:gd name="T20" fmla="*/ 86 w 257"/>
                <a:gd name="T21" fmla="*/ 208 h 237"/>
                <a:gd name="T22" fmla="*/ 106 w 257"/>
                <a:gd name="T23" fmla="*/ 219 h 237"/>
                <a:gd name="T24" fmla="*/ 131 w 257"/>
                <a:gd name="T25" fmla="*/ 228 h 237"/>
                <a:gd name="T26" fmla="*/ 158 w 257"/>
                <a:gd name="T27" fmla="*/ 234 h 237"/>
                <a:gd name="T28" fmla="*/ 188 w 257"/>
                <a:gd name="T29" fmla="*/ 237 h 237"/>
                <a:gd name="T30" fmla="*/ 220 w 257"/>
                <a:gd name="T31" fmla="*/ 236 h 237"/>
                <a:gd name="T32" fmla="*/ 257 w 257"/>
                <a:gd name="T33" fmla="*/ 232 h 237"/>
                <a:gd name="T34" fmla="*/ 224 w 257"/>
                <a:gd name="T35" fmla="*/ 227 h 237"/>
                <a:gd name="T36" fmla="*/ 195 w 257"/>
                <a:gd name="T37" fmla="*/ 220 h 237"/>
                <a:gd name="T38" fmla="*/ 170 w 257"/>
                <a:gd name="T39" fmla="*/ 212 h 237"/>
                <a:gd name="T40" fmla="*/ 148 w 257"/>
                <a:gd name="T41" fmla="*/ 204 h 237"/>
                <a:gd name="T42" fmla="*/ 128 w 257"/>
                <a:gd name="T43" fmla="*/ 193 h 237"/>
                <a:gd name="T44" fmla="*/ 112 w 257"/>
                <a:gd name="T45" fmla="*/ 182 h 237"/>
                <a:gd name="T46" fmla="*/ 97 w 257"/>
                <a:gd name="T47" fmla="*/ 169 h 237"/>
                <a:gd name="T48" fmla="*/ 84 w 257"/>
                <a:gd name="T49" fmla="*/ 155 h 237"/>
                <a:gd name="T50" fmla="*/ 72 w 257"/>
                <a:gd name="T51" fmla="*/ 141 h 237"/>
                <a:gd name="T52" fmla="*/ 61 w 257"/>
                <a:gd name="T53" fmla="*/ 125 h 237"/>
                <a:gd name="T54" fmla="*/ 52 w 257"/>
                <a:gd name="T55" fmla="*/ 107 h 237"/>
                <a:gd name="T56" fmla="*/ 43 w 257"/>
                <a:gd name="T57" fmla="*/ 88 h 237"/>
                <a:gd name="T58" fmla="*/ 33 w 257"/>
                <a:gd name="T59" fmla="*/ 69 h 237"/>
                <a:gd name="T60" fmla="*/ 23 w 257"/>
                <a:gd name="T61" fmla="*/ 47 h 237"/>
                <a:gd name="T62" fmla="*/ 12 w 257"/>
                <a:gd name="T63" fmla="*/ 24 h 237"/>
                <a:gd name="T64" fmla="*/ 0 w 257"/>
                <a:gd name="T65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Ø"/>
              </a:pPr>
              <a:endParaRPr lang="ru-RU" sz="2800" b="1">
                <a:solidFill>
                  <a:srgbClr val="FF0000"/>
                </a:solidFill>
                <a:latin typeface="Arial" charset="0"/>
              </a:endParaRPr>
            </a:p>
          </p:txBody>
        </p:sp>
        <p:sp>
          <p:nvSpPr>
            <p:cNvPr id="350247" name="Freeform 39"/>
            <p:cNvSpPr>
              <a:spLocks/>
            </p:cNvSpPr>
            <p:nvPr/>
          </p:nvSpPr>
          <p:spPr bwMode="ltGray">
            <a:xfrm rot="1584153">
              <a:off x="242" y="756"/>
              <a:ext cx="167" cy="115"/>
            </a:xfrm>
            <a:custGeom>
              <a:avLst/>
              <a:gdLst>
                <a:gd name="T0" fmla="*/ 77 w 124"/>
                <a:gd name="T1" fmla="*/ 0 h 110"/>
                <a:gd name="T2" fmla="*/ 124 w 124"/>
                <a:gd name="T3" fmla="*/ 108 h 110"/>
                <a:gd name="T4" fmla="*/ 120 w 124"/>
                <a:gd name="T5" fmla="*/ 107 h 110"/>
                <a:gd name="T6" fmla="*/ 107 w 124"/>
                <a:gd name="T7" fmla="*/ 105 h 110"/>
                <a:gd name="T8" fmla="*/ 89 w 124"/>
                <a:gd name="T9" fmla="*/ 101 h 110"/>
                <a:gd name="T10" fmla="*/ 68 w 124"/>
                <a:gd name="T11" fmla="*/ 99 h 110"/>
                <a:gd name="T12" fmla="*/ 45 w 124"/>
                <a:gd name="T13" fmla="*/ 97 h 110"/>
                <a:gd name="T14" fmla="*/ 25 w 124"/>
                <a:gd name="T15" fmla="*/ 98 h 110"/>
                <a:gd name="T16" fmla="*/ 9 w 124"/>
                <a:gd name="T17" fmla="*/ 102 h 110"/>
                <a:gd name="T18" fmla="*/ 0 w 124"/>
                <a:gd name="T19" fmla="*/ 110 h 110"/>
                <a:gd name="T20" fmla="*/ 4 w 124"/>
                <a:gd name="T21" fmla="*/ 98 h 110"/>
                <a:gd name="T22" fmla="*/ 8 w 124"/>
                <a:gd name="T23" fmla="*/ 89 h 110"/>
                <a:gd name="T24" fmla="*/ 16 w 124"/>
                <a:gd name="T25" fmla="*/ 82 h 110"/>
                <a:gd name="T26" fmla="*/ 25 w 124"/>
                <a:gd name="T27" fmla="*/ 76 h 110"/>
                <a:gd name="T28" fmla="*/ 36 w 124"/>
                <a:gd name="T29" fmla="*/ 72 h 110"/>
                <a:gd name="T30" fmla="*/ 47 w 124"/>
                <a:gd name="T31" fmla="*/ 71 h 110"/>
                <a:gd name="T32" fmla="*/ 59 w 124"/>
                <a:gd name="T33" fmla="*/ 71 h 110"/>
                <a:gd name="T34" fmla="*/ 72 w 124"/>
                <a:gd name="T35" fmla="*/ 74 h 110"/>
                <a:gd name="T36" fmla="*/ 73 w 124"/>
                <a:gd name="T37" fmla="*/ 71 h 110"/>
                <a:gd name="T38" fmla="*/ 70 w 124"/>
                <a:gd name="T39" fmla="*/ 56 h 110"/>
                <a:gd name="T40" fmla="*/ 67 w 124"/>
                <a:gd name="T41" fmla="*/ 38 h 110"/>
                <a:gd name="T42" fmla="*/ 65 w 124"/>
                <a:gd name="T43" fmla="*/ 30 h 110"/>
                <a:gd name="T44" fmla="*/ 63 w 124"/>
                <a:gd name="T45" fmla="*/ 30 h 110"/>
                <a:gd name="T46" fmla="*/ 61 w 124"/>
                <a:gd name="T47" fmla="*/ 29 h 110"/>
                <a:gd name="T48" fmla="*/ 59 w 124"/>
                <a:gd name="T49" fmla="*/ 26 h 110"/>
                <a:gd name="T50" fmla="*/ 57 w 124"/>
                <a:gd name="T51" fmla="*/ 23 h 110"/>
                <a:gd name="T52" fmla="*/ 57 w 124"/>
                <a:gd name="T53" fmla="*/ 19 h 110"/>
                <a:gd name="T54" fmla="*/ 59 w 124"/>
                <a:gd name="T55" fmla="*/ 14 h 110"/>
                <a:gd name="T56" fmla="*/ 66 w 124"/>
                <a:gd name="T57" fmla="*/ 8 h 110"/>
                <a:gd name="T58" fmla="*/ 77 w 124"/>
                <a:gd name="T5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Ø"/>
              </a:pPr>
              <a:endParaRPr lang="ru-RU" sz="2800" b="1">
                <a:solidFill>
                  <a:srgbClr val="FF0000"/>
                </a:solidFill>
                <a:latin typeface="Arial" charset="0"/>
              </a:endParaRPr>
            </a:p>
          </p:txBody>
        </p:sp>
        <p:sp>
          <p:nvSpPr>
            <p:cNvPr id="350248" name="Freeform 40"/>
            <p:cNvSpPr>
              <a:spLocks/>
            </p:cNvSpPr>
            <p:nvPr/>
          </p:nvSpPr>
          <p:spPr bwMode="ltGray">
            <a:xfrm rot="1584153">
              <a:off x="574" y="286"/>
              <a:ext cx="147" cy="160"/>
            </a:xfrm>
            <a:custGeom>
              <a:avLst/>
              <a:gdLst>
                <a:gd name="T0" fmla="*/ 0 w 109"/>
                <a:gd name="T1" fmla="*/ 0 h 156"/>
                <a:gd name="T2" fmla="*/ 5 w 109"/>
                <a:gd name="T3" fmla="*/ 1 h 156"/>
                <a:gd name="T4" fmla="*/ 18 w 109"/>
                <a:gd name="T5" fmla="*/ 5 h 156"/>
                <a:gd name="T6" fmla="*/ 37 w 109"/>
                <a:gd name="T7" fmla="*/ 12 h 156"/>
                <a:gd name="T8" fmla="*/ 58 w 109"/>
                <a:gd name="T9" fmla="*/ 24 h 156"/>
                <a:gd name="T10" fmla="*/ 78 w 109"/>
                <a:gd name="T11" fmla="*/ 44 h 156"/>
                <a:gd name="T12" fmla="*/ 96 w 109"/>
                <a:gd name="T13" fmla="*/ 71 h 156"/>
                <a:gd name="T14" fmla="*/ 107 w 109"/>
                <a:gd name="T15" fmla="*/ 108 h 156"/>
                <a:gd name="T16" fmla="*/ 109 w 109"/>
                <a:gd name="T17" fmla="*/ 156 h 156"/>
                <a:gd name="T18" fmla="*/ 105 w 109"/>
                <a:gd name="T19" fmla="*/ 156 h 156"/>
                <a:gd name="T20" fmla="*/ 99 w 109"/>
                <a:gd name="T21" fmla="*/ 156 h 156"/>
                <a:gd name="T22" fmla="*/ 93 w 109"/>
                <a:gd name="T23" fmla="*/ 156 h 156"/>
                <a:gd name="T24" fmla="*/ 87 w 109"/>
                <a:gd name="T25" fmla="*/ 154 h 156"/>
                <a:gd name="T26" fmla="*/ 81 w 109"/>
                <a:gd name="T27" fmla="*/ 153 h 156"/>
                <a:gd name="T28" fmla="*/ 74 w 109"/>
                <a:gd name="T29" fmla="*/ 150 h 156"/>
                <a:gd name="T30" fmla="*/ 66 w 109"/>
                <a:gd name="T31" fmla="*/ 145 h 156"/>
                <a:gd name="T32" fmla="*/ 58 w 109"/>
                <a:gd name="T33" fmla="*/ 139 h 156"/>
                <a:gd name="T34" fmla="*/ 53 w 109"/>
                <a:gd name="T35" fmla="*/ 126 h 156"/>
                <a:gd name="T36" fmla="*/ 53 w 109"/>
                <a:gd name="T37" fmla="*/ 111 h 156"/>
                <a:gd name="T38" fmla="*/ 56 w 109"/>
                <a:gd name="T39" fmla="*/ 96 h 156"/>
                <a:gd name="T40" fmla="*/ 59 w 109"/>
                <a:gd name="T41" fmla="*/ 80 h 156"/>
                <a:gd name="T42" fmla="*/ 56 w 109"/>
                <a:gd name="T43" fmla="*/ 62 h 156"/>
                <a:gd name="T44" fmla="*/ 48 w 109"/>
                <a:gd name="T45" fmla="*/ 43 h 156"/>
                <a:gd name="T46" fmla="*/ 31 w 109"/>
                <a:gd name="T47" fmla="*/ 23 h 156"/>
                <a:gd name="T48" fmla="*/ 0 w 109"/>
                <a:gd name="T4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Ø"/>
              </a:pPr>
              <a:endParaRPr lang="ru-RU" sz="2800" b="1">
                <a:solidFill>
                  <a:srgbClr val="FF0000"/>
                </a:solidFill>
                <a:latin typeface="Arial" charset="0"/>
              </a:endParaRPr>
            </a:p>
          </p:txBody>
        </p:sp>
        <p:sp>
          <p:nvSpPr>
            <p:cNvPr id="350249" name="Freeform 41"/>
            <p:cNvSpPr>
              <a:spLocks/>
            </p:cNvSpPr>
            <p:nvPr/>
          </p:nvSpPr>
          <p:spPr bwMode="ltGray">
            <a:xfrm rot="1584153">
              <a:off x="236" y="721"/>
              <a:ext cx="62" cy="97"/>
            </a:xfrm>
            <a:custGeom>
              <a:avLst/>
              <a:gdLst>
                <a:gd name="T0" fmla="*/ 31 w 46"/>
                <a:gd name="T1" fmla="*/ 0 h 94"/>
                <a:gd name="T2" fmla="*/ 20 w 46"/>
                <a:gd name="T3" fmla="*/ 38 h 94"/>
                <a:gd name="T4" fmla="*/ 15 w 46"/>
                <a:gd name="T5" fmla="*/ 62 h 94"/>
                <a:gd name="T6" fmla="*/ 11 w 46"/>
                <a:gd name="T7" fmla="*/ 79 h 94"/>
                <a:gd name="T8" fmla="*/ 0 w 46"/>
                <a:gd name="T9" fmla="*/ 94 h 94"/>
                <a:gd name="T10" fmla="*/ 12 w 46"/>
                <a:gd name="T11" fmla="*/ 88 h 94"/>
                <a:gd name="T12" fmla="*/ 23 w 46"/>
                <a:gd name="T13" fmla="*/ 80 h 94"/>
                <a:gd name="T14" fmla="*/ 32 w 46"/>
                <a:gd name="T15" fmla="*/ 69 h 94"/>
                <a:gd name="T16" fmla="*/ 40 w 46"/>
                <a:gd name="T17" fmla="*/ 57 h 94"/>
                <a:gd name="T18" fmla="*/ 45 w 46"/>
                <a:gd name="T19" fmla="*/ 44 h 94"/>
                <a:gd name="T20" fmla="*/ 46 w 46"/>
                <a:gd name="T21" fmla="*/ 30 h 94"/>
                <a:gd name="T22" fmla="*/ 42 w 46"/>
                <a:gd name="T23" fmla="*/ 15 h 94"/>
                <a:gd name="T24" fmla="*/ 31 w 46"/>
                <a:gd name="T2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Ø"/>
              </a:pPr>
              <a:endParaRPr lang="ru-RU" sz="2800" b="1">
                <a:solidFill>
                  <a:srgbClr val="FF0000"/>
                </a:solidFill>
                <a:latin typeface="Arial" charset="0"/>
              </a:endParaRPr>
            </a:p>
          </p:txBody>
        </p:sp>
        <p:sp>
          <p:nvSpPr>
            <p:cNvPr id="350250" name="Freeform 42"/>
            <p:cNvSpPr>
              <a:spLocks/>
            </p:cNvSpPr>
            <p:nvPr/>
          </p:nvSpPr>
          <p:spPr bwMode="ltGray">
            <a:xfrm rot="1584153">
              <a:off x="585" y="466"/>
              <a:ext cx="72" cy="41"/>
            </a:xfrm>
            <a:custGeom>
              <a:avLst/>
              <a:gdLst>
                <a:gd name="T0" fmla="*/ 0 w 54"/>
                <a:gd name="T1" fmla="*/ 0 h 40"/>
                <a:gd name="T2" fmla="*/ 1 w 54"/>
                <a:gd name="T3" fmla="*/ 1 h 40"/>
                <a:gd name="T4" fmla="*/ 6 w 54"/>
                <a:gd name="T5" fmla="*/ 3 h 40"/>
                <a:gd name="T6" fmla="*/ 13 w 54"/>
                <a:gd name="T7" fmla="*/ 8 h 40"/>
                <a:gd name="T8" fmla="*/ 21 w 54"/>
                <a:gd name="T9" fmla="*/ 12 h 40"/>
                <a:gd name="T10" fmla="*/ 29 w 54"/>
                <a:gd name="T11" fmla="*/ 15 h 40"/>
                <a:gd name="T12" fmla="*/ 38 w 54"/>
                <a:gd name="T13" fmla="*/ 17 h 40"/>
                <a:gd name="T14" fmla="*/ 46 w 54"/>
                <a:gd name="T15" fmla="*/ 18 h 40"/>
                <a:gd name="T16" fmla="*/ 54 w 54"/>
                <a:gd name="T17" fmla="*/ 16 h 40"/>
                <a:gd name="T18" fmla="*/ 53 w 54"/>
                <a:gd name="T19" fmla="*/ 25 h 40"/>
                <a:gd name="T20" fmla="*/ 50 w 54"/>
                <a:gd name="T21" fmla="*/ 33 h 40"/>
                <a:gd name="T22" fmla="*/ 44 w 54"/>
                <a:gd name="T23" fmla="*/ 38 h 40"/>
                <a:gd name="T24" fmla="*/ 37 w 54"/>
                <a:gd name="T25" fmla="*/ 40 h 40"/>
                <a:gd name="T26" fmla="*/ 28 w 54"/>
                <a:gd name="T27" fmla="*/ 39 h 40"/>
                <a:gd name="T28" fmla="*/ 19 w 54"/>
                <a:gd name="T29" fmla="*/ 32 h 40"/>
                <a:gd name="T30" fmla="*/ 10 w 54"/>
                <a:gd name="T31" fmla="*/ 20 h 40"/>
                <a:gd name="T32" fmla="*/ 0 w 54"/>
                <a:gd name="T3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Ø"/>
              </a:pPr>
              <a:endParaRPr lang="ru-RU" sz="2800" b="1">
                <a:solidFill>
                  <a:srgbClr val="FF0000"/>
                </a:solidFill>
                <a:latin typeface="Arial" charset="0"/>
              </a:endParaRPr>
            </a:p>
          </p:txBody>
        </p:sp>
        <p:sp>
          <p:nvSpPr>
            <p:cNvPr id="350251" name="Freeform 43"/>
            <p:cNvSpPr>
              <a:spLocks/>
            </p:cNvSpPr>
            <p:nvPr/>
          </p:nvSpPr>
          <p:spPr bwMode="ltGray">
            <a:xfrm>
              <a:off x="0" y="886"/>
              <a:ext cx="360" cy="650"/>
            </a:xfrm>
            <a:custGeom>
              <a:avLst/>
              <a:gdLst>
                <a:gd name="T0" fmla="*/ 264 w 360"/>
                <a:gd name="T1" fmla="*/ 0 h 650"/>
                <a:gd name="T2" fmla="*/ 269 w 360"/>
                <a:gd name="T3" fmla="*/ 9 h 650"/>
                <a:gd name="T4" fmla="*/ 277 w 360"/>
                <a:gd name="T5" fmla="*/ 22 h 650"/>
                <a:gd name="T6" fmla="*/ 286 w 360"/>
                <a:gd name="T7" fmla="*/ 39 h 650"/>
                <a:gd name="T8" fmla="*/ 297 w 360"/>
                <a:gd name="T9" fmla="*/ 58 h 650"/>
                <a:gd name="T10" fmla="*/ 309 w 360"/>
                <a:gd name="T11" fmla="*/ 83 h 650"/>
                <a:gd name="T12" fmla="*/ 319 w 360"/>
                <a:gd name="T13" fmla="*/ 108 h 650"/>
                <a:gd name="T14" fmla="*/ 329 w 360"/>
                <a:gd name="T15" fmla="*/ 136 h 650"/>
                <a:gd name="T16" fmla="*/ 333 w 360"/>
                <a:gd name="T17" fmla="*/ 163 h 650"/>
                <a:gd name="T18" fmla="*/ 336 w 360"/>
                <a:gd name="T19" fmla="*/ 193 h 650"/>
                <a:gd name="T20" fmla="*/ 332 w 360"/>
                <a:gd name="T21" fmla="*/ 223 h 650"/>
                <a:gd name="T22" fmla="*/ 323 w 360"/>
                <a:gd name="T23" fmla="*/ 255 h 650"/>
                <a:gd name="T24" fmla="*/ 310 w 360"/>
                <a:gd name="T25" fmla="*/ 285 h 650"/>
                <a:gd name="T26" fmla="*/ 287 w 360"/>
                <a:gd name="T27" fmla="*/ 315 h 650"/>
                <a:gd name="T28" fmla="*/ 257 w 360"/>
                <a:gd name="T29" fmla="*/ 343 h 650"/>
                <a:gd name="T30" fmla="*/ 218 w 360"/>
                <a:gd name="T31" fmla="*/ 370 h 650"/>
                <a:gd name="T32" fmla="*/ 167 w 360"/>
                <a:gd name="T33" fmla="*/ 396 h 650"/>
                <a:gd name="T34" fmla="*/ 111 w 360"/>
                <a:gd name="T35" fmla="*/ 425 h 650"/>
                <a:gd name="T36" fmla="*/ 69 w 360"/>
                <a:gd name="T37" fmla="*/ 457 h 650"/>
                <a:gd name="T38" fmla="*/ 35 w 360"/>
                <a:gd name="T39" fmla="*/ 490 h 650"/>
                <a:gd name="T40" fmla="*/ 12 w 360"/>
                <a:gd name="T41" fmla="*/ 526 h 650"/>
                <a:gd name="T42" fmla="*/ 0 w 360"/>
                <a:gd name="T43" fmla="*/ 553 h 650"/>
                <a:gd name="T44" fmla="*/ 0 w 360"/>
                <a:gd name="T45" fmla="*/ 650 h 650"/>
                <a:gd name="T46" fmla="*/ 6 w 360"/>
                <a:gd name="T47" fmla="*/ 628 h 650"/>
                <a:gd name="T48" fmla="*/ 19 w 360"/>
                <a:gd name="T49" fmla="*/ 594 h 650"/>
                <a:gd name="T50" fmla="*/ 43 w 360"/>
                <a:gd name="T51" fmla="*/ 551 h 650"/>
                <a:gd name="T52" fmla="*/ 76 w 360"/>
                <a:gd name="T53" fmla="*/ 503 h 650"/>
                <a:gd name="T54" fmla="*/ 125 w 360"/>
                <a:gd name="T55" fmla="*/ 454 h 650"/>
                <a:gd name="T56" fmla="*/ 190 w 360"/>
                <a:gd name="T57" fmla="*/ 408 h 650"/>
                <a:gd name="T58" fmla="*/ 275 w 360"/>
                <a:gd name="T59" fmla="*/ 365 h 650"/>
                <a:gd name="T60" fmla="*/ 308 w 360"/>
                <a:gd name="T61" fmla="*/ 342 h 650"/>
                <a:gd name="T62" fmla="*/ 335 w 360"/>
                <a:gd name="T63" fmla="*/ 305 h 650"/>
                <a:gd name="T64" fmla="*/ 352 w 360"/>
                <a:gd name="T65" fmla="*/ 255 h 650"/>
                <a:gd name="T66" fmla="*/ 360 w 360"/>
                <a:gd name="T67" fmla="*/ 201 h 650"/>
                <a:gd name="T68" fmla="*/ 356 w 360"/>
                <a:gd name="T69" fmla="*/ 144 h 650"/>
                <a:gd name="T70" fmla="*/ 341 w 360"/>
                <a:gd name="T71" fmla="*/ 88 h 650"/>
                <a:gd name="T72" fmla="*/ 311 w 360"/>
                <a:gd name="T73" fmla="*/ 39 h 650"/>
                <a:gd name="T74" fmla="*/ 264 w 360"/>
                <a:gd name="T75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0" h="650">
                  <a:moveTo>
                    <a:pt x="264" y="0"/>
                  </a:moveTo>
                  <a:lnTo>
                    <a:pt x="269" y="9"/>
                  </a:lnTo>
                  <a:lnTo>
                    <a:pt x="277" y="22"/>
                  </a:lnTo>
                  <a:lnTo>
                    <a:pt x="286" y="39"/>
                  </a:lnTo>
                  <a:lnTo>
                    <a:pt x="297" y="58"/>
                  </a:lnTo>
                  <a:lnTo>
                    <a:pt x="309" y="83"/>
                  </a:lnTo>
                  <a:lnTo>
                    <a:pt x="319" y="108"/>
                  </a:lnTo>
                  <a:lnTo>
                    <a:pt x="329" y="136"/>
                  </a:lnTo>
                  <a:lnTo>
                    <a:pt x="333" y="163"/>
                  </a:lnTo>
                  <a:lnTo>
                    <a:pt x="336" y="193"/>
                  </a:lnTo>
                  <a:lnTo>
                    <a:pt x="332" y="223"/>
                  </a:lnTo>
                  <a:lnTo>
                    <a:pt x="323" y="255"/>
                  </a:lnTo>
                  <a:lnTo>
                    <a:pt x="310" y="285"/>
                  </a:lnTo>
                  <a:lnTo>
                    <a:pt x="287" y="315"/>
                  </a:lnTo>
                  <a:lnTo>
                    <a:pt x="257" y="343"/>
                  </a:lnTo>
                  <a:lnTo>
                    <a:pt x="218" y="370"/>
                  </a:lnTo>
                  <a:lnTo>
                    <a:pt x="167" y="396"/>
                  </a:lnTo>
                  <a:lnTo>
                    <a:pt x="111" y="425"/>
                  </a:lnTo>
                  <a:lnTo>
                    <a:pt x="69" y="457"/>
                  </a:lnTo>
                  <a:lnTo>
                    <a:pt x="35" y="490"/>
                  </a:lnTo>
                  <a:lnTo>
                    <a:pt x="12" y="526"/>
                  </a:lnTo>
                  <a:lnTo>
                    <a:pt x="0" y="553"/>
                  </a:lnTo>
                  <a:lnTo>
                    <a:pt x="0" y="650"/>
                  </a:lnTo>
                  <a:lnTo>
                    <a:pt x="6" y="628"/>
                  </a:lnTo>
                  <a:lnTo>
                    <a:pt x="19" y="594"/>
                  </a:lnTo>
                  <a:lnTo>
                    <a:pt x="43" y="551"/>
                  </a:lnTo>
                  <a:lnTo>
                    <a:pt x="76" y="503"/>
                  </a:lnTo>
                  <a:lnTo>
                    <a:pt x="125" y="454"/>
                  </a:lnTo>
                  <a:lnTo>
                    <a:pt x="190" y="408"/>
                  </a:lnTo>
                  <a:lnTo>
                    <a:pt x="275" y="365"/>
                  </a:lnTo>
                  <a:lnTo>
                    <a:pt x="308" y="342"/>
                  </a:lnTo>
                  <a:lnTo>
                    <a:pt x="335" y="305"/>
                  </a:lnTo>
                  <a:lnTo>
                    <a:pt x="352" y="255"/>
                  </a:lnTo>
                  <a:lnTo>
                    <a:pt x="360" y="201"/>
                  </a:lnTo>
                  <a:lnTo>
                    <a:pt x="356" y="144"/>
                  </a:lnTo>
                  <a:lnTo>
                    <a:pt x="341" y="88"/>
                  </a:lnTo>
                  <a:lnTo>
                    <a:pt x="311" y="3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Ø"/>
              </a:pPr>
              <a:endParaRPr lang="ru-RU" sz="2800" b="1">
                <a:solidFill>
                  <a:srgbClr val="FF0000"/>
                </a:solidFill>
                <a:latin typeface="Arial" charset="0"/>
              </a:endParaRPr>
            </a:p>
          </p:txBody>
        </p:sp>
        <p:sp>
          <p:nvSpPr>
            <p:cNvPr id="350252" name="Freeform 44"/>
            <p:cNvSpPr>
              <a:spLocks/>
            </p:cNvSpPr>
            <p:nvPr/>
          </p:nvSpPr>
          <p:spPr bwMode="ltGray">
            <a:xfrm rot="1584153">
              <a:off x="56" y="84"/>
              <a:ext cx="804" cy="686"/>
            </a:xfrm>
            <a:custGeom>
              <a:avLst/>
              <a:gdLst>
                <a:gd name="T0" fmla="*/ 16 w 596"/>
                <a:gd name="T1" fmla="*/ 370 h 666"/>
                <a:gd name="T2" fmla="*/ 6 w 596"/>
                <a:gd name="T3" fmla="*/ 341 h 666"/>
                <a:gd name="T4" fmla="*/ 0 w 596"/>
                <a:gd name="T5" fmla="*/ 289 h 666"/>
                <a:gd name="T6" fmla="*/ 4 w 596"/>
                <a:gd name="T7" fmla="*/ 222 h 666"/>
                <a:gd name="T8" fmla="*/ 25 w 596"/>
                <a:gd name="T9" fmla="*/ 151 h 666"/>
                <a:gd name="T10" fmla="*/ 69 w 596"/>
                <a:gd name="T11" fmla="*/ 84 h 666"/>
                <a:gd name="T12" fmla="*/ 142 w 596"/>
                <a:gd name="T13" fmla="*/ 31 h 666"/>
                <a:gd name="T14" fmla="*/ 247 w 596"/>
                <a:gd name="T15" fmla="*/ 2 h 666"/>
                <a:gd name="T16" fmla="*/ 380 w 596"/>
                <a:gd name="T17" fmla="*/ 9 h 666"/>
                <a:gd name="T18" fmla="*/ 484 w 596"/>
                <a:gd name="T19" fmla="*/ 68 h 666"/>
                <a:gd name="T20" fmla="*/ 554 w 596"/>
                <a:gd name="T21" fmla="*/ 165 h 666"/>
                <a:gd name="T22" fmla="*/ 591 w 596"/>
                <a:gd name="T23" fmla="*/ 284 h 666"/>
                <a:gd name="T24" fmla="*/ 595 w 596"/>
                <a:gd name="T25" fmla="*/ 409 h 666"/>
                <a:gd name="T26" fmla="*/ 566 w 596"/>
                <a:gd name="T27" fmla="*/ 525 h 666"/>
                <a:gd name="T28" fmla="*/ 507 w 596"/>
                <a:gd name="T29" fmla="*/ 615 h 666"/>
                <a:gd name="T30" fmla="*/ 417 w 596"/>
                <a:gd name="T31" fmla="*/ 663 h 666"/>
                <a:gd name="T32" fmla="*/ 389 w 596"/>
                <a:gd name="T33" fmla="*/ 659 h 666"/>
                <a:gd name="T34" fmla="*/ 441 w 596"/>
                <a:gd name="T35" fmla="*/ 617 h 666"/>
                <a:gd name="T36" fmla="*/ 482 w 596"/>
                <a:gd name="T37" fmla="*/ 544 h 666"/>
                <a:gd name="T38" fmla="*/ 509 w 596"/>
                <a:gd name="T39" fmla="*/ 454 h 666"/>
                <a:gd name="T40" fmla="*/ 520 w 596"/>
                <a:gd name="T41" fmla="*/ 355 h 666"/>
                <a:gd name="T42" fmla="*/ 514 w 596"/>
                <a:gd name="T43" fmla="*/ 258 h 666"/>
                <a:gd name="T44" fmla="*/ 485 w 596"/>
                <a:gd name="T45" fmla="*/ 174 h 666"/>
                <a:gd name="T46" fmla="*/ 433 w 596"/>
                <a:gd name="T47" fmla="*/ 112 h 666"/>
                <a:gd name="T48" fmla="*/ 341 w 596"/>
                <a:gd name="T49" fmla="*/ 75 h 666"/>
                <a:gd name="T50" fmla="*/ 246 w 596"/>
                <a:gd name="T51" fmla="*/ 61 h 666"/>
                <a:gd name="T52" fmla="*/ 174 w 596"/>
                <a:gd name="T53" fmla="*/ 71 h 666"/>
                <a:gd name="T54" fmla="*/ 121 w 596"/>
                <a:gd name="T55" fmla="*/ 101 h 666"/>
                <a:gd name="T56" fmla="*/ 84 w 596"/>
                <a:gd name="T57" fmla="*/ 149 h 666"/>
                <a:gd name="T58" fmla="*/ 57 w 596"/>
                <a:gd name="T59" fmla="*/ 206 h 666"/>
                <a:gd name="T60" fmla="*/ 40 w 596"/>
                <a:gd name="T61" fmla="*/ 272 h 666"/>
                <a:gd name="T62" fmla="*/ 28 w 596"/>
                <a:gd name="T63" fmla="*/ 339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96" h="666">
                  <a:moveTo>
                    <a:pt x="22" y="372"/>
                  </a:moveTo>
                  <a:lnTo>
                    <a:pt x="16" y="370"/>
                  </a:lnTo>
                  <a:lnTo>
                    <a:pt x="10" y="360"/>
                  </a:lnTo>
                  <a:lnTo>
                    <a:pt x="6" y="341"/>
                  </a:lnTo>
                  <a:lnTo>
                    <a:pt x="1" y="318"/>
                  </a:lnTo>
                  <a:lnTo>
                    <a:pt x="0" y="289"/>
                  </a:lnTo>
                  <a:lnTo>
                    <a:pt x="0" y="257"/>
                  </a:lnTo>
                  <a:lnTo>
                    <a:pt x="4" y="222"/>
                  </a:lnTo>
                  <a:lnTo>
                    <a:pt x="13" y="187"/>
                  </a:lnTo>
                  <a:lnTo>
                    <a:pt x="25" y="151"/>
                  </a:lnTo>
                  <a:lnTo>
                    <a:pt x="45" y="116"/>
                  </a:lnTo>
                  <a:lnTo>
                    <a:pt x="69" y="84"/>
                  </a:lnTo>
                  <a:lnTo>
                    <a:pt x="101" y="55"/>
                  </a:lnTo>
                  <a:lnTo>
                    <a:pt x="142" y="31"/>
                  </a:lnTo>
                  <a:lnTo>
                    <a:pt x="190" y="13"/>
                  </a:lnTo>
                  <a:lnTo>
                    <a:pt x="247" y="2"/>
                  </a:lnTo>
                  <a:lnTo>
                    <a:pt x="314" y="0"/>
                  </a:lnTo>
                  <a:lnTo>
                    <a:pt x="380" y="9"/>
                  </a:lnTo>
                  <a:lnTo>
                    <a:pt x="436" y="33"/>
                  </a:lnTo>
                  <a:lnTo>
                    <a:pt x="484" y="68"/>
                  </a:lnTo>
                  <a:lnTo>
                    <a:pt x="524" y="113"/>
                  </a:lnTo>
                  <a:lnTo>
                    <a:pt x="554" y="165"/>
                  </a:lnTo>
                  <a:lnTo>
                    <a:pt x="577" y="222"/>
                  </a:lnTo>
                  <a:lnTo>
                    <a:pt x="591" y="284"/>
                  </a:lnTo>
                  <a:lnTo>
                    <a:pt x="596" y="347"/>
                  </a:lnTo>
                  <a:lnTo>
                    <a:pt x="595" y="409"/>
                  </a:lnTo>
                  <a:lnTo>
                    <a:pt x="585" y="469"/>
                  </a:lnTo>
                  <a:lnTo>
                    <a:pt x="566" y="525"/>
                  </a:lnTo>
                  <a:lnTo>
                    <a:pt x="540" y="574"/>
                  </a:lnTo>
                  <a:lnTo>
                    <a:pt x="507" y="615"/>
                  </a:lnTo>
                  <a:lnTo>
                    <a:pt x="465" y="645"/>
                  </a:lnTo>
                  <a:lnTo>
                    <a:pt x="417" y="663"/>
                  </a:lnTo>
                  <a:lnTo>
                    <a:pt x="360" y="666"/>
                  </a:lnTo>
                  <a:lnTo>
                    <a:pt x="389" y="659"/>
                  </a:lnTo>
                  <a:lnTo>
                    <a:pt x="417" y="642"/>
                  </a:lnTo>
                  <a:lnTo>
                    <a:pt x="441" y="617"/>
                  </a:lnTo>
                  <a:lnTo>
                    <a:pt x="463" y="583"/>
                  </a:lnTo>
                  <a:lnTo>
                    <a:pt x="482" y="544"/>
                  </a:lnTo>
                  <a:lnTo>
                    <a:pt x="497" y="501"/>
                  </a:lnTo>
                  <a:lnTo>
                    <a:pt x="509" y="454"/>
                  </a:lnTo>
                  <a:lnTo>
                    <a:pt x="517" y="404"/>
                  </a:lnTo>
                  <a:lnTo>
                    <a:pt x="520" y="355"/>
                  </a:lnTo>
                  <a:lnTo>
                    <a:pt x="519" y="305"/>
                  </a:lnTo>
                  <a:lnTo>
                    <a:pt x="514" y="258"/>
                  </a:lnTo>
                  <a:lnTo>
                    <a:pt x="502" y="213"/>
                  </a:lnTo>
                  <a:lnTo>
                    <a:pt x="485" y="174"/>
                  </a:lnTo>
                  <a:lnTo>
                    <a:pt x="462" y="139"/>
                  </a:lnTo>
                  <a:lnTo>
                    <a:pt x="433" y="112"/>
                  </a:lnTo>
                  <a:lnTo>
                    <a:pt x="397" y="93"/>
                  </a:lnTo>
                  <a:lnTo>
                    <a:pt x="341" y="75"/>
                  </a:lnTo>
                  <a:lnTo>
                    <a:pt x="290" y="65"/>
                  </a:lnTo>
                  <a:lnTo>
                    <a:pt x="246" y="61"/>
                  </a:lnTo>
                  <a:lnTo>
                    <a:pt x="207" y="63"/>
                  </a:lnTo>
                  <a:lnTo>
                    <a:pt x="174" y="71"/>
                  </a:lnTo>
                  <a:lnTo>
                    <a:pt x="146" y="84"/>
                  </a:lnTo>
                  <a:lnTo>
                    <a:pt x="121" y="101"/>
                  </a:lnTo>
                  <a:lnTo>
                    <a:pt x="101" y="123"/>
                  </a:lnTo>
                  <a:lnTo>
                    <a:pt x="84" y="149"/>
                  </a:lnTo>
                  <a:lnTo>
                    <a:pt x="69" y="176"/>
                  </a:lnTo>
                  <a:lnTo>
                    <a:pt x="57" y="206"/>
                  </a:lnTo>
                  <a:lnTo>
                    <a:pt x="48" y="239"/>
                  </a:lnTo>
                  <a:lnTo>
                    <a:pt x="40" y="272"/>
                  </a:lnTo>
                  <a:lnTo>
                    <a:pt x="33" y="305"/>
                  </a:lnTo>
                  <a:lnTo>
                    <a:pt x="28" y="339"/>
                  </a:lnTo>
                  <a:lnTo>
                    <a:pt x="22" y="37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Ø"/>
              </a:pPr>
              <a:endParaRPr lang="ru-RU" sz="2800" b="1">
                <a:solidFill>
                  <a:srgbClr val="FF0000"/>
                </a:solidFill>
                <a:latin typeface="Arial" charset="0"/>
              </a:endParaRPr>
            </a:p>
          </p:txBody>
        </p:sp>
      </p:grpSp>
      <p:sp>
        <p:nvSpPr>
          <p:cNvPr id="350253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442913" y="103188"/>
            <a:ext cx="8243887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50254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5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50255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buFontTx/>
              <a:buNone/>
              <a:defRPr sz="1400" b="0">
                <a:solidFill>
                  <a:schemeClr val="tx1"/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8F8F8"/>
              </a:solidFill>
            </a:endParaRPr>
          </a:p>
        </p:txBody>
      </p:sp>
      <p:sp>
        <p:nvSpPr>
          <p:cNvPr id="350256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Tx/>
              <a:buNone/>
              <a:defRPr sz="1400" b="0">
                <a:solidFill>
                  <a:schemeClr val="tx1"/>
                </a:solidFill>
                <a:latin typeface="+mn-lt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8F8F8"/>
              </a:solidFill>
            </a:endParaRPr>
          </a:p>
        </p:txBody>
      </p:sp>
      <p:sp>
        <p:nvSpPr>
          <p:cNvPr id="350257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Tx/>
              <a:buNone/>
              <a:defRPr sz="1400" b="0">
                <a:solidFill>
                  <a:schemeClr val="tx1"/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B9B2E64-F797-469D-BC85-F467CCB68B27}" type="slidenum">
              <a:rPr lang="ru-RU">
                <a:solidFill>
                  <a:srgbClr val="F8F8F8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F8F8F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528443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2pPr>
      <a:lvl3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3pPr>
      <a:lvl4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4pPr>
      <a:lvl5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60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buFontTx/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60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Tx/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60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Tx/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58835B2-9D76-4290-BC11-7B4698132B15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0382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  <p:sldLayoutId id="2147483804" r:id="rId12"/>
    <p:sldLayoutId id="2147483805" r:id="rId13"/>
    <p:sldLayoutId id="2147483806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60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buFontTx/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60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Tx/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60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Tx/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58835B2-9D76-4290-BC11-7B4698132B15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1532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  <p:sldLayoutId id="2147483809" r:id="rId2"/>
    <p:sldLayoutId id="2147483810" r:id="rId3"/>
    <p:sldLayoutId id="2147483811" r:id="rId4"/>
    <p:sldLayoutId id="2147483812" r:id="rId5"/>
    <p:sldLayoutId id="2147483813" r:id="rId6"/>
    <p:sldLayoutId id="2147483814" r:id="rId7"/>
    <p:sldLayoutId id="2147483815" r:id="rId8"/>
    <p:sldLayoutId id="2147483816" r:id="rId9"/>
    <p:sldLayoutId id="2147483817" r:id="rId10"/>
    <p:sldLayoutId id="2147483818" r:id="rId11"/>
    <p:sldLayoutId id="2147483819" r:id="rId12"/>
    <p:sldLayoutId id="2147483820" r:id="rId13"/>
    <p:sldLayoutId id="2147483821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60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buFontTx/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60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Tx/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60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Tx/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58835B2-9D76-4290-BC11-7B4698132B15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794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832" r:id="rId10"/>
    <p:sldLayoutId id="2147483833" r:id="rId11"/>
    <p:sldLayoutId id="2147483834" r:id="rId12"/>
    <p:sldLayoutId id="2147483835" r:id="rId13"/>
    <p:sldLayoutId id="2147483836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60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buFontTx/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60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Tx/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60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Tx/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58835B2-9D76-4290-BC11-7B4698132B15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5406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8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  <p:sldLayoutId id="2147483845" r:id="rId8"/>
    <p:sldLayoutId id="2147483846" r:id="rId9"/>
    <p:sldLayoutId id="2147483847" r:id="rId10"/>
    <p:sldLayoutId id="2147483848" r:id="rId11"/>
    <p:sldLayoutId id="2147483849" r:id="rId12"/>
    <p:sldLayoutId id="2147483850" r:id="rId13"/>
    <p:sldLayoutId id="2147483851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60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buFontTx/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60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Tx/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60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Tx/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58835B2-9D76-4290-BC11-7B4698132B15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0104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  <p:sldLayoutId id="2147483864" r:id="rId12"/>
    <p:sldLayoutId id="2147483865" r:id="rId13"/>
    <p:sldLayoutId id="2147483866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8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358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358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buFontTx/>
              <a:buNone/>
              <a:defRPr sz="14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358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buFontTx/>
              <a:buNone/>
              <a:defRPr sz="14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358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Tx/>
              <a:buNone/>
              <a:defRPr sz="14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B3A6EE4-3011-4C9B-AE88-CBE768260416}" type="slidenum">
              <a:rPr lang="ru-RU">
                <a:solidFill>
                  <a:srgbClr val="FFFFFF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FFFFFF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1597820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68" r:id="rId1"/>
    <p:sldLayoutId id="2147483869" r:id="rId2"/>
    <p:sldLayoutId id="2147483870" r:id="rId3"/>
    <p:sldLayoutId id="2147483871" r:id="rId4"/>
    <p:sldLayoutId id="2147483872" r:id="rId5"/>
    <p:sldLayoutId id="2147483873" r:id="rId6"/>
    <p:sldLayoutId id="2147483874" r:id="rId7"/>
    <p:sldLayoutId id="2147483875" r:id="rId8"/>
    <p:sldLayoutId id="2147483876" r:id="rId9"/>
    <p:sldLayoutId id="2147483877" r:id="rId10"/>
    <p:sldLayoutId id="2147483878" r:id="rId11"/>
    <p:sldLayoutId id="2147483879" r:id="rId12"/>
    <p:sldLayoutId id="2147483880" r:id="rId13"/>
    <p:sldLayoutId id="2147483881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8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358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358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buFontTx/>
              <a:buNone/>
              <a:defRPr sz="14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358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buFontTx/>
              <a:buNone/>
              <a:defRPr sz="14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358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Tx/>
              <a:buNone/>
              <a:defRPr sz="14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B3A6EE4-3011-4C9B-AE88-CBE768260416}" type="slidenum">
              <a:rPr lang="ru-RU">
                <a:solidFill>
                  <a:srgbClr val="FFFFFF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FFFFFF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040201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83" r:id="rId1"/>
    <p:sldLayoutId id="2147483884" r:id="rId2"/>
    <p:sldLayoutId id="2147483885" r:id="rId3"/>
    <p:sldLayoutId id="2147483886" r:id="rId4"/>
    <p:sldLayoutId id="2147483887" r:id="rId5"/>
    <p:sldLayoutId id="2147483888" r:id="rId6"/>
    <p:sldLayoutId id="2147483889" r:id="rId7"/>
    <p:sldLayoutId id="2147483890" r:id="rId8"/>
    <p:sldLayoutId id="2147483891" r:id="rId9"/>
    <p:sldLayoutId id="2147483892" r:id="rId10"/>
    <p:sldLayoutId id="2147483893" r:id="rId11"/>
    <p:sldLayoutId id="2147483894" r:id="rId12"/>
    <p:sldLayoutId id="2147483895" r:id="rId13"/>
    <p:sldLayoutId id="2147483896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8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358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358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buFontTx/>
              <a:buNone/>
              <a:defRPr sz="14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358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buFontTx/>
              <a:buNone/>
              <a:defRPr sz="14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358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Tx/>
              <a:buNone/>
              <a:defRPr sz="14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B3A6EE4-3011-4C9B-AE88-CBE768260416}" type="slidenum">
              <a:rPr lang="ru-RU">
                <a:solidFill>
                  <a:srgbClr val="FFFFFF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FFFFFF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190151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  <p:sldLayoutId id="2147483901" r:id="rId4"/>
    <p:sldLayoutId id="2147483902" r:id="rId5"/>
    <p:sldLayoutId id="2147483903" r:id="rId6"/>
    <p:sldLayoutId id="2147483904" r:id="rId7"/>
    <p:sldLayoutId id="2147483905" r:id="rId8"/>
    <p:sldLayoutId id="2147483906" r:id="rId9"/>
    <p:sldLayoutId id="2147483907" r:id="rId10"/>
    <p:sldLayoutId id="2147483908" r:id="rId11"/>
    <p:sldLayoutId id="2147483909" r:id="rId12"/>
    <p:sldLayoutId id="2147483910" r:id="rId13"/>
    <p:sldLayoutId id="2147483911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60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buFontTx/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60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Tx/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60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Tx/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58835B2-9D76-4290-BC11-7B4698132B15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8268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  <p:sldLayoutId id="2147483924" r:id="rId12"/>
    <p:sldLayoutId id="2147483925" r:id="rId13"/>
    <p:sldLayoutId id="2147483926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60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buFontTx/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60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Tx/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60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Tx/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58835B2-9D76-4290-BC11-7B4698132B15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2870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8" r:id="rId1"/>
    <p:sldLayoutId id="2147483929" r:id="rId2"/>
    <p:sldLayoutId id="2147483930" r:id="rId3"/>
    <p:sldLayoutId id="2147483931" r:id="rId4"/>
    <p:sldLayoutId id="2147483932" r:id="rId5"/>
    <p:sldLayoutId id="2147483933" r:id="rId6"/>
    <p:sldLayoutId id="2147483934" r:id="rId7"/>
    <p:sldLayoutId id="2147483935" r:id="rId8"/>
    <p:sldLayoutId id="2147483936" r:id="rId9"/>
    <p:sldLayoutId id="2147483937" r:id="rId10"/>
    <p:sldLayoutId id="2147483938" r:id="rId11"/>
    <p:sldLayoutId id="2147483939" r:id="rId12"/>
    <p:sldLayoutId id="2147483940" r:id="rId13"/>
    <p:sldLayoutId id="2147483941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8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358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358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buFontTx/>
              <a:buNone/>
              <a:defRPr sz="14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358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buFontTx/>
              <a:buNone/>
              <a:defRPr sz="14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358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Tx/>
              <a:buNone/>
              <a:defRPr sz="14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B3A6EE4-3011-4C9B-AE88-CBE768260416}" type="slidenum">
              <a:rPr lang="ru-RU">
                <a:solidFill>
                  <a:srgbClr val="FFFFFF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FFFFFF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6243128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60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buFontTx/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60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Tx/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60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Tx/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58835B2-9D76-4290-BC11-7B4698132B15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6222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  <p:sldLayoutId id="2147483950" r:id="rId8"/>
    <p:sldLayoutId id="2147483951" r:id="rId9"/>
    <p:sldLayoutId id="2147483952" r:id="rId10"/>
    <p:sldLayoutId id="2147483953" r:id="rId11"/>
    <p:sldLayoutId id="2147483954" r:id="rId12"/>
    <p:sldLayoutId id="2147483955" r:id="rId13"/>
    <p:sldLayoutId id="2147483956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60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buFontTx/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60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Tx/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60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Tx/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58835B2-9D76-4290-BC11-7B4698132B15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1102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8" r:id="rId1"/>
    <p:sldLayoutId id="2147483959" r:id="rId2"/>
    <p:sldLayoutId id="2147483960" r:id="rId3"/>
    <p:sldLayoutId id="2147483961" r:id="rId4"/>
    <p:sldLayoutId id="2147483962" r:id="rId5"/>
    <p:sldLayoutId id="2147483963" r:id="rId6"/>
    <p:sldLayoutId id="2147483964" r:id="rId7"/>
    <p:sldLayoutId id="2147483965" r:id="rId8"/>
    <p:sldLayoutId id="2147483966" r:id="rId9"/>
    <p:sldLayoutId id="2147483967" r:id="rId10"/>
    <p:sldLayoutId id="2147483968" r:id="rId11"/>
    <p:sldLayoutId id="2147483969" r:id="rId12"/>
    <p:sldLayoutId id="2147483970" r:id="rId13"/>
    <p:sldLayoutId id="2147483971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60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buFontTx/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60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Tx/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60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Tx/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58835B2-9D76-4290-BC11-7B4698132B15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6917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8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358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358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buFontTx/>
              <a:buNone/>
              <a:defRPr sz="14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358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buFontTx/>
              <a:buNone/>
              <a:defRPr sz="14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358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Tx/>
              <a:buNone/>
              <a:defRPr sz="14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B3A6EE4-3011-4C9B-AE88-CBE768260416}" type="slidenum">
              <a:rPr lang="ru-RU">
                <a:solidFill>
                  <a:srgbClr val="FFFFFF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FFFFFF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733110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8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358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358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buFontTx/>
              <a:buNone/>
              <a:defRPr sz="14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358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buFontTx/>
              <a:buNone/>
              <a:defRPr sz="14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358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Tx/>
              <a:buNone/>
              <a:defRPr sz="14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B3A6EE4-3011-4C9B-AE88-CBE768260416}" type="slidenum">
              <a:rPr lang="ru-RU">
                <a:solidFill>
                  <a:srgbClr val="FFFFFF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FFFFFF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152400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  <p:sldLayoutId id="2147483730" r:id="rId13"/>
    <p:sldLayoutId id="2147483731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8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358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358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buFontTx/>
              <a:buNone/>
              <a:defRPr sz="14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358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buFontTx/>
              <a:buNone/>
              <a:defRPr sz="14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358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Tx/>
              <a:buNone/>
              <a:defRPr sz="14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B3A6EE4-3011-4C9B-AE88-CBE768260416}" type="slidenum">
              <a:rPr lang="ru-RU">
                <a:solidFill>
                  <a:srgbClr val="FFFFFF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FFFFFF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8463572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8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358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358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buFontTx/>
              <a:buNone/>
              <a:defRPr sz="14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358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buFontTx/>
              <a:buNone/>
              <a:defRPr sz="14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358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Tx/>
              <a:buNone/>
              <a:defRPr sz="14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B3A6EE4-3011-4C9B-AE88-CBE768260416}" type="slidenum">
              <a:rPr lang="ru-RU">
                <a:solidFill>
                  <a:srgbClr val="FFFFFF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FFFFFF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5467897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  <p:sldLayoutId id="2147483759" r:id="rId12"/>
    <p:sldLayoutId id="2147483760" r:id="rId13"/>
    <p:sldLayoutId id="2147483761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8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358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358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buFontTx/>
              <a:buNone/>
              <a:defRPr sz="14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358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buFontTx/>
              <a:buNone/>
              <a:defRPr sz="14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358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Tx/>
              <a:buNone/>
              <a:defRPr sz="14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B3A6EE4-3011-4C9B-AE88-CBE768260416}" type="slidenum">
              <a:rPr lang="ru-RU">
                <a:solidFill>
                  <a:srgbClr val="FFFFFF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FFFFFF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855088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  <p:sldLayoutId id="2147483774" r:id="rId12"/>
    <p:sldLayoutId id="2147483775" r:id="rId13"/>
    <p:sldLayoutId id="2147483776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8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358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358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buFontTx/>
              <a:buNone/>
              <a:defRPr sz="14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358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buFontTx/>
              <a:buNone/>
              <a:defRPr sz="14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358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Tx/>
              <a:buNone/>
              <a:defRPr sz="14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B3A6EE4-3011-4C9B-AE88-CBE768260416}" type="slidenum">
              <a:rPr lang="ru-RU">
                <a:solidFill>
                  <a:srgbClr val="FFFFFF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FFFFFF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552509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  <p:sldLayoutId id="2147483789" r:id="rId12"/>
    <p:sldLayoutId id="2147483790" r:id="rId13"/>
    <p:sldLayoutId id="2147483791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135.xml"/><Relationship Id="rId1" Type="http://schemas.openxmlformats.org/officeDocument/2006/relationships/themeOverride" Target="../theme/themeOverride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5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6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9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2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8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0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16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 shadeToTitle="1"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7" name="Rectangle 5"/>
          <p:cNvSpPr>
            <a:spLocks noGrp="1" noChangeArrowheads="1"/>
          </p:cNvSpPr>
          <p:nvPr>
            <p:ph type="title"/>
          </p:nvPr>
        </p:nvSpPr>
        <p:spPr>
          <a:xfrm>
            <a:off x="1187624" y="2204864"/>
            <a:ext cx="7129463" cy="1439441"/>
          </a:xfrm>
        </p:spPr>
        <p:txBody>
          <a:bodyPr/>
          <a:lstStyle/>
          <a:p>
            <a:r>
              <a:rPr lang="ru-RU" sz="3600" dirty="0">
                <a:solidFill>
                  <a:schemeClr val="hlink"/>
                </a:solidFill>
                <a:latin typeface="Arial Black" pitchFamily="34" charset="0"/>
              </a:rPr>
              <a:t>   </a:t>
            </a:r>
            <a:r>
              <a:rPr lang="ru-RU" sz="3600" dirty="0" smtClean="0">
                <a:solidFill>
                  <a:schemeClr val="hlink"/>
                </a:solidFill>
                <a:latin typeface="Arial Black" pitchFamily="34" charset="0"/>
              </a:rPr>
              <a:t/>
            </a:r>
            <a:br>
              <a:rPr lang="ru-RU" sz="3600" dirty="0" smtClean="0">
                <a:solidFill>
                  <a:schemeClr val="hlink"/>
                </a:solidFill>
                <a:latin typeface="Arial Black" pitchFamily="34" charset="0"/>
              </a:rPr>
            </a:br>
            <a:r>
              <a:rPr lang="ru-RU" sz="3600" dirty="0">
                <a:solidFill>
                  <a:schemeClr val="hlink"/>
                </a:solidFill>
                <a:latin typeface="Arial Black" pitchFamily="34" charset="0"/>
              </a:rPr>
              <a:t/>
            </a:r>
            <a:br>
              <a:rPr lang="ru-RU" sz="3600" dirty="0">
                <a:solidFill>
                  <a:schemeClr val="hlink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chemeClr val="hlink"/>
                </a:solidFill>
                <a:latin typeface="Arial Black" pitchFamily="34" charset="0"/>
              </a:rPr>
              <a:t/>
            </a:r>
            <a:br>
              <a:rPr lang="ru-RU" sz="3600" dirty="0" smtClean="0">
                <a:solidFill>
                  <a:schemeClr val="hlink"/>
                </a:solidFill>
                <a:latin typeface="Arial Black" pitchFamily="34" charset="0"/>
              </a:rPr>
            </a:br>
            <a:r>
              <a:rPr lang="ru-RU" sz="3600" dirty="0">
                <a:solidFill>
                  <a:schemeClr val="hlink"/>
                </a:solidFill>
                <a:latin typeface="Arial Black" pitchFamily="34" charset="0"/>
              </a:rPr>
              <a:t/>
            </a:r>
            <a:br>
              <a:rPr lang="ru-RU" sz="3600" dirty="0">
                <a:solidFill>
                  <a:schemeClr val="hlink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chemeClr val="hlink"/>
                </a:solidFill>
                <a:latin typeface="Arial Black" pitchFamily="34" charset="0"/>
              </a:rPr>
              <a:t/>
            </a:r>
            <a:br>
              <a:rPr lang="ru-RU" sz="3600" dirty="0" smtClean="0">
                <a:solidFill>
                  <a:schemeClr val="hlink"/>
                </a:solidFill>
                <a:latin typeface="Arial Black" pitchFamily="34" charset="0"/>
              </a:rPr>
            </a:br>
            <a:r>
              <a:rPr lang="ru-RU" sz="3600" dirty="0">
                <a:solidFill>
                  <a:schemeClr val="hlink"/>
                </a:solidFill>
                <a:latin typeface="Arial Black" pitchFamily="34" charset="0"/>
              </a:rPr>
              <a:t/>
            </a:r>
            <a:br>
              <a:rPr lang="ru-RU" sz="3600" dirty="0">
                <a:solidFill>
                  <a:schemeClr val="hlink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chemeClr val="hlink"/>
                </a:solidFill>
                <a:latin typeface="Arial Black" pitchFamily="34" charset="0"/>
              </a:rPr>
              <a:t/>
            </a:r>
            <a:br>
              <a:rPr lang="ru-RU" sz="3600" dirty="0" smtClean="0">
                <a:solidFill>
                  <a:schemeClr val="hlink"/>
                </a:solidFill>
                <a:latin typeface="Arial Black" pitchFamily="34" charset="0"/>
              </a:rPr>
            </a:br>
            <a:r>
              <a:rPr lang="ru-RU" sz="3200" b="1" i="1" dirty="0" smtClean="0">
                <a:solidFill>
                  <a:schemeClr val="hlink"/>
                </a:solidFill>
                <a:latin typeface="Cambria" pitchFamily="18" charset="0"/>
              </a:rPr>
              <a:t>«</a:t>
            </a:r>
            <a:r>
              <a:rPr lang="ru-RU" sz="4000" b="1" i="1" dirty="0" smtClean="0">
                <a:solidFill>
                  <a:srgbClr val="3A2CF6"/>
                </a:solidFill>
                <a:latin typeface="Cambria" pitchFamily="18" charset="0"/>
              </a:rPr>
              <a:t>ОСАНКА  </a:t>
            </a:r>
            <a:r>
              <a:rPr lang="ru-RU" sz="4000" b="1" i="1" dirty="0">
                <a:solidFill>
                  <a:srgbClr val="3A2CF6"/>
                </a:solidFill>
                <a:latin typeface="Cambria" pitchFamily="18" charset="0"/>
              </a:rPr>
              <a:t>-  СТРОЙНАЯ </a:t>
            </a:r>
            <a:r>
              <a:rPr lang="ru-RU" sz="4000" b="1" i="1" dirty="0" smtClean="0">
                <a:solidFill>
                  <a:srgbClr val="3A2CF6"/>
                </a:solidFill>
                <a:latin typeface="Cambria" pitchFamily="18" charset="0"/>
              </a:rPr>
              <a:t>СПИНА»</a:t>
            </a:r>
            <a:r>
              <a:rPr lang="ru-RU" b="1" dirty="0" smtClean="0">
                <a:solidFill>
                  <a:srgbClr val="3A2CF6"/>
                </a:solidFill>
                <a:latin typeface="Garamond" pitchFamily="18" charset="0"/>
              </a:rPr>
              <a:t/>
            </a:r>
            <a:br>
              <a:rPr lang="ru-RU" b="1" dirty="0" smtClean="0">
                <a:solidFill>
                  <a:srgbClr val="3A2CF6"/>
                </a:solidFill>
                <a:latin typeface="Garamond" pitchFamily="18" charset="0"/>
              </a:rPr>
            </a:br>
            <a:endParaRPr lang="ru-RU" sz="3600" b="1" dirty="0">
              <a:solidFill>
                <a:srgbClr val="3A2CF6"/>
              </a:solidFill>
              <a:latin typeface="Garamond" pitchFamily="18" charset="0"/>
            </a:endParaRPr>
          </a:p>
        </p:txBody>
      </p:sp>
      <p:pic>
        <p:nvPicPr>
          <p:cNvPr id="197639" name="Picture 7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lum bright="-10000" contras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619672" y="3284984"/>
            <a:ext cx="3152527" cy="3223732"/>
          </a:xfrm>
          <a:noFill/>
          <a:ln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97648" name="Picture 16">
            <a:hlinkClick r:id="" action="ppaction://media"/>
          </p:cNvPr>
          <p:cNvPicPr>
            <a:picLocks noRot="1" noChangeAspect="1" noChangeArrowheads="1"/>
          </p:cNvPicPr>
          <p:nvPr>
            <a:audioCd>
              <a:st track="14" time="5"/>
              <a:end track="14" time="59"/>
            </a:audioCd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850" y="623728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5"/>
          <p:cNvSpPr txBox="1">
            <a:spLocks noChangeArrowheads="1"/>
          </p:cNvSpPr>
          <p:nvPr/>
        </p:nvSpPr>
        <p:spPr bwMode="auto">
          <a:xfrm>
            <a:off x="5076056" y="5949280"/>
            <a:ext cx="3744415" cy="638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defRPr>
            </a:lvl2pPr>
            <a:lvl3pPr algn="ct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defRPr>
            </a:lvl3pPr>
            <a:lvl4pPr algn="ct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defRPr>
            </a:lvl4pPr>
            <a:lvl5pPr algn="ct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defRPr>
            </a:lvl5pPr>
            <a:lvl6pPr marL="457200" algn="ct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defRPr>
            </a:lvl6pPr>
            <a:lvl7pPr marL="914400" algn="ct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defRPr>
            </a:lvl7pPr>
            <a:lvl8pPr marL="1371600" algn="ct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defRPr>
            </a:lvl8pPr>
            <a:lvl9pPr marL="1828800" algn="ct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defRPr>
            </a:lvl9pPr>
          </a:lstStyle>
          <a:p>
            <a:r>
              <a:rPr lang="ru-RU" sz="1800" dirty="0" smtClean="0">
                <a:solidFill>
                  <a:schemeClr val="hlink"/>
                </a:solidFill>
                <a:latin typeface="Arial Black" pitchFamily="34" charset="0"/>
              </a:rPr>
              <a:t>   </a:t>
            </a:r>
            <a:r>
              <a:rPr lang="ru-RU" sz="1800" b="1" dirty="0" smtClean="0">
                <a:solidFill>
                  <a:srgbClr val="3A2CF6"/>
                </a:solidFill>
                <a:latin typeface="Garamond" pitchFamily="18" charset="0"/>
              </a:rPr>
              <a:t>Составила учитель начальных классов  лицея №18 Г. Орла  Глушкова Ирина Анатольевна</a:t>
            </a:r>
            <a:endParaRPr lang="ru-RU" sz="1800" b="1" dirty="0">
              <a:solidFill>
                <a:srgbClr val="3A2CF6"/>
              </a:solidFill>
              <a:latin typeface="Garamond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1560" y="476672"/>
            <a:ext cx="77768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  <a:latin typeface="Cambria" pitchFamily="18" charset="0"/>
              </a:rPr>
              <a:t>Презентация к уроку </a:t>
            </a:r>
          </a:p>
          <a:p>
            <a:pPr algn="ctr"/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  <a:latin typeface="Cambria" pitchFamily="18" charset="0"/>
              </a:rPr>
              <a:t>по учебному предмету «Окружающий мир»</a:t>
            </a:r>
          </a:p>
          <a:p>
            <a:pPr algn="ctr"/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  <a:latin typeface="Cambria" pitchFamily="18" charset="0"/>
              </a:rPr>
              <a:t> во 2 классе на тему</a:t>
            </a:r>
            <a:endParaRPr lang="ru-RU" sz="2800" b="1" dirty="0">
              <a:solidFill>
                <a:schemeClr val="bg2">
                  <a:lumMod val="50000"/>
                </a:schemeClr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4417820"/>
      </p:ext>
    </p:extLst>
  </p:cSld>
  <p:clrMapOvr>
    <a:overrideClrMapping bg1="dk2" tx1="lt1" bg2="dk1" tx2="lt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7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976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197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7000" numSld="2">
                <p:cTn id="1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7648"/>
                </p:tgtEl>
              </p:cMediaNode>
            </p:audio>
          </p:childTnLst>
        </p:cTn>
      </p:par>
    </p:tnLst>
    <p:bldLst>
      <p:bldP spid="197637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6" name="Rectangle 4"/>
          <p:cNvSpPr>
            <a:spLocks noGrp="1" noChangeArrowheads="1"/>
          </p:cNvSpPr>
          <p:nvPr>
            <p:ph type="body" sz="half" idx="1"/>
          </p:nvPr>
        </p:nvSpPr>
        <p:spPr>
          <a:noFill/>
          <a:ln/>
        </p:spPr>
        <p:txBody>
          <a:bodyPr/>
          <a:lstStyle/>
          <a:p>
            <a:pPr>
              <a:buClr>
                <a:schemeClr val="tx2"/>
              </a:buClr>
              <a:buFont typeface="Wingdings" pitchFamily="2" charset="2"/>
              <a:buNone/>
            </a:pPr>
            <a:r>
              <a:rPr lang="ru-RU" sz="2400"/>
              <a:t>                </a:t>
            </a:r>
          </a:p>
        </p:txBody>
      </p:sp>
      <p:pic>
        <p:nvPicPr>
          <p:cNvPr id="259077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692275" y="866775"/>
            <a:ext cx="5759450" cy="51784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22949169"/>
      </p:ext>
    </p:extLst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86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547813" y="1050925"/>
            <a:ext cx="6048375" cy="516255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60102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89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258888" y="549275"/>
            <a:ext cx="5761037" cy="56356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3904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491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331913" y="836613"/>
            <a:ext cx="5976937" cy="5421312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03295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940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50825" y="260350"/>
            <a:ext cx="4391025" cy="3192463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95943" name="Picture 7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859338" y="3357563"/>
            <a:ext cx="4121150" cy="31083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22246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413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4691063" cy="6119813"/>
          </a:xfrm>
        </p:spPr>
        <p:txBody>
          <a:bodyPr/>
          <a:lstStyle/>
          <a:p>
            <a:pPr algn="l"/>
            <a:r>
              <a:rPr lang="ru-RU" sz="2800">
                <a:solidFill>
                  <a:schemeClr val="accent2"/>
                </a:solidFill>
              </a:rPr>
              <a:t>4-я зона — район первых четырех шейных позвонков, где расположен симпатический узел (подзатылочная ямка). Массаж этой зоны важен для нормальной работы головного мозга, сердечно-сосудистой системы.</a:t>
            </a:r>
          </a:p>
        </p:txBody>
      </p:sp>
      <p:pic>
        <p:nvPicPr>
          <p:cNvPr id="40141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364163" y="1628775"/>
            <a:ext cx="3435350" cy="3024188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32660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3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333375"/>
            <a:ext cx="4932363" cy="6264275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/>
              <a:t>   </a:t>
            </a:r>
            <a:r>
              <a:rPr lang="ru-RU" sz="2800">
                <a:solidFill>
                  <a:schemeClr val="accent2"/>
                </a:solidFill>
              </a:rPr>
              <a:t>5-я зона — 7-й шейный позвонок и первый грудной позвонок. Если наклонить вперед голову, то самый выступающий остистый отросток будет принадлежать седьмому шейному позвонку. Массаж этой точки улучшает общее состояние организ­ма, позволяет компенсировать нарушения, связанные с влиянием фактора внешней среды.</a:t>
            </a:r>
          </a:p>
        </p:txBody>
      </p:sp>
      <p:pic>
        <p:nvPicPr>
          <p:cNvPr id="400388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097463" y="1268413"/>
            <a:ext cx="3676650" cy="370205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12525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90" name="WordArt 14"/>
          <p:cNvSpPr>
            <a:spLocks noChangeArrowheads="1" noChangeShapeType="1" noTextEdit="1"/>
          </p:cNvSpPr>
          <p:nvPr/>
        </p:nvSpPr>
        <p:spPr bwMode="auto">
          <a:xfrm>
            <a:off x="1116013" y="4437063"/>
            <a:ext cx="7129462" cy="198913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ru-RU" sz="2800" b="1" kern="10">
                <a:ln w="9525">
                  <a:solidFill>
                    <a:srgbClr val="A56E37"/>
                  </a:solidFill>
                  <a:round/>
                  <a:headEnd/>
                  <a:tailEnd/>
                </a:ln>
                <a:solidFill>
                  <a:srgbClr val="FF0000">
                    <a:alpha val="67000"/>
                  </a:srgbClr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Я   ЗДОРОВЬЕ    СБЕРЕГУ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ru-RU" sz="2800" b="1" kern="10">
                <a:ln w="9525">
                  <a:solidFill>
                    <a:srgbClr val="A56E37"/>
                  </a:solidFill>
                  <a:round/>
                  <a:headEnd/>
                  <a:tailEnd/>
                </a:ln>
                <a:solidFill>
                  <a:srgbClr val="FF0000">
                    <a:alpha val="67000"/>
                  </a:srgbClr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САМ   СЕБЕ   Я   ПОМОГУ</a:t>
            </a:r>
          </a:p>
        </p:txBody>
      </p:sp>
      <p:sp>
        <p:nvSpPr>
          <p:cNvPr id="229394" name="WordArt 18"/>
          <p:cNvSpPr>
            <a:spLocks noChangeArrowheads="1" noChangeShapeType="1" noTextEdit="1"/>
          </p:cNvSpPr>
          <p:nvPr/>
        </p:nvSpPr>
        <p:spPr bwMode="auto">
          <a:xfrm rot="-272986">
            <a:off x="323850" y="692150"/>
            <a:ext cx="7993063" cy="7667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ru-RU" sz="3600" b="1" i="1" kern="10">
                <a:ln w="9525">
                  <a:solidFill>
                    <a:srgbClr val="333399"/>
                  </a:solidFill>
                  <a:round/>
                  <a:headEnd/>
                  <a:tailEnd/>
                </a:ln>
                <a:solidFill>
                  <a:srgbClr val="003399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ОСАНКА   -   СТРОЙНАЯ   СПИНА</a:t>
            </a:r>
          </a:p>
        </p:txBody>
      </p:sp>
      <p:pic>
        <p:nvPicPr>
          <p:cNvPr id="229396" name="Picture 20" descr="image26"/>
          <p:cNvPicPr>
            <a:picLocks noGrp="1" noChangeAspect="1" noChangeArrowheads="1" noCrop="1"/>
          </p:cNvPicPr>
          <p:nvPr>
            <p:ph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419475" y="1700213"/>
            <a:ext cx="1806575" cy="2930525"/>
          </a:xfrm>
        </p:spPr>
      </p:pic>
      <p:pic>
        <p:nvPicPr>
          <p:cNvPr id="229398" name="Picture 22">
            <a:hlinkClick r:id="" action="ppaction://media"/>
          </p:cNvPr>
          <p:cNvPicPr>
            <a:picLocks noRot="1" noChangeAspect="1" noChangeArrowheads="1"/>
          </p:cNvPicPr>
          <p:nvPr>
            <a:audioCd>
              <a:st track="1"/>
              <a:end track="1" time="15357"/>
            </a:audioCd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288" y="61658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9400" name="Picture 24">
            <a:hlinkClick r:id="" action="ppaction://media"/>
          </p:cNvPr>
          <p:cNvPicPr>
            <a:picLocks noRot="1" noChangeAspect="1" noChangeArrowheads="1"/>
          </p:cNvPicPr>
          <p:nvPr>
            <a:audioCd>
              <a:st track="25"/>
              <a:end track="25" time="94"/>
            </a:audioCd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25607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294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0" fill="hold"/>
                                        <p:tgtEl>
                                          <p:spTgt spid="229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229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9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9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9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9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9400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9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9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9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9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65000" numSld="17">
                <p:cTn id="2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9398"/>
                </p:tgtEl>
              </p:cMediaNode>
            </p:audio>
            <p:audio>
              <p:cMediaNode numSld="17">
                <p:cTn id="25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9400"/>
                </p:tgtEl>
              </p:cMediaNode>
            </p:audio>
          </p:childTnLst>
        </p:cTn>
      </p:par>
    </p:tnLst>
    <p:bldLst>
      <p:bldP spid="229390" grpId="0" animBg="1"/>
      <p:bldP spid="22939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274638"/>
            <a:ext cx="8147050" cy="922337"/>
          </a:xfrm>
        </p:spPr>
        <p:txBody>
          <a:bodyPr/>
          <a:lstStyle/>
          <a:p>
            <a:r>
              <a:rPr lang="ru-RU" sz="4000" b="1">
                <a:solidFill>
                  <a:srgbClr val="FF0000"/>
                </a:solidFill>
              </a:rPr>
              <a:t>Правила для поддержания правильной осанки.</a:t>
            </a:r>
          </a:p>
        </p:txBody>
      </p:sp>
      <p:sp>
        <p:nvSpPr>
          <p:cNvPr id="304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47813" y="1628775"/>
            <a:ext cx="7200900" cy="1397000"/>
          </a:xfrm>
        </p:spPr>
        <p:txBody>
          <a:bodyPr/>
          <a:lstStyle/>
          <a:p>
            <a:pPr>
              <a:spcBef>
                <a:spcPct val="0"/>
              </a:spcBef>
              <a:buFont typeface="Wingdings" pitchFamily="2" charset="2"/>
              <a:buChar char="Ø"/>
            </a:pPr>
            <a:r>
              <a:rPr lang="ru-RU">
                <a:solidFill>
                  <a:srgbClr val="E6124A"/>
                </a:solidFill>
              </a:rPr>
              <a:t>  </a:t>
            </a:r>
            <a:r>
              <a:rPr lang="ru-RU">
                <a:solidFill>
                  <a:schemeClr val="accent2"/>
                </a:solidFill>
              </a:rPr>
              <a:t>Правильно сидеть за столом,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ru-RU">
                <a:solidFill>
                  <a:schemeClr val="accent2"/>
                </a:solidFill>
              </a:rPr>
              <a:t>      партой, на стуле, не горбиться.</a:t>
            </a:r>
          </a:p>
        </p:txBody>
      </p:sp>
      <p:sp>
        <p:nvSpPr>
          <p:cNvPr id="304132" name="Rectangle 4"/>
          <p:cNvSpPr>
            <a:spLocks noChangeArrowheads="1"/>
          </p:cNvSpPr>
          <p:nvPr/>
        </p:nvSpPr>
        <p:spPr bwMode="auto">
          <a:xfrm>
            <a:off x="1403350" y="3573463"/>
            <a:ext cx="7489825" cy="280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3200">
                <a:solidFill>
                  <a:srgbClr val="E6124A"/>
                </a:solidFill>
              </a:rPr>
              <a:t> 	</a:t>
            </a:r>
            <a:r>
              <a:rPr lang="ru-RU" sz="3200">
                <a:solidFill>
                  <a:srgbClr val="333399"/>
                </a:solidFill>
              </a:rPr>
              <a:t>При переносе тяжестей нужно равномерно нагружать руки.</a:t>
            </a:r>
            <a:br>
              <a:rPr lang="ru-RU" sz="3200">
                <a:solidFill>
                  <a:srgbClr val="333399"/>
                </a:solidFill>
              </a:rPr>
            </a:br>
            <a:r>
              <a:rPr lang="ru-RU" sz="3200">
                <a:solidFill>
                  <a:srgbClr val="333399"/>
                </a:solidFill>
              </a:rPr>
              <a:t>Если вы будете носить ранец или портфель в одной руке, одно  плечо станет ниже другого.</a:t>
            </a:r>
          </a:p>
        </p:txBody>
      </p:sp>
    </p:spTree>
    <p:extLst>
      <p:ext uri="{BB962C8B-B14F-4D97-AF65-F5344CB8AC3E}">
        <p14:creationId xmlns:p14="http://schemas.microsoft.com/office/powerpoint/2010/main" xmlns="" val="1708612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041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041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041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56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04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04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04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56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04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04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04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68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3041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3041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3041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4130" grpId="0"/>
      <p:bldP spid="304131" grpId="0" build="p"/>
      <p:bldP spid="30413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buFont typeface="Wingdings" pitchFamily="2" charset="2"/>
              <a:buChar char="Ø"/>
            </a:pPr>
            <a:r>
              <a:rPr lang="ru-RU" sz="3200" b="1">
                <a:solidFill>
                  <a:srgbClr val="FF0000"/>
                </a:solidFill>
              </a:rPr>
              <a:t> </a:t>
            </a:r>
            <a:r>
              <a:rPr lang="ru-RU" sz="3200" b="1">
                <a:solidFill>
                  <a:schemeClr val="accent2"/>
                </a:solidFill>
              </a:rPr>
              <a:t>Спать на жесткой постели с невысокой подушкой.</a:t>
            </a:r>
          </a:p>
        </p:txBody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916113"/>
            <a:ext cx="8424862" cy="3744912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ru-RU" b="1">
                <a:solidFill>
                  <a:srgbClr val="E6124A"/>
                </a:solidFill>
              </a:rPr>
              <a:t> </a:t>
            </a:r>
            <a:r>
              <a:rPr lang="ru-RU" b="1">
                <a:solidFill>
                  <a:schemeClr val="accent2"/>
                </a:solidFill>
              </a:rPr>
              <a:t>Сидеть с максимально выпрямленной спиной. Важно избегать неудобных поз. Через каждые 15 минут сидения за столом надо менять позу, двигать руками и ногами, потягиваться, а через каждые 30 минут обязательно встать, походить или полежать.</a:t>
            </a:r>
            <a:endParaRPr lang="ru-RU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2888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051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051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051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64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05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05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05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5154" grpId="0"/>
      <p:bldP spid="30515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D1C39F"/>
            </a:gs>
            <a:gs pos="35001">
              <a:srgbClr val="F0EBD5"/>
            </a:gs>
            <a:gs pos="100000">
              <a:srgbClr val="FFEFD1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339975" y="188913"/>
            <a:ext cx="5535613" cy="950912"/>
          </a:xfrm>
        </p:spPr>
        <p:txBody>
          <a:bodyPr/>
          <a:lstStyle/>
          <a:p>
            <a:r>
              <a:rPr lang="ru-RU"/>
              <a:t> </a:t>
            </a:r>
            <a:r>
              <a:rPr lang="ru-RU" sz="3600">
                <a:solidFill>
                  <a:srgbClr val="AB7239"/>
                </a:solidFill>
                <a:latin typeface="Arial Black" pitchFamily="34" charset="0"/>
              </a:rPr>
              <a:t>СОДЕРЖАНИЕ:</a:t>
            </a:r>
          </a:p>
        </p:txBody>
      </p:sp>
      <p:sp>
        <p:nvSpPr>
          <p:cNvPr id="3076" name="Text Box 4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2124075" y="1341438"/>
            <a:ext cx="49672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2400">
                <a:solidFill>
                  <a:srgbClr val="2B5481"/>
                </a:solidFill>
                <a:latin typeface="Arial" charset="0"/>
              </a:rPr>
              <a:t> ЭТО ИНТЕРЕСНО!</a:t>
            </a: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1116013" y="3284538"/>
            <a:ext cx="59055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2400">
                <a:solidFill>
                  <a:srgbClr val="2B5481"/>
                </a:solidFill>
                <a:latin typeface="Arial Black" pitchFamily="34" charset="0"/>
              </a:rPr>
              <a:t> </a:t>
            </a:r>
            <a:r>
              <a:rPr lang="ru-RU" sz="2400">
                <a:solidFill>
                  <a:srgbClr val="2B5481"/>
                </a:solidFill>
                <a:latin typeface="Arial" charset="0"/>
              </a:rPr>
              <a:t>НАРУШЕНИЕ ОСАНКИ</a:t>
            </a: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1258888" y="5013325"/>
            <a:ext cx="7885112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2400" b="1">
                <a:solidFill>
                  <a:srgbClr val="2B5481"/>
                </a:solidFill>
                <a:latin typeface="Arial Black" pitchFamily="34" charset="0"/>
              </a:rPr>
              <a:t> </a:t>
            </a:r>
            <a:r>
              <a:rPr lang="ru-RU" sz="2400">
                <a:solidFill>
                  <a:srgbClr val="2B5481"/>
                </a:solidFill>
                <a:latin typeface="Arial" charset="0"/>
              </a:rPr>
              <a:t>ПРАВИЛА ДЛЯ ПОДДЕРЖАНИЯ ПРАВИЛЬНОЙ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ru-RU" sz="2400">
                <a:solidFill>
                  <a:srgbClr val="2B5481"/>
                </a:solidFill>
                <a:latin typeface="Arial" charset="0"/>
              </a:rPr>
              <a:t>                              ОСАНКИ</a:t>
            </a: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755650" y="4076700"/>
            <a:ext cx="7200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2400">
                <a:solidFill>
                  <a:srgbClr val="2B5481"/>
                </a:solidFill>
                <a:latin typeface="Arial" charset="0"/>
              </a:rPr>
              <a:t> ОСАНКА  -  СТРОЙНАЯ СПИНА</a:t>
            </a:r>
          </a:p>
        </p:txBody>
      </p:sp>
      <p:sp>
        <p:nvSpPr>
          <p:cNvPr id="3081" name="Text Box 9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1908175" y="2276475"/>
            <a:ext cx="62642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2400" b="1">
                <a:solidFill>
                  <a:srgbClr val="2B5481"/>
                </a:solidFill>
                <a:latin typeface="Arial" charset="0"/>
              </a:rPr>
              <a:t> </a:t>
            </a:r>
            <a:r>
              <a:rPr lang="ru-RU" sz="2400">
                <a:solidFill>
                  <a:srgbClr val="2B5481"/>
                </a:solidFill>
                <a:latin typeface="Arial" charset="0"/>
              </a:rPr>
              <a:t>ОЗДОРОВИТЕЛЬНАЯ МИНУТКА</a:t>
            </a:r>
          </a:p>
        </p:txBody>
      </p:sp>
    </p:spTree>
    <p:extLst>
      <p:ext uri="{BB962C8B-B14F-4D97-AF65-F5344CB8AC3E}">
        <p14:creationId xmlns:p14="http://schemas.microsoft.com/office/powerpoint/2010/main" xmlns="" val="8313477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2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2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3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6" grpId="0"/>
      <p:bldP spid="3077" grpId="0"/>
      <p:bldP spid="3078" grpId="0"/>
      <p:bldP spid="3080" grpId="0"/>
      <p:bldP spid="308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76250"/>
            <a:ext cx="8424862" cy="3413125"/>
          </a:xfrm>
        </p:spPr>
        <p:txBody>
          <a:bodyPr/>
          <a:lstStyle/>
          <a:p>
            <a:pPr algn="l">
              <a:buFont typeface="Wingdings" pitchFamily="2" charset="2"/>
              <a:buChar char="Ø"/>
            </a:pPr>
            <a:r>
              <a:rPr lang="ru-RU" sz="3200" b="1">
                <a:solidFill>
                  <a:srgbClr val="E6124A"/>
                </a:solidFill>
              </a:rPr>
              <a:t> </a:t>
            </a:r>
            <a:r>
              <a:rPr lang="ru-RU" sz="3200" b="1">
                <a:solidFill>
                  <a:schemeClr val="accent2"/>
                </a:solidFill>
              </a:rPr>
              <a:t>Стоять и выполнять различную работу следует также с макси­мально выпрямленной спиной. При этом важно найти для головы, туловища, рук и ног достаточную опору. После длительного стояния надо обязательно полежать (разгрузить позвоночник).</a:t>
            </a:r>
          </a:p>
        </p:txBody>
      </p:sp>
      <p:sp>
        <p:nvSpPr>
          <p:cNvPr id="306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4868863"/>
            <a:ext cx="8569325" cy="1511300"/>
          </a:xfrm>
        </p:spPr>
        <p:txBody>
          <a:bodyPr/>
          <a:lstStyle/>
          <a:p>
            <a:pPr>
              <a:lnSpc>
                <a:spcPct val="8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ru-RU" b="1" dirty="0">
                <a:solidFill>
                  <a:srgbClr val="E6124A"/>
                </a:solidFill>
              </a:rPr>
              <a:t> </a:t>
            </a:r>
            <a:r>
              <a:rPr lang="ru-RU" b="1" dirty="0">
                <a:solidFill>
                  <a:schemeClr val="accent2"/>
                </a:solidFill>
              </a:rPr>
              <a:t>Каждый день смотреть на себя в зеркало, которое подскажет, какая у вас осанка.</a:t>
            </a:r>
          </a:p>
        </p:txBody>
      </p:sp>
    </p:spTree>
    <p:extLst>
      <p:ext uri="{BB962C8B-B14F-4D97-AF65-F5344CB8AC3E}">
        <p14:creationId xmlns:p14="http://schemas.microsoft.com/office/powerpoint/2010/main" xmlns="" val="1577410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824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06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06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06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6178" grpId="0"/>
      <p:bldP spid="306179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48" name="Rectangle 24"/>
          <p:cNvSpPr>
            <a:spLocks noChangeArrowheads="1"/>
          </p:cNvSpPr>
          <p:nvPr/>
        </p:nvSpPr>
        <p:spPr bwMode="auto">
          <a:xfrm>
            <a:off x="323850" y="69850"/>
            <a:ext cx="8820150" cy="678815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tabLst>
                <a:tab pos="146050" algn="l"/>
              </a:tabLst>
            </a:pP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</a:rPr>
              <a:t>Правила для поддержания правильной осанки.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146050" algn="l"/>
              </a:tabLst>
            </a:pPr>
            <a:endParaRPr lang="ru-RU" sz="2800" b="1" dirty="0">
              <a:solidFill>
                <a:srgbClr val="FF0000"/>
              </a:solidFill>
              <a:latin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146050" algn="l"/>
              </a:tabLst>
            </a:pPr>
            <a:r>
              <a:rPr lang="ru-RU" sz="2400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</a:rPr>
              <a:t>Правильно сидеть за столом, партой, на стуле, не горбиться.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146050" algn="l"/>
              </a:tabLst>
            </a:pPr>
            <a:r>
              <a:rPr lang="ru-RU" sz="2400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</a:rPr>
              <a:t>При переносе тяжестей нужно равномерно нагружать руки.</a:t>
            </a:r>
            <a:br>
              <a:rPr lang="ru-RU" sz="2400" dirty="0">
                <a:solidFill>
                  <a:srgbClr val="000000"/>
                </a:solidFill>
                <a:latin typeface="Times New Roman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itchFamily="18" charset="0"/>
              </a:rPr>
              <a:t>Если вы будете носить ранец или портфель в одной руке, одно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  <a:tabLst>
                <a:tab pos="14605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</a:rPr>
              <a:t>плечо станет ниже другого.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146050" algn="l"/>
              </a:tabLst>
            </a:pPr>
            <a:r>
              <a:rPr lang="ru-RU" sz="2400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</a:rPr>
              <a:t>Спать на жесткой постели с невысокой подушкой.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146050" algn="l"/>
              </a:tabLst>
            </a:pPr>
            <a:r>
              <a:rPr lang="ru-RU" sz="2400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</a:rPr>
              <a:t>Сидеть с максимально выпрямленной спиной. Важно избегать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</a:rPr>
              <a:t/>
            </a:r>
            <a:br>
              <a:rPr lang="ru-RU" sz="2400" dirty="0">
                <a:solidFill>
                  <a:srgbClr val="FF0000"/>
                </a:solidFill>
                <a:latin typeface="Times New Roman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itchFamily="18" charset="0"/>
              </a:rPr>
              <a:t>неудобных поз. Через каждые 15 минут сидения за столом надо менять позу, двигать руками и ногами, потягиваться, а через каждые 30 минут обязательно встать, походить или полежать.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146050" algn="l"/>
              </a:tabLst>
            </a:pPr>
            <a:r>
              <a:rPr lang="ru-RU" sz="2400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</a:rPr>
              <a:t>Стоять и выполнять различную работу следует также с макси­мально выпрямленной спиной. При этом важно найти для головы, туловища, рук и ног достаточную опору. После длительного стояния надо обязательно полежать (разгрузить позвоночник).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146050" algn="l"/>
              </a:tabLst>
            </a:pPr>
            <a:r>
              <a:rPr lang="ru-RU" sz="2400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</a:rPr>
              <a:t>Каждый день смотреть на себя в зеркало, которое подскажет, какая у вас осанка.</a:t>
            </a:r>
          </a:p>
        </p:txBody>
      </p:sp>
    </p:spTree>
    <p:extLst>
      <p:ext uri="{BB962C8B-B14F-4D97-AF65-F5344CB8AC3E}">
        <p14:creationId xmlns:p14="http://schemas.microsoft.com/office/powerpoint/2010/main" xmlns="" val="81335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апрель 08 071"/>
          <p:cNvPicPr>
            <a:picLocks noChangeAspect="1" noChangeArrowheads="1"/>
          </p:cNvPicPr>
          <p:nvPr/>
        </p:nvPicPr>
        <p:blipFill>
          <a:blip r:embed="rId2" cstate="print">
            <a:lum bright="-16000" contrast="1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94" y="-794"/>
            <a:ext cx="9145588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5877272"/>
            <a:ext cx="813690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kern="0" dirty="0" smtClean="0">
                <a:solidFill>
                  <a:srgbClr val="FFFF00"/>
                </a:solidFill>
              </a:rPr>
              <a:t>СПАСИБО ЗА ВНИМАНИЕ !</a:t>
            </a:r>
            <a:endParaRPr lang="ru-RU" sz="4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74645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D1C39F"/>
            </a:gs>
            <a:gs pos="35001">
              <a:srgbClr val="F0EBD5"/>
            </a:gs>
            <a:gs pos="100000">
              <a:srgbClr val="FFEFD1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6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0"/>
            <a:ext cx="8229600" cy="1143000"/>
          </a:xfrm>
        </p:spPr>
        <p:txBody>
          <a:bodyPr/>
          <a:lstStyle/>
          <a:p>
            <a:r>
              <a:rPr lang="ru-RU" b="1">
                <a:solidFill>
                  <a:srgbClr val="FF3300"/>
                </a:solidFill>
                <a:latin typeface="Arial Black" pitchFamily="34" charset="0"/>
              </a:rPr>
              <a:t> </a:t>
            </a:r>
            <a:r>
              <a:rPr lang="ru-RU" b="1">
                <a:solidFill>
                  <a:srgbClr val="AB7239"/>
                </a:solidFill>
                <a:latin typeface="Arial Black" pitchFamily="34" charset="0"/>
              </a:rPr>
              <a:t>Э Т О  И Н Т Е Р Е С Н О !</a:t>
            </a:r>
          </a:p>
        </p:txBody>
      </p:sp>
      <p:sp>
        <p:nvSpPr>
          <p:cNvPr id="2826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196975"/>
            <a:ext cx="5616575" cy="5661025"/>
          </a:xfrm>
        </p:spPr>
        <p:txBody>
          <a:bodyPr/>
          <a:lstStyle/>
          <a:p>
            <a:pPr algn="just">
              <a:lnSpc>
                <a:spcPct val="80000"/>
              </a:lnSpc>
              <a:buFontTx/>
              <a:buNone/>
            </a:pPr>
            <a:r>
              <a:rPr lang="ru-RU" sz="300"/>
              <a:t>                                                                         </a:t>
            </a:r>
            <a:r>
              <a:rPr lang="ru-RU" sz="2400">
                <a:latin typeface="Times New Roman" pitchFamily="18" charset="0"/>
              </a:rPr>
              <a:t>В Спарте, самом  могущественном государстве Древней  Греции, возникшей в 4 веке до нашей эры, существовал  закон, по которому все жители должны следить не только за своей одеждой (полагалось  носить одежду определенного цвета), но и за своим телом. Запрещалось  иметь избыточный  вес. Все юноши до 20 лет каждые 10 дней  представали перед  эфорами, которые осматривали их тела. Если юноша был силен и крепок, то с похвалами отпускали, а если же тело юноши отличалось дряблостью, то он подвергался  наказанию палками, экзекуция  сопровождалась словами  о том, что наказываемый  юноша позорит свою страну ее справедливые законы.</a:t>
            </a:r>
          </a:p>
        </p:txBody>
      </p:sp>
      <p:pic>
        <p:nvPicPr>
          <p:cNvPr id="282628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lum bright="12000" contrast="1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867400" y="1196975"/>
            <a:ext cx="2697163" cy="5472113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38312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B4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480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6013" y="836613"/>
            <a:ext cx="2393950" cy="488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3481" name="Picture 9"/>
          <p:cNvPicPr>
            <a:picLocks noChangeAspect="1" noChangeArrowheads="1"/>
          </p:cNvPicPr>
          <p:nvPr/>
        </p:nvPicPr>
        <p:blipFill>
          <a:blip r:embed="rId3" cstate="print">
            <a:lum bright="2000" contrast="-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788" y="1268413"/>
            <a:ext cx="841375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35606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331" name="Rectangle 27"/>
          <p:cNvSpPr>
            <a:spLocks noChangeArrowheads="1"/>
          </p:cNvSpPr>
          <p:nvPr/>
        </p:nvSpPr>
        <p:spPr bwMode="auto">
          <a:xfrm>
            <a:off x="1258888" y="2133600"/>
            <a:ext cx="6337300" cy="4418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800">
                <a:solidFill>
                  <a:srgbClr val="2B5481"/>
                </a:solidFill>
                <a:latin typeface="Arial" charset="0"/>
              </a:rPr>
              <a:t>  </a:t>
            </a:r>
            <a:r>
              <a:rPr lang="ru-RU" sz="3200">
                <a:solidFill>
                  <a:srgbClr val="2B5481"/>
                </a:solidFill>
                <a:latin typeface="Arial" charset="0"/>
              </a:rPr>
              <a:t>голову надо держать прямо;</a:t>
            </a:r>
            <a:r>
              <a:rPr lang="ru-RU" sz="2800">
                <a:solidFill>
                  <a:srgbClr val="2B5481"/>
                </a:solidFill>
                <a:latin typeface="Arial" charset="0"/>
              </a:rPr>
              <a:t/>
            </a:r>
            <a:br>
              <a:rPr lang="ru-RU" sz="2800">
                <a:solidFill>
                  <a:srgbClr val="2B5481"/>
                </a:solidFill>
                <a:latin typeface="Arial" charset="0"/>
              </a:rPr>
            </a:br>
            <a:endParaRPr lang="ru-RU" sz="2800">
              <a:solidFill>
                <a:srgbClr val="2B5481"/>
              </a:solidFill>
              <a:latin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800">
                <a:solidFill>
                  <a:srgbClr val="2B5481"/>
                </a:solidFill>
                <a:latin typeface="Arial" charset="0"/>
              </a:rPr>
              <a:t>   </a:t>
            </a:r>
            <a:r>
              <a:rPr lang="ru-RU" sz="3200">
                <a:solidFill>
                  <a:srgbClr val="2B5481"/>
                </a:solidFill>
                <a:latin typeface="Arial" charset="0"/>
              </a:rPr>
              <a:t>плечи развернуть;</a:t>
            </a:r>
            <a:br>
              <a:rPr lang="ru-RU" sz="3200">
                <a:solidFill>
                  <a:srgbClr val="2B5481"/>
                </a:solidFill>
                <a:latin typeface="Arial" charset="0"/>
              </a:rPr>
            </a:br>
            <a:endParaRPr lang="ru-RU" sz="3200">
              <a:solidFill>
                <a:srgbClr val="2B5481"/>
              </a:solidFill>
              <a:latin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800">
                <a:solidFill>
                  <a:srgbClr val="2B5481"/>
                </a:solidFill>
                <a:latin typeface="Arial" charset="0"/>
              </a:rPr>
              <a:t>    </a:t>
            </a:r>
            <a:r>
              <a:rPr lang="ru-RU" sz="3200">
                <a:solidFill>
                  <a:srgbClr val="2B5481"/>
                </a:solidFill>
                <a:latin typeface="Arial" charset="0"/>
              </a:rPr>
              <a:t>мышцы не напряжены;</a:t>
            </a:r>
            <a:br>
              <a:rPr lang="ru-RU" sz="3200">
                <a:solidFill>
                  <a:srgbClr val="2B5481"/>
                </a:solidFill>
                <a:latin typeface="Arial" charset="0"/>
              </a:rPr>
            </a:br>
            <a:endParaRPr lang="ru-RU" sz="3200">
              <a:solidFill>
                <a:srgbClr val="2B5481"/>
              </a:solidFill>
              <a:latin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800">
                <a:solidFill>
                  <a:srgbClr val="2B5481"/>
                </a:solidFill>
                <a:latin typeface="Arial" charset="0"/>
              </a:rPr>
              <a:t>    </a:t>
            </a:r>
            <a:r>
              <a:rPr lang="ru-RU" sz="3200">
                <a:solidFill>
                  <a:srgbClr val="2B5481"/>
                </a:solidFill>
                <a:latin typeface="Arial" charset="0"/>
              </a:rPr>
              <a:t>масса тела равномерно 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ru-RU" sz="3200">
                <a:solidFill>
                  <a:srgbClr val="2B5481"/>
                </a:solidFill>
                <a:latin typeface="Arial" charset="0"/>
              </a:rPr>
              <a:t>       распределена на обе   ноги.</a:t>
            </a:r>
            <a:br>
              <a:rPr lang="ru-RU" sz="3200">
                <a:solidFill>
                  <a:srgbClr val="2B5481"/>
                </a:solidFill>
                <a:latin typeface="Arial" charset="0"/>
              </a:rPr>
            </a:br>
            <a:endParaRPr lang="ru-RU" sz="3200">
              <a:solidFill>
                <a:srgbClr val="2B5481"/>
              </a:solidFill>
              <a:latin typeface="Arial" charset="0"/>
            </a:endParaRPr>
          </a:p>
        </p:txBody>
      </p:sp>
      <p:sp>
        <p:nvSpPr>
          <p:cNvPr id="354332" name="Rectangle 28"/>
          <p:cNvSpPr>
            <a:spLocks noGrp="1" noChangeArrowheads="1"/>
          </p:cNvSpPr>
          <p:nvPr>
            <p:ph type="title"/>
          </p:nvPr>
        </p:nvSpPr>
        <p:spPr>
          <a:xfrm>
            <a:off x="1187450" y="333375"/>
            <a:ext cx="6985000" cy="1143000"/>
          </a:xfrm>
        </p:spPr>
        <p:txBody>
          <a:bodyPr/>
          <a:lstStyle/>
          <a:p>
            <a:r>
              <a:rPr lang="ru-RU">
                <a:solidFill>
                  <a:srgbClr val="AB7239"/>
                </a:solidFill>
              </a:rPr>
              <a:t>При правильной осанке:</a:t>
            </a:r>
          </a:p>
        </p:txBody>
      </p:sp>
    </p:spTree>
    <p:extLst>
      <p:ext uri="{BB962C8B-B14F-4D97-AF65-F5344CB8AC3E}">
        <p14:creationId xmlns:p14="http://schemas.microsoft.com/office/powerpoint/2010/main" xmlns="" val="3686337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90" name="Rectangle 10"/>
          <p:cNvSpPr>
            <a:spLocks noGrp="1" noChangeArrowheads="1"/>
          </p:cNvSpPr>
          <p:nvPr>
            <p:ph type="title"/>
          </p:nvPr>
        </p:nvSpPr>
        <p:spPr>
          <a:xfrm>
            <a:off x="576263" y="396875"/>
            <a:ext cx="5688012" cy="1123950"/>
          </a:xfrm>
        </p:spPr>
        <p:txBody>
          <a:bodyPr/>
          <a:lstStyle/>
          <a:p>
            <a:r>
              <a:rPr lang="ru-RU" sz="4000" b="1">
                <a:solidFill>
                  <a:srgbClr val="AB7239"/>
                </a:solidFill>
              </a:rPr>
              <a:t>ОЗДОРОВИТЕЛЬНАЯ МИНУТКА.</a:t>
            </a:r>
          </a:p>
        </p:txBody>
      </p:sp>
      <p:pic>
        <p:nvPicPr>
          <p:cNvPr id="250884" name="Picture 4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lum bright="14000" contrast="-70000"/>
            <a:grayscl/>
            <a:biLevel thresh="5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580063" y="1989138"/>
            <a:ext cx="3024187" cy="4176712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50887" name="Rectangle 7"/>
          <p:cNvSpPr>
            <a:spLocks noChangeArrowheads="1"/>
          </p:cNvSpPr>
          <p:nvPr/>
        </p:nvSpPr>
        <p:spPr bwMode="auto">
          <a:xfrm>
            <a:off x="179388" y="2133600"/>
            <a:ext cx="5256212" cy="446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9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	</a:t>
            </a:r>
            <a:r>
              <a:rPr lang="ru-RU" sz="2800">
                <a:solidFill>
                  <a:srgbClr val="2B548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Чтобы проверить, правильная ли у тебя осанка, не горбишься ли ты, надо прислониться к стене — в случае правильного положения тела оно должно касаться стены затылком, лопатками, ягодицами и пятками.</a:t>
            </a:r>
          </a:p>
        </p:txBody>
      </p:sp>
    </p:spTree>
    <p:extLst>
      <p:ext uri="{BB962C8B-B14F-4D97-AF65-F5344CB8AC3E}">
        <p14:creationId xmlns:p14="http://schemas.microsoft.com/office/powerpoint/2010/main" xmlns="" val="3326688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08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508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0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2508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2508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2508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088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D1C39F"/>
            </a:gs>
            <a:gs pos="35001">
              <a:srgbClr val="F0EBD5"/>
            </a:gs>
            <a:gs pos="100000">
              <a:srgbClr val="FFEFD1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04813"/>
            <a:ext cx="8229600" cy="1371600"/>
          </a:xfrm>
        </p:spPr>
        <p:txBody>
          <a:bodyPr/>
          <a:lstStyle/>
          <a:p>
            <a:r>
              <a:rPr lang="ru-RU" sz="4300" b="1">
                <a:solidFill>
                  <a:srgbClr val="CC9700"/>
                </a:solidFill>
              </a:rPr>
              <a:t>Упражнение для коррекции осанки.</a:t>
            </a:r>
            <a:endParaRPr lang="ru-RU" sz="4300">
              <a:solidFill>
                <a:srgbClr val="CC9700"/>
              </a:solidFill>
            </a:endParaRPr>
          </a:p>
        </p:txBody>
      </p:sp>
      <p:sp>
        <p:nvSpPr>
          <p:cNvPr id="2856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01650" y="1844675"/>
            <a:ext cx="8642350" cy="1595438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500">
                <a:latin typeface="Arial Black" pitchFamily="34" charset="0"/>
              </a:rPr>
              <a:t>   Поставь правую ногу вперед и слегка согни ее. Руки переведи на пояс и прогнись. Прыжками меняй положение ног. Делать это следует в течение 30 секунд. Затем походи по комнате, подыши, расслабь мышцы.</a:t>
            </a:r>
          </a:p>
        </p:txBody>
      </p:sp>
      <p:pic>
        <p:nvPicPr>
          <p:cNvPr id="285700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132138" y="3860800"/>
            <a:ext cx="1169987" cy="273685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85702" name="Picture 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084888" y="3860800"/>
            <a:ext cx="1389062" cy="270827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38094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D1C39F"/>
            </a:gs>
            <a:gs pos="35001">
              <a:srgbClr val="F0EBD5"/>
            </a:gs>
            <a:gs pos="100000">
              <a:srgbClr val="FFEFD1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04813"/>
            <a:ext cx="8229600" cy="1371600"/>
          </a:xfrm>
        </p:spPr>
        <p:txBody>
          <a:bodyPr/>
          <a:lstStyle/>
          <a:p>
            <a:r>
              <a:rPr lang="ru-RU" sz="4300" b="1">
                <a:solidFill>
                  <a:srgbClr val="CC9700"/>
                </a:solidFill>
              </a:rPr>
              <a:t>Упражнение для коррекции осанки.</a:t>
            </a:r>
            <a:endParaRPr lang="ru-RU" sz="4300">
              <a:solidFill>
                <a:srgbClr val="CC9700"/>
              </a:solidFill>
            </a:endParaRPr>
          </a:p>
        </p:txBody>
      </p:sp>
      <p:sp>
        <p:nvSpPr>
          <p:cNvPr id="3891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01650" y="1844675"/>
            <a:ext cx="8642350" cy="18002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800" b="1">
                <a:latin typeface="Arial Black" pitchFamily="34" charset="0"/>
              </a:rPr>
              <a:t>   </a:t>
            </a:r>
            <a:r>
              <a:rPr lang="ru-RU" sz="2500" b="1">
                <a:latin typeface="Arial Black" pitchFamily="34" charset="0"/>
              </a:rPr>
              <a:t>Сядь на стул, согни ноги. Подними руки вверх, прогнись, сделай глубокий вдох. Опусти руки, сделай выдох.</a:t>
            </a:r>
          </a:p>
          <a:p>
            <a:pPr>
              <a:buFont typeface="Wingdings" pitchFamily="2" charset="2"/>
              <a:buNone/>
            </a:pPr>
            <a:r>
              <a:rPr lang="ru-RU" sz="2500" b="1">
                <a:latin typeface="Arial Black" pitchFamily="34" charset="0"/>
              </a:rPr>
              <a:t>   </a:t>
            </a:r>
            <a:r>
              <a:rPr lang="ru-RU" sz="2500" b="1"/>
              <a:t>(Повторить 8  раз).</a:t>
            </a:r>
          </a:p>
          <a:p>
            <a:pPr>
              <a:buFont typeface="Wingdings" pitchFamily="2" charset="2"/>
              <a:buNone/>
            </a:pPr>
            <a:endParaRPr lang="ru-RU" sz="2500" b="1"/>
          </a:p>
        </p:txBody>
      </p:sp>
      <p:pic>
        <p:nvPicPr>
          <p:cNvPr id="389128" name="Picture 8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476375" y="3933825"/>
            <a:ext cx="1831975" cy="2665413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89129" name="Picture 9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364163" y="3933825"/>
            <a:ext cx="1751012" cy="2665413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7720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02" name="Rectangle 2"/>
          <p:cNvSpPr>
            <a:spLocks noChangeArrowheads="1"/>
          </p:cNvSpPr>
          <p:nvPr/>
        </p:nvSpPr>
        <p:spPr bwMode="auto">
          <a:xfrm>
            <a:off x="2555875" y="188913"/>
            <a:ext cx="40782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>
                <a:solidFill>
                  <a:srgbClr val="0000FF"/>
                </a:solidFill>
                <a:latin typeface="Arial" charset="0"/>
              </a:rPr>
              <a:t>НАРУШЕНИЯ       ОСАНКИ</a:t>
            </a:r>
          </a:p>
        </p:txBody>
      </p:sp>
      <p:pic>
        <p:nvPicPr>
          <p:cNvPr id="30720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350" y="836613"/>
            <a:ext cx="865188" cy="247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0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25" y="1196975"/>
            <a:ext cx="719138" cy="247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05" name="Rectangle 5"/>
          <p:cNvSpPr>
            <a:spLocks noChangeArrowheads="1"/>
          </p:cNvSpPr>
          <p:nvPr/>
        </p:nvSpPr>
        <p:spPr bwMode="auto">
          <a:xfrm>
            <a:off x="6084888" y="765175"/>
            <a:ext cx="131286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>
                <a:solidFill>
                  <a:srgbClr val="FF3300"/>
                </a:solidFill>
                <a:latin typeface="Arial" charset="0"/>
              </a:rPr>
              <a:t>СКОЛИОЗ</a:t>
            </a:r>
          </a:p>
        </p:txBody>
      </p:sp>
      <p:sp>
        <p:nvSpPr>
          <p:cNvPr id="307206" name="Rectangle 6"/>
          <p:cNvSpPr>
            <a:spLocks noChangeArrowheads="1"/>
          </p:cNvSpPr>
          <p:nvPr/>
        </p:nvSpPr>
        <p:spPr bwMode="auto">
          <a:xfrm>
            <a:off x="0" y="3500438"/>
            <a:ext cx="34417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>
                <a:solidFill>
                  <a:srgbClr val="3DA632"/>
                </a:solidFill>
                <a:latin typeface="Arial" charset="0"/>
              </a:rPr>
              <a:t>НОРМАЛЬНОЕ ПОЛОЖЕНИЕ</a:t>
            </a:r>
          </a:p>
        </p:txBody>
      </p:sp>
      <p:pic>
        <p:nvPicPr>
          <p:cNvPr id="307207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350" y="3933825"/>
            <a:ext cx="865188" cy="247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08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7900" y="4149725"/>
            <a:ext cx="935038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09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6188" y="4076700"/>
            <a:ext cx="965200" cy="251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10" name="Rectangle 10"/>
          <p:cNvSpPr>
            <a:spLocks noChangeArrowheads="1"/>
          </p:cNvSpPr>
          <p:nvPr/>
        </p:nvSpPr>
        <p:spPr bwMode="auto">
          <a:xfrm>
            <a:off x="4643438" y="3644900"/>
            <a:ext cx="11588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>
                <a:solidFill>
                  <a:srgbClr val="FF3300"/>
                </a:solidFill>
                <a:latin typeface="Arial" charset="0"/>
              </a:rPr>
              <a:t>ЛОРДОЗ</a:t>
            </a:r>
          </a:p>
        </p:txBody>
      </p:sp>
      <p:sp>
        <p:nvSpPr>
          <p:cNvPr id="307211" name="Rectangle 11"/>
          <p:cNvSpPr>
            <a:spLocks noChangeArrowheads="1"/>
          </p:cNvSpPr>
          <p:nvPr/>
        </p:nvSpPr>
        <p:spPr bwMode="auto">
          <a:xfrm>
            <a:off x="7451725" y="3573463"/>
            <a:ext cx="10048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>
                <a:solidFill>
                  <a:srgbClr val="FF3300"/>
                </a:solidFill>
                <a:latin typeface="Arial" charset="0"/>
              </a:rPr>
              <a:t>КИФОЗ</a:t>
            </a:r>
          </a:p>
        </p:txBody>
      </p:sp>
    </p:spTree>
    <p:extLst>
      <p:ext uri="{BB962C8B-B14F-4D97-AF65-F5344CB8AC3E}">
        <p14:creationId xmlns:p14="http://schemas.microsoft.com/office/powerpoint/2010/main" xmlns="" val="4054089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07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307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07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07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307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07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07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307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07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07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307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07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07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307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07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Шары">
  <a:themeElements>
    <a:clrScheme name="Шары 4">
      <a:dk1>
        <a:srgbClr val="000000"/>
      </a:dk1>
      <a:lt1>
        <a:srgbClr val="F8F8F8"/>
      </a:lt1>
      <a:dk2>
        <a:srgbClr val="800000"/>
      </a:dk2>
      <a:lt2>
        <a:srgbClr val="FFFFFF"/>
      </a:lt2>
      <a:accent1>
        <a:srgbClr val="FF3300"/>
      </a:accent1>
      <a:accent2>
        <a:srgbClr val="FF5050"/>
      </a:accent2>
      <a:accent3>
        <a:srgbClr val="C0AAAA"/>
      </a:accent3>
      <a:accent4>
        <a:srgbClr val="D4D4D4"/>
      </a:accent4>
      <a:accent5>
        <a:srgbClr val="FFADAA"/>
      </a:accent5>
      <a:accent6>
        <a:srgbClr val="E74848"/>
      </a:accent6>
      <a:hlink>
        <a:srgbClr val="FF9999"/>
      </a:hlink>
      <a:folHlink>
        <a:srgbClr val="FF9966"/>
      </a:folHlink>
    </a:clrScheme>
    <a:fontScheme name="Шары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Char char="Ø"/>
          <a:tabLst/>
          <a:defRPr kumimoji="0" lang="ru-RU" sz="28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Char char="Ø"/>
          <a:tabLst/>
          <a:defRPr kumimoji="0" lang="ru-RU" sz="28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Шары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ры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ры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Char char="Ø"/>
          <a:tabLst/>
          <a:defRPr kumimoji="0" lang="ru-RU" sz="28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Char char="Ø"/>
          <a:tabLst/>
          <a:defRPr kumimoji="0" lang="ru-RU" sz="28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Char char="Ø"/>
          <a:tabLst/>
          <a:defRPr kumimoji="0" lang="ru-RU" sz="28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Char char="Ø"/>
          <a:tabLst/>
          <a:defRPr kumimoji="0" lang="ru-RU" sz="28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Char char="Ø"/>
          <a:tabLst/>
          <a:defRPr kumimoji="0" lang="ru-RU" sz="28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Char char="Ø"/>
          <a:tabLst/>
          <a:defRPr kumimoji="0" lang="ru-RU" sz="28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4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Char char="Ø"/>
          <a:tabLst/>
          <a:defRPr kumimoji="0" lang="ru-RU" sz="28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Char char="Ø"/>
          <a:tabLst/>
          <a:defRPr kumimoji="0" lang="ru-RU" sz="28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5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Char char="Ø"/>
          <a:tabLst/>
          <a:defRPr kumimoji="0" lang="ru-RU" sz="28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Char char="Ø"/>
          <a:tabLst/>
          <a:defRPr kumimoji="0" lang="ru-RU" sz="28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7_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Char char="Ø"/>
          <a:tabLst/>
          <a:defRPr kumimoji="0" lang="ru-RU" sz="28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Char char="Ø"/>
          <a:tabLst/>
          <a:defRPr kumimoji="0" lang="ru-RU" sz="28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8_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Char char="Ø"/>
          <a:tabLst/>
          <a:defRPr kumimoji="0" lang="ru-RU" sz="28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Char char="Ø"/>
          <a:tabLst/>
          <a:defRPr kumimoji="0" lang="ru-RU" sz="28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9_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Char char="Ø"/>
          <a:tabLst/>
          <a:defRPr kumimoji="0" lang="ru-RU" sz="28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Char char="Ø"/>
          <a:tabLst/>
          <a:defRPr kumimoji="0" lang="ru-RU" sz="28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6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Char char="Ø"/>
          <a:tabLst/>
          <a:defRPr kumimoji="0" lang="ru-RU" sz="28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Char char="Ø"/>
          <a:tabLst/>
          <a:defRPr kumimoji="0" lang="ru-RU" sz="28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7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Char char="Ø"/>
          <a:tabLst/>
          <a:defRPr kumimoji="0" lang="ru-RU" sz="28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Char char="Ø"/>
          <a:tabLst/>
          <a:defRPr kumimoji="0" lang="ru-RU" sz="28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Char char="Ø"/>
          <a:tabLst/>
          <a:defRPr kumimoji="0" lang="ru-RU" sz="28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Char char="Ø"/>
          <a:tabLst/>
          <a:defRPr kumimoji="0" lang="ru-RU" sz="28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8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Char char="Ø"/>
          <a:tabLst/>
          <a:defRPr kumimoji="0" lang="ru-RU" sz="28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Char char="Ø"/>
          <a:tabLst/>
          <a:defRPr kumimoji="0" lang="ru-RU" sz="28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9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Char char="Ø"/>
          <a:tabLst/>
          <a:defRPr kumimoji="0" lang="ru-RU" sz="28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Char char="Ø"/>
          <a:tabLst/>
          <a:defRPr kumimoji="0" lang="ru-RU" sz="28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Char char="Ø"/>
          <a:tabLst/>
          <a:defRPr kumimoji="0" lang="ru-RU" sz="28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Char char="Ø"/>
          <a:tabLst/>
          <a:defRPr kumimoji="0" lang="ru-RU" sz="28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Char char="Ø"/>
          <a:tabLst/>
          <a:defRPr kumimoji="0" lang="ru-RU" sz="28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Char char="Ø"/>
          <a:tabLst/>
          <a:defRPr kumimoji="0" lang="ru-RU" sz="28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Char char="Ø"/>
          <a:tabLst/>
          <a:defRPr kumimoji="0" lang="ru-RU" sz="28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Char char="Ø"/>
          <a:tabLst/>
          <a:defRPr kumimoji="0" lang="ru-RU" sz="28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3_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Char char="Ø"/>
          <a:tabLst/>
          <a:defRPr kumimoji="0" lang="ru-RU" sz="28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Char char="Ø"/>
          <a:tabLst/>
          <a:defRPr kumimoji="0" lang="ru-RU" sz="28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4_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Char char="Ø"/>
          <a:tabLst/>
          <a:defRPr kumimoji="0" lang="ru-RU" sz="28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Char char="Ø"/>
          <a:tabLst/>
          <a:defRPr kumimoji="0" lang="ru-RU" sz="28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5_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Char char="Ø"/>
          <a:tabLst/>
          <a:defRPr kumimoji="0" lang="ru-RU" sz="28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Char char="Ø"/>
          <a:tabLst/>
          <a:defRPr kumimoji="0" lang="ru-RU" sz="28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6_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Char char="Ø"/>
          <a:tabLst/>
          <a:defRPr kumimoji="0" lang="ru-RU" sz="28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Char char="Ø"/>
          <a:tabLst/>
          <a:defRPr kumimoji="0" lang="ru-RU" sz="28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Шары 3">
    <a:dk1>
      <a:srgbClr val="CCCCFF"/>
    </a:dk1>
    <a:lt1>
      <a:srgbClr val="FFFFCC"/>
    </a:lt1>
    <a:dk2>
      <a:srgbClr val="000000"/>
    </a:dk2>
    <a:lt2>
      <a:srgbClr val="FFFFFF"/>
    </a:lt2>
    <a:accent1>
      <a:srgbClr val="9999FF"/>
    </a:accent1>
    <a:accent2>
      <a:srgbClr val="33CCCC"/>
    </a:accent2>
    <a:accent3>
      <a:srgbClr val="AAAAAA"/>
    </a:accent3>
    <a:accent4>
      <a:srgbClr val="DADAAE"/>
    </a:accent4>
    <a:accent5>
      <a:srgbClr val="CACAFF"/>
    </a:accent5>
    <a:accent6>
      <a:srgbClr val="2DB9B9"/>
    </a:accent6>
    <a:hlink>
      <a:srgbClr val="66FFFF"/>
    </a:hlink>
    <a:folHlink>
      <a:srgbClr val="660066"/>
    </a:folHlink>
  </a:clrScheme>
</a:themeOverride>
</file>

<file path=ppt/theme/themeOverride2.xml><?xml version="1.0" encoding="utf-8"?>
<a:themeOverride xmlns:a="http://schemas.openxmlformats.org/drawingml/2006/main">
  <a:clrScheme name="Оформление по умолчанию 11">
    <a:dk1>
      <a:srgbClr val="3E3E5C"/>
    </a:dk1>
    <a:lt1>
      <a:srgbClr val="FFFFFF"/>
    </a:lt1>
    <a:dk2>
      <a:srgbClr val="666699"/>
    </a:dk2>
    <a:lt2>
      <a:srgbClr val="FFFFFF"/>
    </a:lt2>
    <a:accent1>
      <a:srgbClr val="60597B"/>
    </a:accent1>
    <a:accent2>
      <a:srgbClr val="6666FF"/>
    </a:accent2>
    <a:accent3>
      <a:srgbClr val="B8B8CA"/>
    </a:accent3>
    <a:accent4>
      <a:srgbClr val="DADADA"/>
    </a:accent4>
    <a:accent5>
      <a:srgbClr val="B6B5BF"/>
    </a:accent5>
    <a:accent6>
      <a:srgbClr val="5C5CE7"/>
    </a:accent6>
    <a:hlink>
      <a:srgbClr val="99CCFF"/>
    </a:hlink>
    <a:folHlink>
      <a:srgbClr val="FFFF99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529</Words>
  <Application>Microsoft Office PowerPoint</Application>
  <PresentationFormat>Экран (4:3)</PresentationFormat>
  <Paragraphs>56</Paragraphs>
  <Slides>22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21</vt:i4>
      </vt:variant>
      <vt:variant>
        <vt:lpstr>Заголовки слайдов</vt:lpstr>
      </vt:variant>
      <vt:variant>
        <vt:i4>22</vt:i4>
      </vt:variant>
    </vt:vector>
  </HeadingPairs>
  <TitlesOfParts>
    <vt:vector size="43" baseType="lpstr">
      <vt:lpstr>Шары</vt:lpstr>
      <vt:lpstr>Текстура</vt:lpstr>
      <vt:lpstr>Оформление по умолчанию</vt:lpstr>
      <vt:lpstr>1_Текстура</vt:lpstr>
      <vt:lpstr>2_Текстура</vt:lpstr>
      <vt:lpstr>3_Текстура</vt:lpstr>
      <vt:lpstr>4_Текстура</vt:lpstr>
      <vt:lpstr>5_Текстура</vt:lpstr>
      <vt:lpstr>6_Текстура</vt:lpstr>
      <vt:lpstr>1_Оформление по умолчанию</vt:lpstr>
      <vt:lpstr>2_Оформление по умолчанию</vt:lpstr>
      <vt:lpstr>3_Оформление по умолчанию</vt:lpstr>
      <vt:lpstr>4_Оформление по умолчанию</vt:lpstr>
      <vt:lpstr>5_Оформление по умолчанию</vt:lpstr>
      <vt:lpstr>7_Текстура</vt:lpstr>
      <vt:lpstr>8_Текстура</vt:lpstr>
      <vt:lpstr>9_Текстура</vt:lpstr>
      <vt:lpstr>6_Оформление по умолчанию</vt:lpstr>
      <vt:lpstr>7_Оформление по умолчанию</vt:lpstr>
      <vt:lpstr>8_Оформление по умолчанию</vt:lpstr>
      <vt:lpstr>9_Оформление по умолчанию</vt:lpstr>
      <vt:lpstr>          «ОСАНКА  -  СТРОЙНАЯ СПИНА» </vt:lpstr>
      <vt:lpstr> СОДЕРЖАНИЕ:</vt:lpstr>
      <vt:lpstr> Э Т О  И Н Т Е Р Е С Н О !</vt:lpstr>
      <vt:lpstr>Слайд 4</vt:lpstr>
      <vt:lpstr>При правильной осанке:</vt:lpstr>
      <vt:lpstr>ОЗДОРОВИТЕЛЬНАЯ МИНУТКА.</vt:lpstr>
      <vt:lpstr>Упражнение для коррекции осанки.</vt:lpstr>
      <vt:lpstr>Упражнение для коррекции осанки.</vt:lpstr>
      <vt:lpstr>Слайд 9</vt:lpstr>
      <vt:lpstr>Слайд 10</vt:lpstr>
      <vt:lpstr>Слайд 11</vt:lpstr>
      <vt:lpstr>Слайд 12</vt:lpstr>
      <vt:lpstr>Слайд 13</vt:lpstr>
      <vt:lpstr>Слайд 14</vt:lpstr>
      <vt:lpstr>4-я зона — район первых четырех шейных позвонков, где расположен симпатический узел (подзатылочная ямка). Массаж этой зоны важен для нормальной работы головного мозга, сердечно-сосудистой системы.</vt:lpstr>
      <vt:lpstr>Слайд 16</vt:lpstr>
      <vt:lpstr>Слайд 17</vt:lpstr>
      <vt:lpstr>Правила для поддержания правильной осанки.</vt:lpstr>
      <vt:lpstr> Спать на жесткой постели с невысокой подушкой.</vt:lpstr>
      <vt:lpstr> Стоять и выполнять различную работу следует также с макси­мально выпрямленной спиной. При этом важно найти для головы, туловища, рук и ног достаточную опору. После длительного стояния надо обязательно полежать (разгрузить позвоночник).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ОСАНКА  -  СТРОЙНАЯ СПИНА</dc:title>
  <dc:creator>Ирина</dc:creator>
  <cp:lastModifiedBy>Image&amp;Matros ®</cp:lastModifiedBy>
  <cp:revision>4</cp:revision>
  <dcterms:created xsi:type="dcterms:W3CDTF">2015-11-10T10:43:12Z</dcterms:created>
  <dcterms:modified xsi:type="dcterms:W3CDTF">2015-11-20T10:59:49Z</dcterms:modified>
</cp:coreProperties>
</file>