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7" r:id="rId4"/>
    <p:sldId id="256" r:id="rId5"/>
    <p:sldId id="265" r:id="rId6"/>
    <p:sldId id="26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A50B90-43C3-3A43-BE1F-0D03EF9FF5CA}">
          <p14:sldIdLst>
            <p14:sldId id="263"/>
            <p14:sldId id="257"/>
            <p14:sldId id="267"/>
            <p14:sldId id="256"/>
            <p14:sldId id="265"/>
            <p14:sldId id="268"/>
            <p14:sldId id="25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2FDC-5C98-4E96-B1DB-A4C5629523EA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3C5B-1615-4240-AEA7-845649A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0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2FDC-5C98-4E96-B1DB-A4C5629523EA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3C5B-1615-4240-AEA7-845649A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1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2FDC-5C98-4E96-B1DB-A4C5629523EA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3C5B-1615-4240-AEA7-845649A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6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2FDC-5C98-4E96-B1DB-A4C5629523EA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3C5B-1615-4240-AEA7-845649A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5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2FDC-5C98-4E96-B1DB-A4C5629523EA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3C5B-1615-4240-AEA7-845649A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0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2FDC-5C98-4E96-B1DB-A4C5629523EA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3C5B-1615-4240-AEA7-845649A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3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2FDC-5C98-4E96-B1DB-A4C5629523EA}" type="datetimeFigureOut">
              <a:rPr lang="en-US" smtClean="0"/>
              <a:t>2/22/17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3C5B-1615-4240-AEA7-845649A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7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2FDC-5C98-4E96-B1DB-A4C5629523EA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3C5B-1615-4240-AEA7-845649A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3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2FDC-5C98-4E96-B1DB-A4C5629523EA}" type="datetimeFigureOut">
              <a:rPr lang="en-US" smtClean="0"/>
              <a:t>2/22/17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3C5B-1615-4240-AEA7-845649A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5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2FDC-5C98-4E96-B1DB-A4C5629523EA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3C5B-1615-4240-AEA7-845649A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4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2FDC-5C98-4E96-B1DB-A4C5629523EA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3C5B-1615-4240-AEA7-845649A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72FDC-5C98-4E96-B1DB-A4C5629523EA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E3C5B-1615-4240-AEA7-845649A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8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5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9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H Email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2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3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 FB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10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DCAA Publishing Network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Daven C. Hainsworth Sr.</dc:creator>
  <cp:lastModifiedBy>Michael McEwyn</cp:lastModifiedBy>
  <cp:revision>22</cp:revision>
  <dcterms:created xsi:type="dcterms:W3CDTF">2012-10-28T19:58:09Z</dcterms:created>
  <dcterms:modified xsi:type="dcterms:W3CDTF">2017-02-22T23:02:35Z</dcterms:modified>
</cp:coreProperties>
</file>