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6/15/2015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447800" y="1236077"/>
            <a:ext cx="62484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ема урока 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Китай – врата</a:t>
            </a:r>
            <a:r>
              <a:rPr kumimoji="0" lang="ru-RU" sz="32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Поднебесную»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(11 класс)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5029200" y="4419600"/>
            <a:ext cx="38862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 Лицей №1 им.Г.С. Титова</a:t>
            </a:r>
            <a:endParaRPr lang="ru-RU" sz="2200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читель географии 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Кищенко Анастасия Александровна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2438400" y="6248400"/>
            <a:ext cx="5181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2015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3" name="Picture 5" descr="http://go1.imgsmail.ru/imgpreview?key=http%3A//www.vokrugsveta.ru/img/cmn/2000/10/29/002.jpg&amp;mb=imgdb_preview_17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86200"/>
            <a:ext cx="3581400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go4.imgsmail.ru/imgpreview?key=http%3A//www.eduzavtra.ru/uploads/images/Pekin_noch.jpg&amp;mb=imgdb_preview_16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4038600" cy="3124200"/>
          </a:xfrm>
          <a:prstGeom prst="rect">
            <a:avLst/>
          </a:prstGeom>
          <a:noFill/>
        </p:spPr>
      </p:pic>
      <p:pic>
        <p:nvPicPr>
          <p:cNvPr id="60420" name="Picture 4" descr="http://go3.imgsmail.ru/imgpreview?key=http%3A//vs-china.ru/sites/default/files/pekin8_0.jpg&amp;mb=imgdb_preview_8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048000"/>
            <a:ext cx="3943350" cy="3314700"/>
          </a:xfrm>
          <a:prstGeom prst="rect">
            <a:avLst/>
          </a:prstGeom>
          <a:noFill/>
        </p:spPr>
      </p:pic>
      <p:pic>
        <p:nvPicPr>
          <p:cNvPr id="60422" name="Picture 6" descr="http://go2.imgsmail.ru/imgpreview?key=http%3A//www.sobaka.ru/images/imglib/magimg/90/pekin_cctv.jpg&amp;mb=imgdb_preview_8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609600"/>
            <a:ext cx="3200400" cy="2057400"/>
          </a:xfrm>
          <a:prstGeom prst="rect">
            <a:avLst/>
          </a:prstGeom>
          <a:noFill/>
        </p:spPr>
      </p:pic>
      <p:pic>
        <p:nvPicPr>
          <p:cNvPr id="60424" name="Picture 8" descr="http://go3.imgsmail.ru/imgpreview?key=http%3A//www.epochtimes.ru/images/stories/06/fashion/163_1011_06_kit.jpg&amp;mb=imgdb_preview_37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3810000"/>
            <a:ext cx="33528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visitchina.ru/upload/blog/ee7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43000"/>
            <a:ext cx="7315200" cy="5029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90600" y="304800"/>
            <a:ext cx="731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История Китая - это история постоянных войн с соседними ключевыми племенами.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img.nr2.ru/pict/arts1/47/21/4721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33400"/>
            <a:ext cx="4267200" cy="56388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181600" y="533400"/>
            <a:ext cx="3733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Второй Мировой войны и разгрома Японии , в стране произошла новая революция, и в 1949 году объявляется о создании КНР. Сторонники свергнутого революцией режима обосновались на острове Тайвань и образовали еще одно Китайское государство - Республику Китай.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upload.wikimedia.org/wikipedia/commons/c/c9/China_administrati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"/>
            <a:ext cx="8162925" cy="6200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img1.liveinternet.ru/images/attach/c/0/37/616/37616163_Black_Dragontu_Ch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3820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img.flexcom.ru/2005/01/18/bimg914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4648200" cy="39624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257800" y="457200"/>
            <a:ext cx="365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Выгодное географическое положение Китая определяется прежде всего выходом к морю. Из 22 провинций 7 находятся на побережье Тихого океана, а еще около 10 имеют связь с побережьем благодаря речным путям по Янцзы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65540" name="Picture 4" descr="http://go2.imgsmail.ru/imgpreview?key=http%3A//www.panasia.ru/pics/pic_2005428_1mn22s12mls841.jpg&amp;mb=imgdb_preview_19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2895600"/>
            <a:ext cx="320040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www.mining-enc.ru/images/k/kitay/kitaj9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80772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go3.imgsmail.ru/imgpreview?key=http%3A//files.adme.ru/files/news/part_29/299555/17.jpg&amp;mb=imgdb_preview_9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4038600" cy="3048000"/>
          </a:xfrm>
          <a:prstGeom prst="rect">
            <a:avLst/>
          </a:prstGeom>
          <a:noFill/>
        </p:spPr>
      </p:pic>
      <p:pic>
        <p:nvPicPr>
          <p:cNvPr id="67588" name="Picture 4" descr="http://ecocollaps.ru/wp-content/uploads/2012/02/001aa0c6bbb10a20bcc80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276600"/>
            <a:ext cx="4495800" cy="3171825"/>
          </a:xfrm>
          <a:prstGeom prst="rect">
            <a:avLst/>
          </a:prstGeom>
          <a:noFill/>
        </p:spPr>
      </p:pic>
      <p:pic>
        <p:nvPicPr>
          <p:cNvPr id="67590" name="Picture 6" descr="http://go4.imgsmail.ru/imgpreview?key=http%3A//img1.liveinternet.ru/images/attach/c/1/63/971/63971390_287ab2af65e5t.jpg&amp;mb=imgdb_preview_13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276600"/>
            <a:ext cx="4038600" cy="3200400"/>
          </a:xfrm>
          <a:prstGeom prst="rect">
            <a:avLst/>
          </a:prstGeom>
          <a:noFill/>
        </p:spPr>
      </p:pic>
      <p:pic>
        <p:nvPicPr>
          <p:cNvPr id="67592" name="Picture 8" descr="http://sviridenkov.com/wp-content/uploads/2011/06/reka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0" y="228600"/>
            <a:ext cx="44958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beautyplaces.ru/wp-content/uploads/2012/02/shilin-kamenniy-les-kitay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1" y="152401"/>
            <a:ext cx="4419599" cy="3429000"/>
          </a:xfrm>
          <a:prstGeom prst="rect">
            <a:avLst/>
          </a:prstGeom>
          <a:noFill/>
        </p:spPr>
      </p:pic>
      <p:pic>
        <p:nvPicPr>
          <p:cNvPr id="68612" name="Picture 4" descr="http://animalworld.com.ua/images/2011/October/Eco/Huanglong/Huanglong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581400"/>
            <a:ext cx="4305300" cy="3038476"/>
          </a:xfrm>
          <a:prstGeom prst="rect">
            <a:avLst/>
          </a:prstGeom>
          <a:noFill/>
        </p:spPr>
      </p:pic>
      <p:pic>
        <p:nvPicPr>
          <p:cNvPr id="68614" name="Picture 6" descr="http://www.ils-group.net/images/photos/b/p_146_1282747618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52400"/>
            <a:ext cx="4343400" cy="3429000"/>
          </a:xfrm>
          <a:prstGeom prst="rect">
            <a:avLst/>
          </a:prstGeom>
          <a:noFill/>
        </p:spPr>
      </p:pic>
      <p:pic>
        <p:nvPicPr>
          <p:cNvPr id="68616" name="Picture 8" descr="http://go4.imgsmail.ru/imgpreview?key=http%3A//doseng.org/uploads/posts/2009-10/1255546554_3ec3bc4b2119.jpg&amp;mb=imgdb_preview_9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3581400"/>
            <a:ext cx="4419600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://ru.showchina.org/06/05/200909/W0200909085139974796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3810000" cy="3028950"/>
          </a:xfrm>
          <a:prstGeom prst="rect">
            <a:avLst/>
          </a:prstGeom>
          <a:noFill/>
        </p:spPr>
      </p:pic>
      <p:pic>
        <p:nvPicPr>
          <p:cNvPr id="69636" name="Picture 4" descr="http://go2.imgsmail.ru/imgpreview?key=http%3A//newsimg.bbc.co.uk/media/images/42145000/jpg/_42145924_gallery_rice_400.jpg&amp;mb=imgdb_preview_11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3505200"/>
            <a:ext cx="3886200" cy="3171825"/>
          </a:xfrm>
          <a:prstGeom prst="rect">
            <a:avLst/>
          </a:prstGeom>
          <a:noFill/>
        </p:spPr>
      </p:pic>
      <p:pic>
        <p:nvPicPr>
          <p:cNvPr id="69638" name="Picture 6" descr="http://iwalker.ru/wp-content/uploads/2013/04/Longji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0225" y="3505200"/>
            <a:ext cx="4575175" cy="31845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14800" y="106680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Агроклиматические ресурсы весьма неоднократны в разных районах Китая.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609600" y="457200"/>
            <a:ext cx="8001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сформировать у учащихся представление о  роли Китая в современном мире;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определить географическое положение , ресурсы и население  страны, выявить насущные  проблемы страны, связанные с демографической политикой страны;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развить познавательный интерес к предмету, творческий подход,  мыслительную деятельность учащихся;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закрепить практические умения и навыки учащихся в работе с текстом учебника, картами атласа, статистическим материалом, картосхемами, диаграммами, таблицами.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7" name="Picture 3" descr="http://go2.imgsmail.ru/imgpreview?key=http%3A//www.epochtimes.ru/images/stories/05/china/137_u91_mingshan4.jpg&amp;mb=imgdb_preview_3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4724400"/>
            <a:ext cx="2438400" cy="1647825"/>
          </a:xfrm>
          <a:prstGeom prst="rect">
            <a:avLst/>
          </a:prstGeom>
          <a:noFill/>
        </p:spPr>
      </p:pic>
      <p:pic>
        <p:nvPicPr>
          <p:cNvPr id="52229" name="Picture 5" descr="http://go3.imgsmail.ru/imgpreview?key=http%3A//respect2china.ru/wp-content/uploads/2012/07/Moganshan51.jpg&amp;mb=imgdb_preview_13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4724401"/>
            <a:ext cx="25146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go3.imgsmail.ru/imgpreview?key=http%3A//www.awaytravel.ru/sites/default/files/imagecache/wysiwyg_imageupload_lightbox_preset/img/4/china.jpg&amp;mb=imgdb_preview_16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4267200" cy="3276600"/>
          </a:xfrm>
          <a:prstGeom prst="rect">
            <a:avLst/>
          </a:prstGeom>
          <a:noFill/>
        </p:spPr>
      </p:pic>
      <p:pic>
        <p:nvPicPr>
          <p:cNvPr id="70660" name="Picture 4" descr="http://go1.imgsmail.ru/imgpreview?key=http%3A//vivatkuzbass.narod.ru/photogallery/photo2009_03/IMG_4595.JPG&amp;mb=imgdb_preview_5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505200"/>
            <a:ext cx="4181475" cy="3124200"/>
          </a:xfrm>
          <a:prstGeom prst="rect">
            <a:avLst/>
          </a:prstGeom>
          <a:noFill/>
        </p:spPr>
      </p:pic>
      <p:pic>
        <p:nvPicPr>
          <p:cNvPr id="70662" name="Picture 6" descr="http://go1.imgsmail.ru/imgpreview?key=http%3A//s-thai.ru/sites/default/files/pict/2r5uk51.jpg&amp;mb=imgdb_preview_1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505200"/>
            <a:ext cx="4267200" cy="3124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45720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рекреационным ресурсам - это исключительно привлекательная для туристов страна с древнейшей историей и культурой по праву входит в число мировых лидеров по количеству объектов всемирного наследия.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http://www.vmireinteresnogo.com/article/attractions-in-china/5.jpg?98579685542640642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8610600" cy="6086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www.vmireinteresnogo.com/article/attractions-in-china/27.jpg?98579686977562363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8534400" cy="6315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go1.imgsmail.ru/imgpreview?key=http%3A//lifeglobe.net/media/entry/1388/1-6.jpg&amp;mb=imgdb_preview_15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83058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webmandry.com/images/stories/2012/4/zapret/zapre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86106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go1.imgsmail.ru/imgpreview?key=http%3A//tourout.ru/file/ajz7vb9s5geu/200x/2p41wfn2go9w.jpg&amp;mb=imgdb_preview_3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4267200" cy="3352800"/>
          </a:xfrm>
          <a:prstGeom prst="rect">
            <a:avLst/>
          </a:prstGeom>
          <a:noFill/>
        </p:spPr>
      </p:pic>
      <p:pic>
        <p:nvPicPr>
          <p:cNvPr id="75780" name="Picture 4" descr="http://go4.imgsmail.ru/imgpreview?key=http%3A//www.alltravels.com.ua/wp-content/uploads/2011/09/china1.jpg&amp;mb=imgdb_preview_11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28600"/>
            <a:ext cx="4419600" cy="3276600"/>
          </a:xfrm>
          <a:prstGeom prst="rect">
            <a:avLst/>
          </a:prstGeom>
          <a:noFill/>
        </p:spPr>
      </p:pic>
      <p:pic>
        <p:nvPicPr>
          <p:cNvPr id="75782" name="Picture 6" descr="http://go2.imgsmail.ru/imgpreview?key=http%3A//newsless.ru/wp-content/gallery/potala-palace/potala-palace_6.jpg&amp;mb=imgdb_preview_9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505200"/>
            <a:ext cx="4267200" cy="3200400"/>
          </a:xfrm>
          <a:prstGeom prst="rect">
            <a:avLst/>
          </a:prstGeom>
          <a:noFill/>
        </p:spPr>
      </p:pic>
      <p:pic>
        <p:nvPicPr>
          <p:cNvPr id="75784" name="Picture 8" descr="http://go4.imgsmail.ru/imgpreview?key=http%3A//mountain.kz/images/1803.jpg&amp;mb=imgdb_preview_1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505200"/>
            <a:ext cx="4419600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go3.imgsmail.ru/imgpreview?key=http%3A//respect2china.ru/wp-content/uploads/2012/05/Bombyx-mori-150x150.jpg&amp;mb=imgdb_preview_1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4343400" cy="3048000"/>
          </a:xfrm>
          <a:prstGeom prst="rect">
            <a:avLst/>
          </a:prstGeom>
          <a:noFill/>
        </p:spPr>
      </p:pic>
      <p:pic>
        <p:nvPicPr>
          <p:cNvPr id="76804" name="Picture 4" descr="http://go3.imgsmail.ru/imgpreview?key=http%3A//forum.hobbyportal.ru/album_pic.php%3Fpic_id%3D5660&amp;mb=imgdb_preview_18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28600"/>
            <a:ext cx="4419600" cy="3019425"/>
          </a:xfrm>
          <a:prstGeom prst="rect">
            <a:avLst/>
          </a:prstGeom>
          <a:noFill/>
        </p:spPr>
      </p:pic>
      <p:pic>
        <p:nvPicPr>
          <p:cNvPr id="76806" name="Picture 6" descr="http://go3.imgsmail.ru/imgpreview?key=http%3A//www.vminsk.by/archive/2007/12/20/3china_dress.jpg&amp;mb=imgdb_preview_78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3276600"/>
            <a:ext cx="4343400" cy="3371850"/>
          </a:xfrm>
          <a:prstGeom prst="rect">
            <a:avLst/>
          </a:prstGeom>
          <a:noFill/>
        </p:spPr>
      </p:pic>
      <p:pic>
        <p:nvPicPr>
          <p:cNvPr id="76808" name="Picture 8" descr="http://go2.imgsmail.ru/imgpreview?key=http%3A//img1.liveinternet.ru/images/attach/c/3/76/174/76174213_d4d073e6bcf5.jpg&amp;mb=imgdb_preview_9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276600"/>
            <a:ext cx="4419600" cy="3343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http://izkis.su/HMELLLI/10-2011/kv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5344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go1.imgsmail.ru/imgpreview?key=http%3A//kiteportal.ru/Kaiting/o_kitinge/stati/image/poln_kite/2.jpg&amp;mb=imgdb_preview_1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8458200" cy="6010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go1.imgsmail.ru/imgpreview?key=http%3A//img0.liveinternet.ru/images/foto/c/0/apps/3/296/3296288_porceline.jpg&amp;mb=imgdb_preview_9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3810000" cy="304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43400" y="129540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Китай-родина фарфора. Китай по-английски –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China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Чайна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что означает также и фарфор. Можно сказать, что фарфор является вершиной традиционного прикладного искусства Китая.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9876" name="Picture 4" descr="http://go2.imgsmail.ru/imgpreview?key=http%3A//img1.liveinternet.ru/images/attach/c/3/77/646/77646709_1kitay2.jpg&amp;mb=imgdb_preview_9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352800"/>
            <a:ext cx="3810000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457200" y="1143000"/>
            <a:ext cx="8305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урока: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Образовательные: формировать представление о регионе, стране.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Развивающие: активизировать познавательную деятельность учащихся, используя информационные технологии, развитие речи, мышления.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Воспитательные: формирование системы взгляда на мир,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уважения к чужой культуре, традициям и обычаям.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 descr="http://go3.imgsmail.ru/imgpreview?key=http%3A//ocw.mit.edu/ans7870/21f/21f.027/rise_fall_canton_04/gallery_commodities/images/cwP_E81592_11_SmallKilns.jpg&amp;mb=imgdb_preview_9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4343400" cy="4124326"/>
          </a:xfrm>
          <a:prstGeom prst="rect">
            <a:avLst/>
          </a:prstGeom>
          <a:noFill/>
        </p:spPr>
      </p:pic>
      <p:pic>
        <p:nvPicPr>
          <p:cNvPr id="80902" name="Picture 6" descr="http://go4.imgsmail.ru/imgpreview?key=http%3A//ocw.mit.edu/ans7870/21f/21f.027/rise_fall_canton_04/gallery_commodities/images/cwP_E81592_15_LoadKilns.jpg&amp;mb=imgdb_preview_9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81000"/>
            <a:ext cx="4267200" cy="4114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4800" y="4953000"/>
            <a:ext cx="8534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из необработанной глины получилось изделие, над ним трудились до 80 древних мастеров.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go3.imgsmail.ru/imgpreview?key=http%3A//wideopenroad.ru/wp-content/uploads/2011/12/Protyazhyonnost-stenyi-6-tyisyach-kilometrov.jpg&amp;mb=imgdb_preview_4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3886200" cy="3048000"/>
          </a:xfrm>
          <a:prstGeom prst="rect">
            <a:avLst/>
          </a:prstGeom>
          <a:noFill/>
        </p:spPr>
      </p:pic>
      <p:pic>
        <p:nvPicPr>
          <p:cNvPr id="81924" name="Picture 4" descr="http://go1.imgsmail.ru/imgpreview?key=http%3A//www.fresher.ru/images/velikaya-kitajskaya-stena-v-fotografiyax/4.jpg&amp;mb=imgdb_preview_9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581400"/>
            <a:ext cx="4257675" cy="28670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67200" y="3810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Великая Китайская стена столь огромна, что полностью ее не увидишь даже с борта самолета. Зато она является единственным на Земле сооружением, хорошо просматривающимся из космоса. О ее длине до сих пор спорят ученые, называя две цифры – более 4000 км и более 5000 км.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3733800"/>
            <a:ext cx="3886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примерным подсчетам, в Стене, как будто уходящей в бесконечность, захоронено не менее миллиона китайцев, погибших на поистине великой стройке в правление могущественного императора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Цинь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Ши-Хуанди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://go2.imgsmail.ru/imgpreview?key=http%3A//img1.liveinternet.ru/images/attach/b/2/22/368/22368290_1183870255_yellwall.jpg&amp;mb=imgdb_preview_9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4191000" cy="3048000"/>
          </a:xfrm>
          <a:prstGeom prst="rect">
            <a:avLst/>
          </a:prstGeom>
          <a:noFill/>
        </p:spPr>
      </p:pic>
      <p:pic>
        <p:nvPicPr>
          <p:cNvPr id="82948" name="Picture 4" descr="http://go4.imgsmail.ru/imgpreview?key=http%3A//primoravtotour.ru/apps/primoravtotrans/add_files/kusochek_velikoj_kitajskoj_steny.jpg&amp;mb=imgdb_preview_8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352800"/>
            <a:ext cx="4419600" cy="3200400"/>
          </a:xfrm>
          <a:prstGeom prst="rect">
            <a:avLst/>
          </a:prstGeom>
          <a:noFill/>
        </p:spPr>
      </p:pic>
      <p:pic>
        <p:nvPicPr>
          <p:cNvPr id="82950" name="Picture 6" descr="http://go3.imgsmail.ru/imgpreview?key=http%3A//mytourizm.ru/wp-content/uploads/2011/11/%25D0%259E%25D0%25B1%25D1%2589%25D0%25B8%25D0%25B9-%25D0%25B2%25D0%25B8%25D0%25B4.jpg&amp;mb=imgdb_preview_7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04800"/>
            <a:ext cx="4419600" cy="3048000"/>
          </a:xfrm>
          <a:prstGeom prst="rect">
            <a:avLst/>
          </a:prstGeom>
          <a:noFill/>
        </p:spPr>
      </p:pic>
      <p:pic>
        <p:nvPicPr>
          <p:cNvPr id="82952" name="Picture 8" descr="http://go2.imgsmail.ru/imgpreview?key=http%3A//lady-uspech.ru/wp-content/uploads/2011/05/Great-Wall-of-China1.jpg&amp;mb=imgdb_preview_15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3352800"/>
            <a:ext cx="4191000" cy="3209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go1.imgsmail.ru/imgpreview?key=http%3A//map1.msk.ru/1071177_BIG_0_0.jpg&amp;mb=imgdb_preview_1458&amp;w=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534400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://note.ucoz.ua/mypictures/201201/12/perenaselenie-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6106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visitchina.ru/thumb/upload/iblock/4c7/4c7f1905e6cb58c1b1d896543441c499.jpg-thumb_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4800"/>
            <a:ext cx="4038600" cy="3276600"/>
          </a:xfrm>
          <a:prstGeom prst="rect">
            <a:avLst/>
          </a:prstGeom>
          <a:noFill/>
        </p:spPr>
      </p:pic>
      <p:pic>
        <p:nvPicPr>
          <p:cNvPr id="86020" name="Picture 4" descr="http://go3.imgsmail.ru/imgpreview?key=http%3A//files.school-collection.edu.ru/dlrstore/00000c51-1000-4ddd-517d-3600483aebf5/objects/_demografic_00000530/43_4_1_kitaj_1_semja_1_rebenok.jpg&amp;mb=imgdb_preview_18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581400"/>
            <a:ext cx="4105275" cy="2971800"/>
          </a:xfrm>
          <a:prstGeom prst="rect">
            <a:avLst/>
          </a:prstGeom>
          <a:noFill/>
        </p:spPr>
      </p:pic>
      <p:pic>
        <p:nvPicPr>
          <p:cNvPr id="86022" name="Picture 6" descr="http://go1.imgsmail.ru/imgpreview?key=http%3A//respect2china.ru/wp-content/uploads/2012/10/24.jpg&amp;mb=imgdb_preview_138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581400"/>
            <a:ext cx="4038600" cy="2971800"/>
          </a:xfrm>
          <a:prstGeom prst="rect">
            <a:avLst/>
          </a:prstGeom>
          <a:noFill/>
        </p:spPr>
      </p:pic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4648200" y="685800"/>
            <a:ext cx="4038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целью ограничения рождаемости в 70-х годах 20 века начинается проведение жесткой демографической политики, направленной на ограничение рождаемости. В результате темпы естественного прироста сократились  и опустились на уровень 10%.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go1.imgsmail.ru/imgpreview?key=http%3A//d1.files.namba.kg/files/31126371&amp;mb=imgdb_preview_2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4114800" cy="6019800"/>
          </a:xfrm>
          <a:prstGeom prst="rect">
            <a:avLst/>
          </a:prstGeom>
          <a:noFill/>
        </p:spPr>
      </p:pic>
      <p:pic>
        <p:nvPicPr>
          <p:cNvPr id="87044" name="Picture 4" descr="http://go4.imgsmail.ru/imgpreview?key=http%3A//respect2china.ru/wp-content/uploads/2013/05/222.jpg&amp;mb=imgdb_preview_7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57200"/>
            <a:ext cx="4124325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go2.imgsmail.ru/imgpreview?key=http%3A//www.origins.org.ua/pictures/worship.jpg&amp;mb=imgdb_preview_2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4191000" cy="3200400"/>
          </a:xfrm>
          <a:prstGeom prst="rect">
            <a:avLst/>
          </a:prstGeom>
          <a:noFill/>
        </p:spPr>
      </p:pic>
      <p:pic>
        <p:nvPicPr>
          <p:cNvPr id="88068" name="Picture 4" descr="http://go3.imgsmail.ru/imgpreview?key=http%3A//img.nr2.ru/pict/arts1/24/83/248321.jpg&amp;mb=imgdb_preview_10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81000"/>
            <a:ext cx="4343400" cy="3200400"/>
          </a:xfrm>
          <a:prstGeom prst="rect">
            <a:avLst/>
          </a:prstGeom>
          <a:noFill/>
        </p:spPr>
      </p:pic>
      <p:pic>
        <p:nvPicPr>
          <p:cNvPr id="88070" name="Picture 6" descr="http://go3.imgsmail.ru/imgpreview?key=http%3A//black-dragon.clan.su/_ph/14/312339592.jpg&amp;mb=imgdb_preview_9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581400"/>
            <a:ext cx="4191000" cy="3028951"/>
          </a:xfrm>
          <a:prstGeom prst="rect">
            <a:avLst/>
          </a:prstGeom>
          <a:noFill/>
        </p:spPr>
      </p:pic>
      <p:sp>
        <p:nvSpPr>
          <p:cNvPr id="88071" name="Rectangle 7"/>
          <p:cNvSpPr>
            <a:spLocks noChangeArrowheads="1"/>
          </p:cNvSpPr>
          <p:nvPr/>
        </p:nvSpPr>
        <p:spPr bwMode="auto">
          <a:xfrm>
            <a:off x="4648200" y="4191000"/>
            <a:ext cx="4495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Китайский этнос формируют более 60 народностей, отличающихся по культуре, частично по языку, по укладу жизни. Большая часть некитайских народов заселяет западную часть страны.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://900igr.net/datas/geografija/Respublika-Kitaj/0008-008-Razmeschenie-naselenija-Kita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686800" cy="6324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://go1.imgsmail.ru/imgpreview?key=http%3A//img.travel.ru/images2/2008/01/object119382/bj1.jpg&amp;mb=imgdb_preview_126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4114800" cy="2743200"/>
          </a:xfrm>
          <a:prstGeom prst="rect">
            <a:avLst/>
          </a:prstGeom>
          <a:noFill/>
        </p:spPr>
      </p:pic>
      <p:pic>
        <p:nvPicPr>
          <p:cNvPr id="90116" name="Picture 4" descr="http://go3.imgsmail.ru/imgpreview?key=http%3A//s3.itrash.ru/idb/4104/oshanghai-skyline_b.jpg&amp;mb=imgdb_preview_9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81000"/>
            <a:ext cx="4267200" cy="26955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05000" y="381000"/>
            <a:ext cx="16774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Пекин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381000"/>
            <a:ext cx="2031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Шанхай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4191000"/>
            <a:ext cx="7848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Пекин не является крупнейшим городом по числу жителей и уступает Шанхаю, который входит в десятку крупнейших городов планеты.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457200" y="228600"/>
            <a:ext cx="8686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Китайская Народная республика. Географическое положение, ресурсы и население"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4275" name="Picture 3" descr="http://gallery.forum-grad.ru/files/8/5/6/8/6/1_4191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133600"/>
            <a:ext cx="7810500" cy="4276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533400" y="304800"/>
            <a:ext cx="8305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Китай – удивительная страна с длительной историей, своеобразной культурой и философией. Здесь мирно уживаются древние пагоды и зеркальные небоскребы, традиционная культура и ультрасовременное производство! Сегодня мы получили лишь самое общее представление о стране, но хочется верить  что оно не оставило вас равнодушными и породило желание более подробно познакомиться  с ней.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1139" name="Picture 3" descr="http://go3.imgsmail.ru/imgpreview?key=http%3A//www.1zoom.ru/big2/685/249235-svetik.jpg&amp;mb=imgdb_preview_2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743200"/>
            <a:ext cx="2867025" cy="3409951"/>
          </a:xfrm>
          <a:prstGeom prst="rect">
            <a:avLst/>
          </a:prstGeom>
          <a:noFill/>
        </p:spPr>
      </p:pic>
      <p:pic>
        <p:nvPicPr>
          <p:cNvPr id="91141" name="Picture 5" descr="http://go2.imgsmail.ru/imgpreview?key=http%3A//krasivye-mesta.ru/img/Pagoda-Longhua.jpg&amp;mb=imgdb_preview_1925&amp;w=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743200"/>
            <a:ext cx="2819400" cy="3429000"/>
          </a:xfrm>
          <a:prstGeom prst="rect">
            <a:avLst/>
          </a:prstGeom>
          <a:noFill/>
        </p:spPr>
      </p:pic>
      <p:pic>
        <p:nvPicPr>
          <p:cNvPr id="91143" name="Picture 7" descr="http://go1.imgsmail.ru/imgpreview?key=http%3A//respect2china.ru/wp-content/uploads/2012/06/maijishan.jpg&amp;mb=imgdb_preview_138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743200"/>
            <a:ext cx="2667000" cy="3476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990600"/>
            <a:ext cx="54991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Спасибо за урок!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62" name="Picture 2" descr="http://go4.imgsmail.ru/imgpreview?key=http%3A//stat17.privet.ru/lr/0a01e675582577586f978fbd0d4aa72a&amp;mb=imgdb_preview_15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362200"/>
            <a:ext cx="51054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go2.imgsmail.ru/imgpreview?key=http%3A//garant-intour.travel-net.ru/upload/image/47984_big%281%29.jpg&amp;mb=imgdb_preview_2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82296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nemiga.info/karta/kit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825" y="228600"/>
            <a:ext cx="8308975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referat.ru/cache/referats/27431/image02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4582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loveopium.ru/content/2011/07/kitai/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5486400" cy="3524825"/>
          </a:xfrm>
          <a:prstGeom prst="rect">
            <a:avLst/>
          </a:prstGeom>
          <a:noFill/>
        </p:spPr>
      </p:pic>
      <p:pic>
        <p:nvPicPr>
          <p:cNvPr id="58372" name="Picture 4" descr="http://img.news.open.by/upload/iblock/bbf/China_KP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2895600"/>
            <a:ext cx="4838700" cy="3429000"/>
          </a:xfrm>
          <a:prstGeom prst="rect">
            <a:avLst/>
          </a:prstGeom>
          <a:noFill/>
        </p:spPr>
      </p:pic>
      <p:pic>
        <p:nvPicPr>
          <p:cNvPr id="58376" name="Picture 8" descr="http://go4.imgsmail.ru/imgpreview?key=http%3A//invisibleon.ru/wp-content/uploads/2011/10/5310.jpg&amp;mb=imgdb_preview_2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4343400"/>
            <a:ext cx="2333625" cy="1552576"/>
          </a:xfrm>
          <a:prstGeom prst="rect">
            <a:avLst/>
          </a:prstGeom>
          <a:noFill/>
        </p:spPr>
      </p:pic>
      <p:pic>
        <p:nvPicPr>
          <p:cNvPr id="58378" name="Picture 10" descr="http://go1.imgsmail.ru/imgpreview?key=http%3A//news6.ru/uploads/posts/foto2/2012-04/90-letie-kommunisticheskoy-partii-kitaya_1.jpeg&amp;mb=imgdb_preview_7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762000"/>
            <a:ext cx="2133600" cy="1704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chinafoto.ru/wp-content/uploads/2013/06/Beijingi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8382000" cy="6248400"/>
          </a:xfrm>
          <a:prstGeom prst="rect">
            <a:avLst/>
          </a:prstGeom>
          <a:noFill/>
        </p:spPr>
      </p:pic>
      <p:pic>
        <p:nvPicPr>
          <p:cNvPr id="59396" name="Picture 4" descr="http://go2.imgsmail.ru/imgpreview?key=http%3A//www.media.nakanune.ru/images/pictures/image_big_56843.jpg&amp;mb=imgdb_preview_10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914400"/>
            <a:ext cx="2238375" cy="1628776"/>
          </a:xfrm>
          <a:prstGeom prst="rect">
            <a:avLst/>
          </a:prstGeom>
          <a:noFill/>
        </p:spPr>
      </p:pic>
      <p:pic>
        <p:nvPicPr>
          <p:cNvPr id="59398" name="Picture 6" descr="http://go2.imgsmail.ru/imgpreview?key=http%3A//football.hiblogger.net/img/userfiles/2009/04/19/68395/fa44f81e7ac323ed0107445fde8da37a-bzb8d.jpg&amp;mb=imgdb_preview_125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914400"/>
            <a:ext cx="2200275" cy="164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79</TotalTime>
  <Words>529</Words>
  <Application>Microsoft Office PowerPoint</Application>
  <PresentationFormat>Экран (4:3)</PresentationFormat>
  <Paragraphs>33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Анастасия</dc:creator>
  <cp:lastModifiedBy>Анастасия</cp:lastModifiedBy>
  <cp:revision>12</cp:revision>
  <dcterms:created xsi:type="dcterms:W3CDTF">2013-09-30T07:47:08Z</dcterms:created>
  <dcterms:modified xsi:type="dcterms:W3CDTF">2015-06-14T21:24:03Z</dcterms:modified>
</cp:coreProperties>
</file>