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56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27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6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94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4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4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43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246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ysClr val="windowText" lastClr="0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173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078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857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23C2-B63A-469A-8461-C89FA1EA147B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E94E7-28ED-4062-96A5-517B2ABB8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51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Схемы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соединения компьютеров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сеть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149080"/>
            <a:ext cx="6010611" cy="17526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Учитель </a:t>
            </a: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инФОРМАТИКИ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МБОУ СОШ №12</a:t>
            </a:r>
          </a:p>
          <a:p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Дзантиев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З.А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6309320"/>
            <a:ext cx="2644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www.italgoritm.ru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488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4664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059832" y="1152340"/>
            <a:ext cx="21602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7596336" y="260648"/>
            <a:ext cx="129614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IP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5836" y="13407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Кросс-</a:t>
            </a:r>
            <a:r>
              <a:rPr lang="ru-RU" dirty="0" err="1" smtClean="0"/>
              <a:t>линковый</a:t>
            </a:r>
            <a:r>
              <a:rPr lang="ru-RU" dirty="0" smtClean="0"/>
              <a:t> (перекрестный)</a:t>
            </a:r>
            <a:endParaRPr lang="ru-RU" dirty="0"/>
          </a:p>
        </p:txBody>
      </p:sp>
      <p:pic>
        <p:nvPicPr>
          <p:cNvPr id="9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74079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41" y="5157192"/>
            <a:ext cx="1425021" cy="142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174079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nlinetrade.ru/img/items/b/kommutator_d_link_switch_dgs_1100_05_a1a_5_ports_switch_ethernet_10_100_1000_mbps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41" y="2809601"/>
            <a:ext cx="1936647" cy="193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>
            <a:stCxn id="9" idx="3"/>
            <a:endCxn id="1028" idx="1"/>
          </p:cNvCxnSpPr>
          <p:nvPr/>
        </p:nvCxnSpPr>
        <p:spPr>
          <a:xfrm>
            <a:off x="2195736" y="3750143"/>
            <a:ext cx="1231705" cy="2778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028" idx="3"/>
            <a:endCxn id="11" idx="1"/>
          </p:cNvCxnSpPr>
          <p:nvPr/>
        </p:nvCxnSpPr>
        <p:spPr>
          <a:xfrm>
            <a:off x="5364088" y="3777925"/>
            <a:ext cx="1368152" cy="442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0" idx="0"/>
          </p:cNvCxnSpPr>
          <p:nvPr/>
        </p:nvCxnSpPr>
        <p:spPr>
          <a:xfrm flipV="1">
            <a:off x="4139952" y="4470223"/>
            <a:ext cx="432048" cy="6869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613518" y="5199176"/>
            <a:ext cx="2845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10 ПК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3544" y="4952955"/>
            <a:ext cx="33395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коммутатор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504" y="6309320"/>
            <a:ext cx="2644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www.italgoritm.ru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97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94412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10" y="5638344"/>
            <a:ext cx="968323" cy="96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55582"/>
            <a:ext cx="975001" cy="9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onlinetrade.ru/img/items/b/kommutator_d_link_switch_dgs_1100_05_a1a_5_ports_switch_ethernet_10_100_1000_mbps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961" y="3665332"/>
            <a:ext cx="1555503" cy="155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>
            <a:stCxn id="2" idx="3"/>
            <a:endCxn id="5" idx="1"/>
          </p:cNvCxnSpPr>
          <p:nvPr/>
        </p:nvCxnSpPr>
        <p:spPr>
          <a:xfrm>
            <a:off x="1115616" y="4026460"/>
            <a:ext cx="464345" cy="4166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5" idx="3"/>
            <a:endCxn id="4" idx="1"/>
          </p:cNvCxnSpPr>
          <p:nvPr/>
        </p:nvCxnSpPr>
        <p:spPr>
          <a:xfrm flipV="1">
            <a:off x="3135464" y="4443083"/>
            <a:ext cx="644448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3" idx="0"/>
          </p:cNvCxnSpPr>
          <p:nvPr/>
        </p:nvCxnSpPr>
        <p:spPr>
          <a:xfrm flipV="1">
            <a:off x="1124772" y="4846256"/>
            <a:ext cx="484161" cy="7920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828160" y="5199176"/>
            <a:ext cx="2416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&gt;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10 ПК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www.expert27.ru/pic/foto/7644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264" y="1988840"/>
            <a:ext cx="2280253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933" y="5678257"/>
            <a:ext cx="968323" cy="96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Прямая соединительная линия 27"/>
          <p:cNvCxnSpPr>
            <a:stCxn id="27" idx="0"/>
          </p:cNvCxnSpPr>
          <p:nvPr/>
        </p:nvCxnSpPr>
        <p:spPr>
          <a:xfrm flipV="1">
            <a:off x="2093095" y="4886169"/>
            <a:ext cx="484161" cy="7920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ttp://like.sumy.ua/images/materials/2014/october/compu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945" y="5650151"/>
            <a:ext cx="968323" cy="96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Прямая соединительная линия 29"/>
          <p:cNvCxnSpPr>
            <a:stCxn id="29" idx="0"/>
          </p:cNvCxnSpPr>
          <p:nvPr/>
        </p:nvCxnSpPr>
        <p:spPr>
          <a:xfrm flipH="1" flipV="1">
            <a:off x="2987824" y="4846256"/>
            <a:ext cx="253283" cy="8038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2051720" y="3594412"/>
            <a:ext cx="181799" cy="4320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2" name="Прямоугольник 2051"/>
          <p:cNvSpPr/>
          <p:nvPr/>
        </p:nvSpPr>
        <p:spPr>
          <a:xfrm>
            <a:off x="3785768" y="4715014"/>
            <a:ext cx="6222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9528" y="4515084"/>
            <a:ext cx="6222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73477" y="116632"/>
            <a:ext cx="129614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IP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76057" y="1721323"/>
            <a:ext cx="46594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-сервер</a:t>
            </a: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-коммутатор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99430" y="6457890"/>
            <a:ext cx="2644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www.italgoritm.ru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246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50" y="161345"/>
            <a:ext cx="58251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Удаленное соединение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устройств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http://ytc.ru/img/transfer/transf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32336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23780" y="5067165"/>
            <a:ext cx="14189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VPN</a:t>
            </a:r>
            <a:endParaRPr lang="ru-RU" sz="5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RDP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73477" y="116632"/>
            <a:ext cx="129614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IP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38" y="6421381"/>
            <a:ext cx="2644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www.italgoritm.ru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242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782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Витая пара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расключение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alex160570.narod.ru/vp/vp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702392"/>
            <a:ext cx="5117049" cy="230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72484"/>
            <a:ext cx="875996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1.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 Прямой порядок обжима витой пары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, ведущей от рабочей станции к концентратору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29" name="Picture 5" descr="http://alex160570.narod.ru/vp/vpimag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04253"/>
            <a:ext cx="5212000" cy="250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492" y="4131373"/>
            <a:ext cx="397397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2.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 Кросс-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линковый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 (перекрестный) порядок обжима витой пары.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 Применяется в случае, когда требуется соединить между собой 2 концентратора, не имеющих переключения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uplink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/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normal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cs typeface="Arial" pitchFamily="34" charset="0"/>
              </a:rPr>
              <a:t>, а также для прямого соединения 2-х компьютеров. Меняются местами 2 пары: 1-2 на 3-6. Где-то с 2004 года устройства научились автоматически переставлять пары местами и кроссовый обжим утратил смысл.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6411238"/>
            <a:ext cx="2644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www.italgoritm.ru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430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3647" y="116632"/>
            <a:ext cx="4821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100 Мбит и 1Гб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0872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Схема обжима 2-х парного кабеля (цвет пар может быть разным в зависимости от производителя кабеля):</a:t>
            </a:r>
            <a:endParaRPr lang="ru-RU" dirty="0"/>
          </a:p>
        </p:txBody>
      </p:sp>
      <p:pic>
        <p:nvPicPr>
          <p:cNvPr id="2050" name="Picture 2" descr="vitayapara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5051"/>
            <a:ext cx="73914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967335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Если вы соединяете компьютеры между собой напрямую через гигабитные сетевые карты используйте схему </a:t>
            </a:r>
            <a:r>
              <a:rPr lang="ru-RU" b="1" dirty="0" err="1"/>
              <a:t>Gigabit</a:t>
            </a:r>
            <a:r>
              <a:rPr lang="ru-RU" b="1" dirty="0"/>
              <a:t> </a:t>
            </a:r>
            <a:r>
              <a:rPr lang="ru-RU" b="1" dirty="0" err="1"/>
              <a:t>Crossover</a:t>
            </a:r>
            <a:r>
              <a:rPr lang="ru-RU" b="1" dirty="0"/>
              <a:t>: </a:t>
            </a:r>
          </a:p>
        </p:txBody>
      </p:sp>
      <p:pic>
        <p:nvPicPr>
          <p:cNvPr id="2052" name="Picture 4" descr="vitayapara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13" y="3626708"/>
            <a:ext cx="3700719" cy="291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98730" y="6457890"/>
            <a:ext cx="2644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www.italgoritm.ru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736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160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Схемы соединения компьютеров в сеть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Zaur</dc:creator>
  <cp:lastModifiedBy>Zaur</cp:lastModifiedBy>
  <cp:revision>8</cp:revision>
  <dcterms:created xsi:type="dcterms:W3CDTF">2015-03-12T20:09:11Z</dcterms:created>
  <dcterms:modified xsi:type="dcterms:W3CDTF">2015-03-14T10:33:38Z</dcterms:modified>
</cp:coreProperties>
</file>