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86" r:id="rId3"/>
    <p:sldId id="288" r:id="rId4"/>
    <p:sldId id="262" r:id="rId5"/>
    <p:sldId id="290" r:id="rId6"/>
    <p:sldId id="263" r:id="rId7"/>
    <p:sldId id="264" r:id="rId8"/>
    <p:sldId id="275" r:id="rId9"/>
    <p:sldId id="277" r:id="rId10"/>
    <p:sldId id="279" r:id="rId11"/>
    <p:sldId id="280" r:id="rId12"/>
    <p:sldId id="282" r:id="rId13"/>
    <p:sldId id="272" r:id="rId14"/>
    <p:sldId id="28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00FF"/>
    <a:srgbClr val="00FF00"/>
    <a:srgbClr val="6600FF"/>
    <a:srgbClr val="3366CC"/>
    <a:srgbClr val="006666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0431C75-35FC-4230-83C8-F22FA7B01476}" type="datetimeFigureOut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745E53C-608F-4DF2-BD8A-F60FD58BD6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95899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8B9D52A-77FF-498A-8849-B7229E9994C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D67-C34D-4EB6-8CD4-5EAF2A7DCE63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D7E9B-4018-46B0-B7E1-5BABA89BA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73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719DC-02A7-45B5-A273-616FD194D185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D3088-3961-409B-885B-6EA6A4232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816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B21DB-D397-4627-98ED-4F4B6B08BEFF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89564-DABB-4E30-AD8F-EBB24E223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24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D9EFE-280F-4FE3-B288-B568D7A5A949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2DD46-9052-4423-9A40-731F58E26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162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D7453-C701-4A30-B5B3-90CBA9156040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644C0-C397-4F3E-9B3C-7AD11D07CC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253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A29F2-1D33-4EE7-A169-28FB98586826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2CEB1-6691-45E5-A7EB-31FAD298AF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124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D6FF0-ECF7-440B-99D4-DE169BEF9133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625A2-4DD8-481D-AC70-A7E30A819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30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54CC3-6D3A-41F5-A40E-6D5F45823BB6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4A148-3DB8-4620-9938-B5D292B61C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867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39B47-2D55-40B2-BD15-0EB371ED4B2C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7478D-F9F7-410C-A128-1AEB2FAA8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521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74CD0-F84D-47AD-885A-7BC110CCC0BC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1C02C-7136-487F-955B-F37F6AC18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4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70351-AE36-4ADB-8FFF-8D595D98952C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372EF-A1B5-4693-896F-C166EF3C6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583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1AFA97-3990-435B-ABDD-6EA6DC82227C}" type="datetime1">
              <a:rPr lang="ru-RU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DB5CC1-2A96-4CC2-AB9C-502FFC100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dochkiisinochki.ru/stixi-pro-zhivotny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3" descr="H:\Documents and Settings\Aida\Рабочий стол\НОвая ГРАФИКА сборник\КАРТИНКИ СБОРНИК_ школьные\flow6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3951446">
            <a:off x="7842250" y="538163"/>
            <a:ext cx="725488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 rot="20227257">
            <a:off x="1499431" y="507905"/>
            <a:ext cx="5135698" cy="5262979"/>
          </a:xfrm>
          <a:prstGeom prst="rect">
            <a:avLst/>
          </a:prstGeom>
          <a:noFill/>
          <a:ln>
            <a:solidFill>
              <a:srgbClr val="660033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Презентация к уроку</a:t>
            </a:r>
          </a:p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 предмету </a:t>
            </a:r>
          </a:p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«Р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усский язык» </a:t>
            </a:r>
          </a:p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 4 классе на тему:</a:t>
            </a:r>
            <a:endParaRPr lang="ru-RU" sz="2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«Виды предложений по цели высказывания и по интонации. Знаки </a:t>
            </a:r>
            <a:r>
              <a:rPr lang="ru-RU" sz="2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препинания».</a:t>
            </a:r>
          </a:p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УМК 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«Перспектива</a:t>
            </a:r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»</a:t>
            </a:r>
          </a:p>
          <a:p>
            <a:pPr algn="ctr"/>
            <a:endParaRPr lang="ru-RU" sz="2400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МКОУ «</a:t>
            </a:r>
            <a:r>
              <a:rPr lang="ru-RU" sz="2400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Рышковская</a:t>
            </a:r>
            <a:r>
              <a:rPr lang="ru-RU" sz="24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СОШ»</a:t>
            </a:r>
          </a:p>
          <a:p>
            <a:pPr algn="ctr"/>
            <a:r>
              <a:rPr lang="ru-RU" sz="24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учитель начальных классов</a:t>
            </a:r>
          </a:p>
          <a:p>
            <a:pPr algn="ctr"/>
            <a:r>
              <a:rPr lang="ru-RU" sz="24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2400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Антониади</a:t>
            </a:r>
            <a:r>
              <a:rPr lang="ru-RU" sz="24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ru-RU" sz="2400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Ирина Анатольевна</a:t>
            </a:r>
            <a:endParaRPr lang="ru-RU" sz="2400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9250" y="455275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D20650_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BFAA"/>
              </a:clrFrom>
              <a:clrTo>
                <a:srgbClr val="00BFA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500188"/>
            <a:ext cx="62865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14480" y="500042"/>
            <a:ext cx="560005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FFFF00"/>
                </a:solidFill>
              </a:rPr>
              <a:t>Делай,  как мы!</a:t>
            </a:r>
          </a:p>
        </p:txBody>
      </p:sp>
    </p:spTree>
    <p:extLst>
      <p:ext uri="{BB962C8B-B14F-4D97-AF65-F5344CB8AC3E}">
        <p14:creationId xmlns:p14="http://schemas.microsoft.com/office/powerpoint/2010/main" xmlns="" val="3563698754"/>
      </p:ext>
    </p:extLst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G00396_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25" y="1857375"/>
            <a:ext cx="216217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 rot="-842082">
            <a:off x="26988" y="765175"/>
            <a:ext cx="64293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6000" b="1">
                <a:solidFill>
                  <a:srgbClr val="FFFF00"/>
                </a:solidFill>
              </a:rPr>
              <a:t>А теперь, как я!</a:t>
            </a:r>
          </a:p>
        </p:txBody>
      </p:sp>
    </p:spTree>
    <p:extLst>
      <p:ext uri="{BB962C8B-B14F-4D97-AF65-F5344CB8AC3E}">
        <p14:creationId xmlns:p14="http://schemas.microsoft.com/office/powerpoint/2010/main" xmlns="" val="3662789516"/>
      </p:ext>
    </p:extLst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t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38" y="214313"/>
            <a:ext cx="18002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Новогодний подарок «Чумовая собака»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786063"/>
            <a:ext cx="10096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Новогодний подарок «Чумовая собака»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000500" y="1571625"/>
            <a:ext cx="12255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Новогодний подарок «Чумовая собака»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715000" y="2786063"/>
            <a:ext cx="1147763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-4608513" y="5229225"/>
            <a:ext cx="4608513" cy="757238"/>
            <a:chOff x="2381" y="3067"/>
            <a:chExt cx="2903" cy="477"/>
          </a:xfrm>
        </p:grpSpPr>
        <p:pic>
          <p:nvPicPr>
            <p:cNvPr id="9226" name="Picture 7" descr="Photo%20005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3067"/>
              <a:ext cx="24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7" name="Text Box 8"/>
            <p:cNvSpPr txBox="1">
              <a:spLocks noChangeArrowheads="1"/>
            </p:cNvSpPr>
            <p:nvPr/>
          </p:nvSpPr>
          <p:spPr bwMode="auto">
            <a:xfrm>
              <a:off x="2381" y="3294"/>
              <a:ext cx="290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000" b="1">
                  <a:solidFill>
                    <a:srgbClr val="660066"/>
                  </a:solidFill>
                </a:rPr>
                <a:t>Ребята, берегите здоровье!</a:t>
              </a:r>
            </a:p>
          </p:txBody>
        </p:sp>
      </p:grpSp>
      <p:pic>
        <p:nvPicPr>
          <p:cNvPr id="14" name="Picture 2" descr="dt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85750"/>
            <a:ext cx="18002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94003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" y="4429125"/>
            <a:ext cx="12144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94003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625" y="4572000"/>
            <a:ext cx="12144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9560927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Рефлексия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b="1" dirty="0" smtClean="0"/>
              <a:t>Оцените свою работу на уроке на шкале самооценки.</a:t>
            </a:r>
          </a:p>
          <a:p>
            <a:r>
              <a:rPr lang="ru-RU" b="1" dirty="0" smtClean="0"/>
              <a:t>Составьте </a:t>
            </a:r>
            <a:r>
              <a:rPr lang="ru-RU" b="1" dirty="0" err="1" smtClean="0"/>
              <a:t>синквейн</a:t>
            </a:r>
            <a:r>
              <a:rPr lang="ru-RU" b="1" dirty="0" smtClean="0"/>
              <a:t> к нашей теме</a:t>
            </a:r>
            <a:r>
              <a:rPr lang="ru-RU" b="1" dirty="0" smtClean="0"/>
              <a:t>.</a:t>
            </a:r>
          </a:p>
          <a:p>
            <a:pPr>
              <a:buNone/>
            </a:pPr>
            <a:r>
              <a:rPr lang="ru-RU" sz="2800" b="1" i="1" dirty="0" smtClean="0"/>
              <a:t>Предложения.</a:t>
            </a:r>
          </a:p>
          <a:p>
            <a:pPr>
              <a:buNone/>
            </a:pPr>
            <a:r>
              <a:rPr lang="ru-RU" sz="2800" b="1" i="1" dirty="0" smtClean="0"/>
              <a:t>Одно или несколько слов.</a:t>
            </a:r>
          </a:p>
          <a:p>
            <a:pPr>
              <a:buNone/>
            </a:pPr>
            <a:r>
              <a:rPr lang="ru-RU" sz="2800" b="1" i="1" dirty="0" smtClean="0"/>
              <a:t>Бывают вопросительные, повествовательные, побудительные,</a:t>
            </a:r>
          </a:p>
          <a:p>
            <a:pPr>
              <a:buNone/>
            </a:pPr>
            <a:r>
              <a:rPr lang="ru-RU" sz="2800" b="1" i="1" dirty="0" smtClean="0"/>
              <a:t>Могут быть восклицательными и невосклицательными.</a:t>
            </a:r>
          </a:p>
          <a:p>
            <a:pPr>
              <a:buNone/>
            </a:pPr>
            <a:r>
              <a:rPr lang="ru-RU" sz="2800" b="1" i="1" dirty="0" smtClean="0"/>
              <a:t>Выражают законченную мысль.</a:t>
            </a:r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583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/>
              </a:rPr>
              <a:t>http://dochkiisinochki.ru/stixi-pro-zhivotnyx.html#ixzz4MttdzwAe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DD9EFE-280F-4FE3-B288-B568D7A5A949}" type="datetime1">
              <a:rPr lang="ru-RU" smtClean="0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b="1" dirty="0" smtClean="0"/>
              <a:t>Беседа, прекрасный, желание, интерес- </a:t>
            </a:r>
            <a:r>
              <a:rPr lang="ru-RU" b="1" dirty="0" err="1" smtClean="0"/>
              <a:t>ный</a:t>
            </a:r>
            <a:r>
              <a:rPr lang="ru-RU" b="1" dirty="0" smtClean="0"/>
              <a:t>, восемь, путешествие, берег, великолепие.</a:t>
            </a: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DD9EFE-280F-4FE3-B288-B568D7A5A949}" type="datetime1">
              <a:rPr lang="ru-RU" smtClean="0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dirty="0" smtClean="0"/>
              <a:t>    </a:t>
            </a:r>
            <a:r>
              <a:rPr lang="ru-RU" sz="2800" dirty="0" smtClean="0"/>
              <a:t>Ты бывал в лесу, дружок? Видел домик - бугорок? Он построен из иголок на полянке возле ёлок.</a:t>
            </a:r>
            <a:br>
              <a:rPr lang="ru-RU" sz="2800" dirty="0" smtClean="0"/>
            </a:br>
            <a:r>
              <a:rPr lang="ru-RU" sz="2800" dirty="0" smtClean="0"/>
              <a:t>Даже в дождь и в холода в домике тепло всегда.</a:t>
            </a:r>
            <a:br>
              <a:rPr lang="ru-RU" sz="2800" dirty="0" smtClean="0"/>
            </a:br>
            <a:r>
              <a:rPr lang="ru-RU" sz="2800" dirty="0" smtClean="0"/>
              <a:t>Дом без окон, без дверей, а живёт в нём муравей!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DD9EFE-280F-4FE3-B288-B568D7A5A949}" type="datetime1">
              <a:rPr lang="ru-RU" smtClean="0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3300"/>
                </a:solidFill>
              </a:rPr>
              <a:t>Продолжить предложение…</a:t>
            </a:r>
            <a:endParaRPr lang="ru-RU" b="1" i="1" dirty="0">
              <a:solidFill>
                <a:srgbClr val="00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b="1" dirty="0" smtClean="0"/>
              <a:t> Я буду изучать тему </a:t>
            </a:r>
            <a:r>
              <a:rPr lang="ru-RU" sz="4400" b="1" dirty="0" smtClean="0">
                <a:solidFill>
                  <a:srgbClr val="FF0000"/>
                </a:solidFill>
              </a:rPr>
              <a:t>« Виды предложений»</a:t>
            </a:r>
            <a:r>
              <a:rPr lang="ru-RU" sz="4400" b="1" dirty="0" smtClean="0"/>
              <a:t>,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smtClean="0"/>
              <a:t>чтобы…</a:t>
            </a:r>
            <a:endParaRPr lang="ru-RU" sz="4400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DD9EFE-280F-4FE3-B288-B568D7A5A949}" type="datetime1">
              <a:rPr lang="ru-RU" smtClean="0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20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Предложение -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       </a:t>
            </a:r>
            <a:r>
              <a:rPr lang="ru-RU" sz="4400" b="1" dirty="0" smtClean="0">
                <a:solidFill>
                  <a:srgbClr val="0000FF"/>
                </a:solidFill>
              </a:rPr>
              <a:t> это слово или несколько слов, связанных между собой по смыслу и выражающих законченную мысль.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DD9EFE-280F-4FE3-B288-B568D7A5A949}" type="datetime1">
              <a:rPr lang="ru-RU" smtClean="0"/>
              <a:pPr>
                <a:defRPr/>
              </a:pPr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Предложение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algn="ctr"/>
            <a:r>
              <a:rPr lang="ru-RU" b="1" dirty="0" smtClean="0"/>
              <a:t>По цели высказывания</a:t>
            </a: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547664" y="1844824"/>
            <a:ext cx="1296144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427984" y="1844824"/>
            <a:ext cx="0" cy="1901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228184" y="1844824"/>
            <a:ext cx="1008112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5536" y="2708920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повествовательные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777" y="3977481"/>
            <a:ext cx="383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вопросительные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60032" y="2708920"/>
            <a:ext cx="381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побудительные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26626" name="Picture 2" descr="http://omaiorova.ru/wp-content/uploads/2010/02/v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212976"/>
            <a:ext cx="952500" cy="1495426"/>
          </a:xfrm>
          <a:prstGeom prst="rect">
            <a:avLst/>
          </a:prstGeom>
          <a:noFill/>
        </p:spPr>
      </p:pic>
      <p:pic>
        <p:nvPicPr>
          <p:cNvPr id="26628" name="Picture 4" descr="http://www.clipartfinders.com/clipart/30/question-mark-clip-art-clipart-panda-free-images-3000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7092" y="4653136"/>
            <a:ext cx="1368152" cy="1368152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/>
        </p:nvSpPr>
        <p:spPr>
          <a:xfrm>
            <a:off x="1835696" y="3429000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304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Предложение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algn="ctr"/>
            <a:r>
              <a:rPr lang="ru-RU" b="1" dirty="0" smtClean="0"/>
              <a:t>По интонации голоса</a:t>
            </a: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2DD46-9052-4423-9A40-731F58E26CD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835696" y="1916832"/>
            <a:ext cx="1296144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5536" y="335699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восклицательное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580112" y="1916832"/>
            <a:ext cx="122413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04006" y="335699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невосклицательное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5602" name="Picture 2" descr="http://www.spyderonlines.com/images/wallpapers/smiley-pics/smiley-pics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933056"/>
            <a:ext cx="2304256" cy="2304256"/>
          </a:xfrm>
          <a:prstGeom prst="rect">
            <a:avLst/>
          </a:prstGeom>
          <a:noFill/>
        </p:spPr>
      </p:pic>
      <p:pic>
        <p:nvPicPr>
          <p:cNvPr id="25604" name="Picture 4" descr="http://images.easyfreeclipart.com/74/shy-yellow-smiley-clipart-royalty-free-public-domain-7456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4005064"/>
            <a:ext cx="2172973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2708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клоу2386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клоунада.wav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61658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57356" y="500042"/>
            <a:ext cx="6072230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Танцуют все!</a:t>
            </a: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ru-RU"/>
              <a:t>  </a:t>
            </a:r>
          </a:p>
        </p:txBody>
      </p:sp>
      <p:pic>
        <p:nvPicPr>
          <p:cNvPr id="12" name="Рисунок 11" descr="009b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88" y="2286000"/>
            <a:ext cx="3643312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Прямоугольник 1"/>
          <p:cNvSpPr>
            <a:spLocks noChangeArrowheads="1"/>
          </p:cNvSpPr>
          <p:nvPr/>
        </p:nvSpPr>
        <p:spPr bwMode="auto">
          <a:xfrm>
            <a:off x="2451100" y="32448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8486372"/>
      </p:ext>
    </p:ext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1"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4003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57313"/>
            <a:ext cx="1928813" cy="33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4414" y="357166"/>
            <a:ext cx="7500990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dirty="0">
                <a:ln w="11430"/>
                <a:solidFill>
                  <a:srgbClr val="FFFF00"/>
                </a:solidFill>
              </a:rPr>
              <a:t>Танцуют все!</a:t>
            </a:r>
          </a:p>
          <a:p>
            <a:pPr algn="ctr">
              <a:defRPr/>
            </a:pPr>
            <a:r>
              <a:rPr lang="ru-RU" sz="3200" b="1" dirty="0">
                <a:ln w="11430"/>
                <a:solidFill>
                  <a:srgbClr val="FFFF00"/>
                </a:solidFill>
              </a:rPr>
              <a:t>   </a:t>
            </a:r>
          </a:p>
        </p:txBody>
      </p:sp>
      <p:pic>
        <p:nvPicPr>
          <p:cNvPr id="8" name="Рисунок 7" descr="94003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357438"/>
            <a:ext cx="2071687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94003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857375"/>
            <a:ext cx="200501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2111231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нач.школа 1.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нач.школа 1.</Template>
  <TotalTime>546</TotalTime>
  <Words>229</Words>
  <Application>Microsoft Office PowerPoint</Application>
  <PresentationFormat>Экран (4:3)</PresentationFormat>
  <Paragraphs>63</Paragraphs>
  <Slides>14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нач.школа 1.</vt:lpstr>
      <vt:lpstr>Слайд 1</vt:lpstr>
      <vt:lpstr>Слайд 2</vt:lpstr>
      <vt:lpstr>Слайд 3</vt:lpstr>
      <vt:lpstr>Продолжить предложение…</vt:lpstr>
      <vt:lpstr>Предложение -</vt:lpstr>
      <vt:lpstr>Предложение</vt:lpstr>
      <vt:lpstr>Предложение</vt:lpstr>
      <vt:lpstr>Слайд 8</vt:lpstr>
      <vt:lpstr>Слайд 9</vt:lpstr>
      <vt:lpstr>Слайд 10</vt:lpstr>
      <vt:lpstr>Слайд 11</vt:lpstr>
      <vt:lpstr>Слайд 12</vt:lpstr>
      <vt:lpstr>Рефлексия</vt:lpstr>
      <vt:lpstr>Интернет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YLIA</dc:creator>
  <dc:description>http://aida.ucoz.ru</dc:description>
  <cp:lastModifiedBy>Рышковская СОШ</cp:lastModifiedBy>
  <cp:revision>50</cp:revision>
  <dcterms:created xsi:type="dcterms:W3CDTF">2014-03-29T09:44:04Z</dcterms:created>
  <dcterms:modified xsi:type="dcterms:W3CDTF">2016-10-19T19:16:43Z</dcterms:modified>
</cp:coreProperties>
</file>