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75" r:id="rId4"/>
    <p:sldId id="353" r:id="rId5"/>
    <p:sldId id="368" r:id="rId6"/>
    <p:sldId id="369" r:id="rId7"/>
    <p:sldId id="370" r:id="rId8"/>
    <p:sldId id="371" r:id="rId9"/>
    <p:sldId id="355" r:id="rId10"/>
    <p:sldId id="356" r:id="rId11"/>
    <p:sldId id="358" r:id="rId12"/>
    <p:sldId id="365" r:id="rId13"/>
    <p:sldId id="366" r:id="rId14"/>
    <p:sldId id="359" r:id="rId15"/>
    <p:sldId id="367" r:id="rId16"/>
    <p:sldId id="364" r:id="rId17"/>
    <p:sldId id="377" r:id="rId18"/>
    <p:sldId id="378" r:id="rId19"/>
    <p:sldId id="345" r:id="rId20"/>
    <p:sldId id="346" r:id="rId21"/>
    <p:sldId id="344" r:id="rId22"/>
    <p:sldId id="343" r:id="rId23"/>
    <p:sldId id="373" r:id="rId24"/>
    <p:sldId id="374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ECFF"/>
    <a:srgbClr val="26EE26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>
      <p:cViewPr varScale="1">
        <p:scale>
          <a:sx n="125" d="100"/>
          <a:sy n="125" d="100"/>
        </p:scale>
        <p:origin x="11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0EAFC-D65E-458A-BA1B-E9DB3D56610B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0DA7C-63A7-42E9-8637-CA451BDFD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708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82283" tIns="82283" rIns="82283" bIns="82283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27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ages.yandex.ru/yandsearch?p=8&amp;text=%D0%B2%D0%BE%D0%B4%D0%B0%20%D0%BA%D0%B0%D1%80%D1%82%D0%B8%D0%BD%D0%BA%D0%B8%20%D0%B4%D0%BB%D1%8F%20%D0%BF%D1%80%D0%B5%D0%B7%D0%B5%D0%BD%D1%82%D0%B0%D1%86%D0%B8%D0%B8&amp;fp=8&amp;pos=243&amp;uinfo=ww-1349-wh-620-fw-1124-fh-448-pd-1&amp;rpt=simage&amp;img_url=http://i248.photobucket.com/albums/gg191/captroco/tidalwave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images.yandex.ru/yandsearch?text=%D0%BE%D0%BF%D1%8B%D1%82%D1%8B%20%D0%B2%D0%BE%D0%B4%D0%B0%20%D0%BA%D0%B0%D1%80%D1%82%D0%B8%D0%BD%D0%BA%D0%B8%20%D0%B4%D0%BB%D1%8F%20%D0%BF%D1%80%D0%B5%D0%B7%D0%B5%D0%BD%D1%82%D0%B0%D1%86%D0%B8%D0%B8&amp;fp=0&amp;pos=13&amp;uinfo=ww-1349-wh-620-fw-1124-fh-448-pd-1&amp;rpt=simage&amp;img_url=http://900igr.net/datai/khimija/Veschestvo-voda/0014-029-A-ja-opyty-ljublju.pn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images.yandex.ru/yandsearch?p=4&amp;text=%D0%B2%D0%BE%D0%B4%D1%83%20%D0%BD%D0%B0%D0%B3%D1%80%D0%B5%D0%B2%D0%B0%D0%B5%D0%BC&amp;fp=4&amp;pos=123&amp;uinfo=ww-1349-wh-620-fw-1124-fh-448-pd-1&amp;rpt=simage&amp;img_url=http://gainesvilleshortsaleblog.com/wp-content/uploads/2010/10/boiling-water-300x225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images.yandex.ru/yandsearch?p=18&amp;text=%D0%B2%D0%BE%D0%B7%D0%B4%D1%83%D1%85%20%D0%BA%D0%B0%D1%80%D1%82%D0%B8%D0%BD%D0%BA%D0%B8%20%D0%B4%D0%BB%D1%8F%20%D0%BF%D1%80%D0%B5%D0%B7%D0%B5%D0%BD%D1%82%D0%B0%D1%86%D0%B8%D0%B8&amp;fp=18&amp;pos=567&amp;uinfo=ww-1349-wh-620-fw-1124-fh-448-pd-1&amp;rpt=simage&amp;img_url=http://900igr.net/datas/ekologija/Transport/0017-017-Zagrjaznenie-transportom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s.yandex.ru/yandsearch?text=%D0%B2%D0%BE%D0%B7%D0%B4%D1%83%D1%85%20%D0%BA%D0%B0%D1%80%D1%82%D0%B8%D0%BD%D0%BA%D0%B8%20%D0%B4%D0%BB%D1%8F%20%D0%BF%D1%80%D0%B5%D0%B7%D0%B5%D0%BD%D1%82%D0%B0%D1%86%D0%B8%D0%B8&amp;fp=0&amp;pos=0&amp;uinfo=ww-1349-wh-620-fw-1124-fh-448-pd-1&amp;rpt=simage&amp;img_url=http://presentaci.ru/uploads/3424_345801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img0.liveinternet.ru/images/attach/b/3/22/197/22197744_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7489"/>
            <a:ext cx="9144000" cy="686548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99592" y="5085184"/>
            <a:ext cx="712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	</a:t>
            </a:r>
          </a:p>
          <a:p>
            <a:pPr lvl="0" algn="ctr"/>
            <a:r>
              <a:rPr lang="ru-RU" sz="72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Вода и Воздух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0111" y="0"/>
            <a:ext cx="51421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Состояния воды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474397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645024"/>
            <a:ext cx="3816424" cy="305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1196752"/>
            <a:ext cx="3024336" cy="2254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581128"/>
            <a:ext cx="28083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20366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Туман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5072896"/>
            <a:ext cx="8117932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Если воздух влажный, в нём много водяного пара, то при похолодании случается туман.  </a:t>
            </a:r>
          </a:p>
          <a:p>
            <a:pPr lvl="0" algn="ctr"/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 холоде частицы воды оседают на пылинках воздуха. </a:t>
            </a:r>
          </a:p>
          <a:p>
            <a:pPr lvl="0" algn="ctr"/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Сливаясь, они образуют капли. Маленькие капли воды висят в воздухе — мы видим туман.</a:t>
            </a:r>
            <a:endParaRPr lang="ru-RU" sz="2000" b="1" dirty="0" smtClean="0">
              <a:solidFill>
                <a:schemeClr val="accent2">
                  <a:lumMod val="20000"/>
                  <a:lumOff val="80000"/>
                </a:schemeClr>
              </a:solidFill>
              <a:latin typeface="Arial" pitchFamily="34" charset="0"/>
              <a:ea typeface="Times New Roman" pitchFamily="18" charset="0"/>
            </a:endParaRPr>
          </a:p>
          <a:p>
            <a:pPr algn="ctr"/>
            <a:endParaRPr lang="ru-RU" sz="1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62967" y="188640"/>
            <a:ext cx="2265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Дождь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4544" y="5445224"/>
            <a:ext cx="946854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Весной, летом и осенью идут дожди. </a:t>
            </a:r>
          </a:p>
          <a:p>
            <a:pPr algn="ctr">
              <a:buNone/>
            </a:pPr>
            <a:r>
              <a:rPr lang="ru-RU" sz="32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Растениям и животным очень нужна вода.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3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27584" y="332656"/>
            <a:ext cx="1523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Снег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869160"/>
            <a:ext cx="8639736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Зимой часто выпадает снег. </a:t>
            </a:r>
            <a:endParaRPr lang="ru-RU" sz="2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/>
            <a:r>
              <a:rPr lang="ru-RU" sz="2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Снежинки </a:t>
            </a:r>
            <a:r>
              <a:rPr lang="ru-RU" sz="2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состоят из маленьких кристаллов льда. </a:t>
            </a:r>
            <a:endParaRPr lang="ru-RU" sz="2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/>
            <a:r>
              <a:rPr lang="ru-RU" sz="2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У </a:t>
            </a:r>
            <a:r>
              <a:rPr lang="ru-RU" sz="2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каждой снежинки шесть лучей. </a:t>
            </a:r>
            <a:endParaRPr lang="ru-RU" sz="25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ea typeface="+mj-ea"/>
              <a:cs typeface="Arial" pitchFamily="34" charset="0"/>
            </a:endParaRPr>
          </a:p>
          <a:p>
            <a:pPr algn="ctr"/>
            <a:r>
              <a:rPr lang="ru-RU" sz="2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Она </a:t>
            </a:r>
            <a:r>
              <a:rPr lang="ru-RU" sz="2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образуется в воздухе из водяного пара</a:t>
            </a:r>
            <a:endParaRPr lang="ru-RU" sz="2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452320" y="5517232"/>
            <a:ext cx="13610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Лёд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88640"/>
            <a:ext cx="834189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Лёд – это тоже вода, но в твердом состоянии.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Когда холодает вода превращается в лёд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4392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Испарение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4653136"/>
            <a:ext cx="7596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Когда вода теплее окружающего воздуха, то можно заметить над водой туман.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испаряется, превращаясь в пар, вода. 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 — это газ. Его не видно. Он находится в воздухе вместе с другими газами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2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260648"/>
            <a:ext cx="8892480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200" b="1" dirty="0" smtClean="0">
                <a:solidFill>
                  <a:srgbClr val="CCEC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Невидимый водяной пар превращается в воздухе в облака. </a:t>
            </a:r>
          </a:p>
          <a:p>
            <a:pPr lvl="0" algn="ctr"/>
            <a:r>
              <a:rPr lang="ru-RU" sz="2200" b="1" dirty="0" smtClean="0">
                <a:solidFill>
                  <a:srgbClr val="CCEC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Это происходит, когда он поднимается всё выше вверх, туда, </a:t>
            </a:r>
          </a:p>
          <a:p>
            <a:pPr lvl="0" algn="ctr"/>
            <a:r>
              <a:rPr lang="ru-RU" sz="2200" b="1" dirty="0" smtClean="0">
                <a:solidFill>
                  <a:srgbClr val="CCEC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где достаточно холодно. </a:t>
            </a:r>
          </a:p>
          <a:p>
            <a:pPr lvl="0" algn="ctr"/>
            <a:r>
              <a:rPr lang="ru-RU" sz="2200" b="1" dirty="0" smtClean="0">
                <a:solidFill>
                  <a:srgbClr val="CCEC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Частицы воды, сливаясь, образуют капельки. </a:t>
            </a:r>
          </a:p>
          <a:p>
            <a:pPr lvl="0" algn="ctr"/>
            <a:r>
              <a:rPr lang="ru-RU" sz="2200" b="1" dirty="0" smtClean="0">
                <a:solidFill>
                  <a:srgbClr val="CCEC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Облако — это множество маленьких капель воды.</a:t>
            </a:r>
            <a:endParaRPr lang="ru-RU" sz="2200" b="1" dirty="0" smtClean="0">
              <a:solidFill>
                <a:srgbClr val="CCECFF"/>
              </a:solidFill>
              <a:latin typeface="Arial" pitchFamily="34" charset="0"/>
              <a:ea typeface="Times New Roman" pitchFamily="18" charset="0"/>
            </a:endParaRPr>
          </a:p>
          <a:p>
            <a:pPr algn="ctr"/>
            <a:endParaRPr lang="ru-RU" sz="20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88224" y="5229200"/>
            <a:ext cx="23905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Облака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nisanurpampal.files.wordpress.com/2011/05/boychemist.jpg?w=64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890" y="424618"/>
            <a:ext cx="7886110" cy="643338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188640"/>
            <a:ext cx="22797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Опыты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481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stihi.ru/pics/2013/09/09/592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8377" y="188640"/>
            <a:ext cx="819230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Вода бесцветна и прозрачна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437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95936" y="1268760"/>
            <a:ext cx="572412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Вода хороший       </a:t>
            </a:r>
          </a:p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растворитель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71600" y="188640"/>
            <a:ext cx="712879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bg1"/>
                </a:solidFill>
              </a:rPr>
              <a:t>	</a:t>
            </a:r>
          </a:p>
          <a:p>
            <a:pPr lvl="0" algn="ctr"/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ЗАГАДКА!</a:t>
            </a:r>
          </a:p>
          <a:p>
            <a:pPr lvl="0"/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Я и туча, и туман,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И ручей, и океан.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Я летаю и бегу,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И замерзшей быть могу.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Меня пьют,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Меня льют,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Всем нужна я</a:t>
            </a:r>
          </a:p>
          <a:p>
            <a:r>
              <a:rPr lang="ru-RU" sz="4400" b="1" dirty="0" smtClean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95000"/>
                  </a:schemeClr>
                </a:solidFill>
              </a:rPr>
              <a:t>Кто я такая?</a:t>
            </a:r>
            <a:endParaRPr lang="ru-RU" sz="4400" b="1" dirty="0">
              <a:ln w="12700">
                <a:solidFill>
                  <a:schemeClr val="tx1"/>
                </a:solidFill>
              </a:ln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03244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382876" y="1268760"/>
            <a:ext cx="510248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rgbClr val="00B050"/>
                </a:solidFill>
                <a:effectLst/>
              </a:rPr>
              <a:t>Зеленый - синий и красный</a:t>
            </a:r>
            <a:endParaRPr lang="ru-RU" sz="32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0869" y="2492896"/>
            <a:ext cx="53405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solidFill>
                  <a:schemeClr val="accent6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Оранжевый – красный и желтый</a:t>
            </a:r>
            <a:endParaRPr lang="ru-RU" sz="2800" b="1" cap="none" spc="0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4293096"/>
            <a:ext cx="51664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Фиолетовый – синий и красный</a:t>
            </a:r>
            <a:endParaRPr lang="ru-RU" sz="2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9432"/>
            <a:ext cx="9154779" cy="731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7544" y="260648"/>
            <a:ext cx="37921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Вода текуча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18567" y="5517232"/>
            <a:ext cx="53254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Не имеет формы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08012"/>
            <a:ext cx="9288016" cy="69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691680" y="188640"/>
            <a:ext cx="58253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Воздух легче воды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72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70899" y="188640"/>
            <a:ext cx="53840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Свойства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воДЫ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1340768"/>
            <a:ext cx="4195379" cy="526297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Без запаха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Без вкуса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Прозрачная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Бесцветная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Текучесть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Испаряемость</a:t>
            </a:r>
          </a:p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Растворимость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44008" y="1340768"/>
            <a:ext cx="377718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месь газов</a:t>
            </a:r>
          </a:p>
          <a:p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Прозрачен </a:t>
            </a:r>
          </a:p>
          <a:p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Бесцветен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47864" y="0"/>
            <a:ext cx="54386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Свойства воздуха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900igr.net/datai/ekonomika/Organizatsija-prijomov/0013-006-Organizatsija-prijomov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288"/>
            <a:ext cx="9144000" cy="6876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presentaci.ru/uploads/3424_34580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0"/>
            <a:ext cx="657000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Вода и воздух в жизни</a:t>
            </a:r>
          </a:p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человека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221088"/>
            <a:ext cx="3672408" cy="234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05064"/>
            <a:ext cx="3672408" cy="264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556792"/>
            <a:ext cx="3384376" cy="243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556792"/>
            <a:ext cx="3168352" cy="233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Вентилятор использует воздух для охлаждения</a:t>
            </a:r>
          </a:p>
        </p:txBody>
      </p:sp>
      <p:pic>
        <p:nvPicPr>
          <p:cNvPr id="4" name="Picture 2" descr="E: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1688" y="1570038"/>
            <a:ext cx="4786312" cy="5002212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Теплым воздухом можно высушить волосы</a:t>
            </a:r>
          </a:p>
        </p:txBody>
      </p:sp>
      <p:pic>
        <p:nvPicPr>
          <p:cNvPr id="4" name="Picture 3" descr="E:\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75" y="1400175"/>
            <a:ext cx="6786563" cy="5087938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помощью воздуха получаются мыльные пузыри</a:t>
            </a:r>
          </a:p>
        </p:txBody>
      </p:sp>
      <p:pic>
        <p:nvPicPr>
          <p:cNvPr id="4" name="Picture 4" descr="E:\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1400" y="1511300"/>
            <a:ext cx="6745288" cy="5060950"/>
          </a:xfr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Воздух помогает нам надуть воздушный шарик </a:t>
            </a:r>
          </a:p>
        </p:txBody>
      </p:sp>
      <p:pic>
        <p:nvPicPr>
          <p:cNvPr id="4" name="Picture 5" descr="E: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760" y="1124744"/>
            <a:ext cx="4184650" cy="5572125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6FF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2691" y="116632"/>
            <a:ext cx="74142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Вода в жизни растений </a:t>
            </a:r>
          </a:p>
          <a:p>
            <a:pPr algn="ctr"/>
            <a:r>
              <a:rPr lang="ru-RU" sz="48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 животных</a:t>
            </a:r>
            <a:endParaRPr lang="ru-RU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Shape 147"/>
          <p:cNvSpPr/>
          <p:nvPr/>
        </p:nvSpPr>
        <p:spPr>
          <a:xfrm>
            <a:off x="251520" y="1628800"/>
            <a:ext cx="2520280" cy="468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</p:sp>
      <p:sp>
        <p:nvSpPr>
          <p:cNvPr id="8" name="Shape 146"/>
          <p:cNvSpPr/>
          <p:nvPr/>
        </p:nvSpPr>
        <p:spPr>
          <a:xfrm>
            <a:off x="3203848" y="1556792"/>
            <a:ext cx="2782995" cy="2160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</p:sp>
      <p:sp>
        <p:nvSpPr>
          <p:cNvPr id="10" name="Shape 159"/>
          <p:cNvSpPr/>
          <p:nvPr/>
        </p:nvSpPr>
        <p:spPr>
          <a:xfrm>
            <a:off x="2987824" y="3789040"/>
            <a:ext cx="2880320" cy="27539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</p:sp>
      <p:sp>
        <p:nvSpPr>
          <p:cNvPr id="11" name="Shape 153"/>
          <p:cNvSpPr/>
          <p:nvPr/>
        </p:nvSpPr>
        <p:spPr>
          <a:xfrm>
            <a:off x="6372200" y="1196752"/>
            <a:ext cx="2381250" cy="23918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221088"/>
            <a:ext cx="293257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231</Words>
  <Application>Microsoft Office PowerPoint</Application>
  <PresentationFormat>Экран (4:3)</PresentationFormat>
  <Paragraphs>66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Вентилятор использует воздух для охлаждения</vt:lpstr>
      <vt:lpstr>Теплым воздухом можно высушить волосы</vt:lpstr>
      <vt:lpstr>С помощью воздуха получаются мыльные пузыри</vt:lpstr>
      <vt:lpstr>Воздух помогает нам надуть воздушный шарик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ВОДА.</dc:title>
  <dc:creator>Пользователь</dc:creator>
  <cp:lastModifiedBy>Владимир Федоренко</cp:lastModifiedBy>
  <cp:revision>81</cp:revision>
  <dcterms:created xsi:type="dcterms:W3CDTF">2013-11-26T15:53:10Z</dcterms:created>
  <dcterms:modified xsi:type="dcterms:W3CDTF">2015-06-09T14:49:05Z</dcterms:modified>
</cp:coreProperties>
</file>