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9" r:id="rId3"/>
    <p:sldId id="260" r:id="rId4"/>
    <p:sldId id="263" r:id="rId5"/>
    <p:sldId id="266" r:id="rId6"/>
    <p:sldId id="279" r:id="rId7"/>
    <p:sldId id="264" r:id="rId8"/>
    <p:sldId id="265" r:id="rId9"/>
    <p:sldId id="270" r:id="rId10"/>
    <p:sldId id="272" r:id="rId11"/>
    <p:sldId id="275" r:id="rId12"/>
    <p:sldId id="277" r:id="rId13"/>
    <p:sldId id="278" r:id="rId14"/>
    <p:sldId id="280" r:id="rId15"/>
    <p:sldId id="281" r:id="rId16"/>
    <p:sldId id="287" r:id="rId17"/>
    <p:sldId id="282" r:id="rId18"/>
    <p:sldId id="28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38" y="4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EE265-9127-4D52-8388-07266636AE62}" type="doc">
      <dgm:prSet loTypeId="urn:microsoft.com/office/officeart/2005/8/layout/radial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F03CDE5-D71F-43C5-A753-BBE53B78F782}">
      <dgm:prSet phldrT="[Текст]"/>
      <dgm:spPr/>
      <dgm:t>
        <a:bodyPr/>
        <a:lstStyle/>
        <a:p>
          <a:r>
            <a:rPr lang="ru-RU" dirty="0" smtClean="0"/>
            <a:t>КОФ</a:t>
          </a:r>
          <a:endParaRPr lang="ru-RU" dirty="0"/>
        </a:p>
      </dgm:t>
    </dgm:pt>
    <dgm:pt modelId="{E424B74C-7B5F-4B4D-9526-B97078259038}" type="parTrans" cxnId="{09932018-C31F-41B0-B68A-C2C2FF69D05B}">
      <dgm:prSet/>
      <dgm:spPr/>
      <dgm:t>
        <a:bodyPr/>
        <a:lstStyle/>
        <a:p>
          <a:endParaRPr lang="ru-RU"/>
        </a:p>
      </dgm:t>
    </dgm:pt>
    <dgm:pt modelId="{0C83F3FC-5115-4F36-BF50-16FD69DAB7F0}" type="sibTrans" cxnId="{09932018-C31F-41B0-B68A-C2C2FF69D05B}">
      <dgm:prSet/>
      <dgm:spPr/>
      <dgm:t>
        <a:bodyPr/>
        <a:lstStyle/>
        <a:p>
          <a:endParaRPr lang="ru-RU"/>
        </a:p>
      </dgm:t>
    </dgm:pt>
    <dgm:pt modelId="{7B7E905F-4A6D-4F2C-91BE-C0384B3F32ED}">
      <dgm:prSet phldrT="[Текст]" custT="1"/>
      <dgm:spPr/>
      <dgm:t>
        <a:bodyPr/>
        <a:lstStyle/>
        <a:p>
          <a:r>
            <a:rPr lang="ru-RU" sz="2800" b="1" dirty="0" smtClean="0"/>
            <a:t>?</a:t>
          </a:r>
          <a:endParaRPr lang="ru-RU" sz="2800" b="1" dirty="0"/>
        </a:p>
      </dgm:t>
    </dgm:pt>
    <dgm:pt modelId="{84D8A508-B142-4FBA-9F53-6001292BDC9E}" type="parTrans" cxnId="{17080843-5DC8-4DA0-9C02-02F18F4A87D9}">
      <dgm:prSet/>
      <dgm:spPr/>
      <dgm:t>
        <a:bodyPr/>
        <a:lstStyle/>
        <a:p>
          <a:endParaRPr lang="ru-RU"/>
        </a:p>
      </dgm:t>
    </dgm:pt>
    <dgm:pt modelId="{5E660942-D176-4CE5-9FFB-2D83EE7D0A10}" type="sibTrans" cxnId="{17080843-5DC8-4DA0-9C02-02F18F4A87D9}">
      <dgm:prSet/>
      <dgm:spPr/>
      <dgm:t>
        <a:bodyPr/>
        <a:lstStyle/>
        <a:p>
          <a:endParaRPr lang="ru-RU"/>
        </a:p>
      </dgm:t>
    </dgm:pt>
    <dgm:pt modelId="{D596CCD5-EC38-4EEB-B850-FA0D4B476AED}">
      <dgm:prSet phldrT="[Текст]" custT="1"/>
      <dgm:spPr/>
      <dgm:t>
        <a:bodyPr/>
        <a:lstStyle/>
        <a:p>
          <a:r>
            <a:rPr lang="ru-RU" sz="2800" b="1" dirty="0" smtClean="0"/>
            <a:t>?</a:t>
          </a:r>
          <a:r>
            <a:rPr lang="ru-RU" sz="1600" b="1" dirty="0" smtClean="0"/>
            <a:t> </a:t>
          </a:r>
          <a:endParaRPr lang="ru-RU" sz="1600" b="1" dirty="0"/>
        </a:p>
      </dgm:t>
    </dgm:pt>
    <dgm:pt modelId="{010E08AB-7706-48D7-934F-E6705CA2DA8B}" type="sibTrans" cxnId="{F82EEDF6-818A-4E2C-BCF3-3731DB306F35}">
      <dgm:prSet/>
      <dgm:spPr/>
      <dgm:t>
        <a:bodyPr/>
        <a:lstStyle/>
        <a:p>
          <a:endParaRPr lang="ru-RU"/>
        </a:p>
      </dgm:t>
    </dgm:pt>
    <dgm:pt modelId="{BE9C8233-DC8D-4E11-9D04-C0DC321C4C6C}" type="parTrans" cxnId="{F82EEDF6-818A-4E2C-BCF3-3731DB306F35}">
      <dgm:prSet/>
      <dgm:spPr/>
      <dgm:t>
        <a:bodyPr/>
        <a:lstStyle/>
        <a:p>
          <a:endParaRPr lang="ru-RU"/>
        </a:p>
      </dgm:t>
    </dgm:pt>
    <dgm:pt modelId="{695D5AF9-E62C-4592-B986-F003E9EE0956}">
      <dgm:prSet phldrT="[Текст]" custT="1"/>
      <dgm:spPr/>
      <dgm:t>
        <a:bodyPr/>
        <a:lstStyle/>
        <a:p>
          <a:r>
            <a:rPr lang="ru-RU" sz="2800" b="1" dirty="0" smtClean="0"/>
            <a:t>?</a:t>
          </a:r>
          <a:endParaRPr lang="ru-RU" sz="2800" b="1" dirty="0"/>
        </a:p>
      </dgm:t>
    </dgm:pt>
    <dgm:pt modelId="{949AAFF7-CC82-47B5-9880-CDE4F35B6891}" type="sibTrans" cxnId="{4C27A9A2-36BB-4171-9D84-81022C46B877}">
      <dgm:prSet/>
      <dgm:spPr/>
      <dgm:t>
        <a:bodyPr/>
        <a:lstStyle/>
        <a:p>
          <a:endParaRPr lang="ru-RU"/>
        </a:p>
      </dgm:t>
    </dgm:pt>
    <dgm:pt modelId="{3F751725-795D-4B13-8CDA-7BBCCE995A14}" type="parTrans" cxnId="{4C27A9A2-36BB-4171-9D84-81022C46B877}">
      <dgm:prSet/>
      <dgm:spPr/>
      <dgm:t>
        <a:bodyPr/>
        <a:lstStyle/>
        <a:p>
          <a:endParaRPr lang="ru-RU"/>
        </a:p>
      </dgm:t>
    </dgm:pt>
    <dgm:pt modelId="{A5118C03-09B6-4226-A347-1C717ADD9273}">
      <dgm:prSet/>
      <dgm:spPr/>
      <dgm:t>
        <a:bodyPr/>
        <a:lstStyle/>
        <a:p>
          <a:r>
            <a:rPr lang="ru-RU" b="1" dirty="0" smtClean="0"/>
            <a:t>Солнечная радиация</a:t>
          </a:r>
          <a:endParaRPr lang="ru-RU" b="1" dirty="0"/>
        </a:p>
      </dgm:t>
    </dgm:pt>
    <dgm:pt modelId="{896A94D1-BF34-418A-8BE6-ADABFB592A15}" type="parTrans" cxnId="{019B1A67-0400-470B-AE47-4375B7AC39BA}">
      <dgm:prSet/>
      <dgm:spPr/>
      <dgm:t>
        <a:bodyPr/>
        <a:lstStyle/>
        <a:p>
          <a:endParaRPr lang="ru-RU"/>
        </a:p>
      </dgm:t>
    </dgm:pt>
    <dgm:pt modelId="{0CC16741-77C4-4298-A505-504B4E6649E2}" type="sibTrans" cxnId="{019B1A67-0400-470B-AE47-4375B7AC39BA}">
      <dgm:prSet/>
      <dgm:spPr/>
      <dgm:t>
        <a:bodyPr/>
        <a:lstStyle/>
        <a:p>
          <a:endParaRPr lang="ru-RU"/>
        </a:p>
      </dgm:t>
    </dgm:pt>
    <dgm:pt modelId="{1D673220-200F-4C64-8A4F-FF838C82EF06}">
      <dgm:prSet/>
      <dgm:spPr/>
      <dgm:t>
        <a:bodyPr/>
        <a:lstStyle/>
        <a:p>
          <a:r>
            <a:rPr lang="ru-RU" b="1" dirty="0" smtClean="0"/>
            <a:t>Морские течения</a:t>
          </a:r>
          <a:endParaRPr lang="ru-RU" b="1" dirty="0"/>
        </a:p>
      </dgm:t>
    </dgm:pt>
    <dgm:pt modelId="{54E0AB21-D9FD-4499-9D8D-F105ACA660EF}" type="parTrans" cxnId="{B259F02E-2415-46BD-B7E2-6854F0E55314}">
      <dgm:prSet/>
      <dgm:spPr/>
      <dgm:t>
        <a:bodyPr/>
        <a:lstStyle/>
        <a:p>
          <a:endParaRPr lang="ru-RU"/>
        </a:p>
      </dgm:t>
    </dgm:pt>
    <dgm:pt modelId="{8BE1B310-B827-4561-9EBC-6E3F72AB72ED}" type="sibTrans" cxnId="{B259F02E-2415-46BD-B7E2-6854F0E55314}">
      <dgm:prSet/>
      <dgm:spPr/>
      <dgm:t>
        <a:bodyPr/>
        <a:lstStyle/>
        <a:p>
          <a:endParaRPr lang="ru-RU"/>
        </a:p>
      </dgm:t>
    </dgm:pt>
    <dgm:pt modelId="{F5A74131-2E11-484E-A7AD-87165DEB9B30}">
      <dgm:prSet/>
      <dgm:spPr/>
      <dgm:t>
        <a:bodyPr/>
        <a:lstStyle/>
        <a:p>
          <a:r>
            <a:rPr lang="ru-RU" b="1" dirty="0" smtClean="0"/>
            <a:t>Циркуляция воздушных масс</a:t>
          </a:r>
          <a:endParaRPr lang="ru-RU" b="1" dirty="0"/>
        </a:p>
      </dgm:t>
    </dgm:pt>
    <dgm:pt modelId="{16813848-8441-481A-86BE-22904BB9FBAA}" type="parTrans" cxnId="{80533756-24C9-43FF-8B56-5AAF90C3C83B}">
      <dgm:prSet/>
      <dgm:spPr/>
      <dgm:t>
        <a:bodyPr/>
        <a:lstStyle/>
        <a:p>
          <a:endParaRPr lang="ru-RU"/>
        </a:p>
      </dgm:t>
    </dgm:pt>
    <dgm:pt modelId="{A373E56B-4C94-4C2B-8383-B488AEE89BA9}" type="sibTrans" cxnId="{80533756-24C9-43FF-8B56-5AAF90C3C83B}">
      <dgm:prSet/>
      <dgm:spPr/>
      <dgm:t>
        <a:bodyPr/>
        <a:lstStyle/>
        <a:p>
          <a:endParaRPr lang="ru-RU"/>
        </a:p>
      </dgm:t>
    </dgm:pt>
    <dgm:pt modelId="{9255E369-5615-4357-B48C-9AE2400CF353}">
      <dgm:prSet/>
      <dgm:spPr/>
      <dgm:t>
        <a:bodyPr/>
        <a:lstStyle/>
        <a:p>
          <a:r>
            <a:rPr lang="ru-RU" b="1" dirty="0" smtClean="0"/>
            <a:t>Высота над уровнем моря</a:t>
          </a:r>
          <a:endParaRPr lang="ru-RU" b="1" dirty="0"/>
        </a:p>
      </dgm:t>
    </dgm:pt>
    <dgm:pt modelId="{6950C2B7-766F-42A3-8D0A-4C1479F07BAC}" type="parTrans" cxnId="{47335CB6-2DF5-4EC7-B06D-EFFE1C79333F}">
      <dgm:prSet/>
      <dgm:spPr/>
      <dgm:t>
        <a:bodyPr/>
        <a:lstStyle/>
        <a:p>
          <a:endParaRPr lang="ru-RU"/>
        </a:p>
      </dgm:t>
    </dgm:pt>
    <dgm:pt modelId="{005C3990-881F-4457-8931-5E7E9CCE0C15}" type="sibTrans" cxnId="{47335CB6-2DF5-4EC7-B06D-EFFE1C79333F}">
      <dgm:prSet/>
      <dgm:spPr/>
      <dgm:t>
        <a:bodyPr/>
        <a:lstStyle/>
        <a:p>
          <a:endParaRPr lang="ru-RU"/>
        </a:p>
      </dgm:t>
    </dgm:pt>
    <dgm:pt modelId="{A1D94C7C-F8ED-41CF-891D-CE184E872520}">
      <dgm:prSet/>
      <dgm:spPr/>
      <dgm:t>
        <a:bodyPr/>
        <a:lstStyle/>
        <a:p>
          <a:r>
            <a:rPr lang="ru-RU" b="1" dirty="0" smtClean="0"/>
            <a:t>Подстилающая поверхность</a:t>
          </a:r>
          <a:endParaRPr lang="ru-RU" b="1" dirty="0"/>
        </a:p>
      </dgm:t>
    </dgm:pt>
    <dgm:pt modelId="{E5E2B6B6-0917-4F7F-A9B3-B3A14F7E9536}" type="parTrans" cxnId="{765E0C12-3DC2-4DE5-BA5F-4B0D69FFA492}">
      <dgm:prSet/>
      <dgm:spPr/>
      <dgm:t>
        <a:bodyPr/>
        <a:lstStyle/>
        <a:p>
          <a:endParaRPr lang="ru-RU"/>
        </a:p>
      </dgm:t>
    </dgm:pt>
    <dgm:pt modelId="{EC77EBEF-ECCB-4D54-B86E-6162582FDF76}" type="sibTrans" cxnId="{765E0C12-3DC2-4DE5-BA5F-4B0D69FFA492}">
      <dgm:prSet/>
      <dgm:spPr/>
      <dgm:t>
        <a:bodyPr/>
        <a:lstStyle/>
        <a:p>
          <a:endParaRPr lang="ru-RU"/>
        </a:p>
      </dgm:t>
    </dgm:pt>
    <dgm:pt modelId="{7C83F1CE-599D-4C06-9FDE-938D0A955A09}">
      <dgm:prSet custT="1"/>
      <dgm:spPr/>
      <dgm:t>
        <a:bodyPr/>
        <a:lstStyle/>
        <a:p>
          <a:r>
            <a:rPr lang="ru-RU" sz="2800" b="1" dirty="0" smtClean="0"/>
            <a:t>?</a:t>
          </a:r>
          <a:endParaRPr lang="ru-RU" sz="2800" b="1" dirty="0"/>
        </a:p>
      </dgm:t>
    </dgm:pt>
    <dgm:pt modelId="{5CDA2734-D03C-4D42-91A7-EC93CAE7E081}" type="parTrans" cxnId="{690405FF-F2B2-41E0-82AE-1237C76B152D}">
      <dgm:prSet/>
      <dgm:spPr/>
      <dgm:t>
        <a:bodyPr/>
        <a:lstStyle/>
        <a:p>
          <a:endParaRPr lang="ru-RU"/>
        </a:p>
      </dgm:t>
    </dgm:pt>
    <dgm:pt modelId="{E5DBE1D3-844C-4F01-B3B1-0A2589ECC8EC}" type="sibTrans" cxnId="{690405FF-F2B2-41E0-82AE-1237C76B152D}">
      <dgm:prSet/>
      <dgm:spPr/>
      <dgm:t>
        <a:bodyPr/>
        <a:lstStyle/>
        <a:p>
          <a:endParaRPr lang="ru-RU"/>
        </a:p>
      </dgm:t>
    </dgm:pt>
    <dgm:pt modelId="{9A9C1DC8-F36D-45ED-BDE8-C543656B8202}" type="pres">
      <dgm:prSet presAssocID="{F5EEE265-9127-4D52-8388-07266636AE6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FB1D4-F3F5-4C02-B40E-99C09167CF55}" type="pres">
      <dgm:prSet presAssocID="{2F03CDE5-D71F-43C5-A753-BBE53B78F782}" presName="centerShape" presStyleLbl="node0" presStyleIdx="0" presStyleCnt="1"/>
      <dgm:spPr/>
      <dgm:t>
        <a:bodyPr/>
        <a:lstStyle/>
        <a:p>
          <a:endParaRPr lang="ru-RU"/>
        </a:p>
      </dgm:t>
    </dgm:pt>
    <dgm:pt modelId="{3D17971F-CC86-4ACC-94CF-6AEACA61DE3A}" type="pres">
      <dgm:prSet presAssocID="{84D8A508-B142-4FBA-9F53-6001292BDC9E}" presName="parTrans" presStyleLbl="sibTrans2D1" presStyleIdx="0" presStyleCnt="9"/>
      <dgm:spPr/>
      <dgm:t>
        <a:bodyPr/>
        <a:lstStyle/>
        <a:p>
          <a:endParaRPr lang="ru-RU"/>
        </a:p>
      </dgm:t>
    </dgm:pt>
    <dgm:pt modelId="{FED4632B-50CB-47B9-A2AF-1A471032B761}" type="pres">
      <dgm:prSet presAssocID="{84D8A508-B142-4FBA-9F53-6001292BDC9E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C91E5179-6092-45BE-9953-F0ABCC927B14}" type="pres">
      <dgm:prSet presAssocID="{7B7E905F-4A6D-4F2C-91BE-C0384B3F32ED}" presName="node" presStyleLbl="node1" presStyleIdx="0" presStyleCnt="9" custScaleX="364353" custScaleY="64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B59FB-9D9A-411B-8564-8F95706BD44E}" type="pres">
      <dgm:prSet presAssocID="{896A94D1-BF34-418A-8BE6-ADABFB592A15}" presName="parTrans" presStyleLbl="sibTrans2D1" presStyleIdx="1" presStyleCnt="9"/>
      <dgm:spPr/>
      <dgm:t>
        <a:bodyPr/>
        <a:lstStyle/>
        <a:p>
          <a:endParaRPr lang="ru-RU"/>
        </a:p>
      </dgm:t>
    </dgm:pt>
    <dgm:pt modelId="{BD01F826-3950-4A4E-842C-D427D16B685A}" type="pres">
      <dgm:prSet presAssocID="{896A94D1-BF34-418A-8BE6-ADABFB592A15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7FF11229-27AC-49B6-BD3B-92D20D671BBA}" type="pres">
      <dgm:prSet presAssocID="{A5118C03-09B6-4226-A347-1C717ADD9273}" presName="node" presStyleLbl="node1" presStyleIdx="1" presStyleCnt="9" custScaleX="304558" custScaleY="65285" custRadScaleRad="128168" custRadScaleInc="90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1BEC2-6077-4CDF-B75F-C433D4EE2774}" type="pres">
      <dgm:prSet presAssocID="{16813848-8441-481A-86BE-22904BB9FBAA}" presName="parTrans" presStyleLbl="sibTrans2D1" presStyleIdx="2" presStyleCnt="9"/>
      <dgm:spPr/>
      <dgm:t>
        <a:bodyPr/>
        <a:lstStyle/>
        <a:p>
          <a:endParaRPr lang="ru-RU"/>
        </a:p>
      </dgm:t>
    </dgm:pt>
    <dgm:pt modelId="{582A4320-06BC-404C-91B9-1901EDD9FA7F}" type="pres">
      <dgm:prSet presAssocID="{16813848-8441-481A-86BE-22904BB9FBAA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0EE87421-9C06-420F-9BBA-6E3E78009F37}" type="pres">
      <dgm:prSet presAssocID="{F5A74131-2E11-484E-A7AD-87165DEB9B30}" presName="node" presStyleLbl="node1" presStyleIdx="2" presStyleCnt="9" custScaleX="276205" custScaleY="86670" custRadScaleRad="121831" custRadScaleInc="7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20C1D-38DC-4421-95E3-955108F6B4E0}" type="pres">
      <dgm:prSet presAssocID="{E5E2B6B6-0917-4F7F-A9B3-B3A14F7E9536}" presName="parTrans" presStyleLbl="sibTrans2D1" presStyleIdx="3" presStyleCnt="9"/>
      <dgm:spPr/>
      <dgm:t>
        <a:bodyPr/>
        <a:lstStyle/>
        <a:p>
          <a:endParaRPr lang="ru-RU"/>
        </a:p>
      </dgm:t>
    </dgm:pt>
    <dgm:pt modelId="{B70CF3C0-50FA-4B98-811F-B97BCEAB9826}" type="pres">
      <dgm:prSet presAssocID="{E5E2B6B6-0917-4F7F-A9B3-B3A14F7E9536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A91F4777-A1AC-475F-9A44-1AF870F8C84C}" type="pres">
      <dgm:prSet presAssocID="{A1D94C7C-F8ED-41CF-891D-CE184E872520}" presName="node" presStyleLbl="node1" presStyleIdx="3" presStyleCnt="9" custScaleX="305887" custScaleY="54380" custRadScaleRad="136711" custRadScaleInc="-78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0CDD9-53DF-4BE5-A327-6381DFE01ADF}" type="pres">
      <dgm:prSet presAssocID="{5CDA2734-D03C-4D42-91A7-EC93CAE7E081}" presName="parTrans" presStyleLbl="sibTrans2D1" presStyleIdx="4" presStyleCnt="9"/>
      <dgm:spPr/>
      <dgm:t>
        <a:bodyPr/>
        <a:lstStyle/>
        <a:p>
          <a:endParaRPr lang="ru-RU"/>
        </a:p>
      </dgm:t>
    </dgm:pt>
    <dgm:pt modelId="{FF4065C8-FF31-4F33-BB0A-419BE6CAA67D}" type="pres">
      <dgm:prSet presAssocID="{5CDA2734-D03C-4D42-91A7-EC93CAE7E081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C6787860-A1F3-4B68-886E-9787253FEC59}" type="pres">
      <dgm:prSet presAssocID="{7C83F1CE-599D-4C06-9FDE-938D0A955A09}" presName="node" presStyleLbl="node1" presStyleIdx="4" presStyleCnt="9" custScaleX="298560" custScaleY="47387" custRadScaleRad="98549" custRadScaleInc="-107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57C1C-FE62-4EFB-AFCF-61A738D92D14}" type="pres">
      <dgm:prSet presAssocID="{54E0AB21-D9FD-4499-9D8D-F105ACA660EF}" presName="parTrans" presStyleLbl="sibTrans2D1" presStyleIdx="5" presStyleCnt="9"/>
      <dgm:spPr/>
      <dgm:t>
        <a:bodyPr/>
        <a:lstStyle/>
        <a:p>
          <a:endParaRPr lang="ru-RU"/>
        </a:p>
      </dgm:t>
    </dgm:pt>
    <dgm:pt modelId="{2EFD1A7A-7A52-403C-A80B-93DFFFA9CFB6}" type="pres">
      <dgm:prSet presAssocID="{54E0AB21-D9FD-4499-9D8D-F105ACA660EF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9A336E39-F3EF-4847-8C4B-16C065A7A280}" type="pres">
      <dgm:prSet presAssocID="{1D673220-200F-4C64-8A4F-FF838C82EF06}" presName="node" presStyleLbl="node1" presStyleIdx="5" presStyleCnt="9" custScaleX="253057" custScaleY="47387" custRadScaleRad="100577" custRadScaleInc="-18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D2D3D-C58C-400F-B92F-CC7409CC54B3}" type="pres">
      <dgm:prSet presAssocID="{6950C2B7-766F-42A3-8D0A-4C1479F07BAC}" presName="parTrans" presStyleLbl="sibTrans2D1" presStyleIdx="6" presStyleCnt="9"/>
      <dgm:spPr/>
      <dgm:t>
        <a:bodyPr/>
        <a:lstStyle/>
        <a:p>
          <a:endParaRPr lang="ru-RU"/>
        </a:p>
      </dgm:t>
    </dgm:pt>
    <dgm:pt modelId="{45BFBEDE-F22C-4C25-8A52-EE74CA68B684}" type="pres">
      <dgm:prSet presAssocID="{6950C2B7-766F-42A3-8D0A-4C1479F07BAC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746E382F-12B5-46A0-97B5-4793C09E5553}" type="pres">
      <dgm:prSet presAssocID="{9255E369-5615-4357-B48C-9AE2400CF353}" presName="node" presStyleLbl="node1" presStyleIdx="6" presStyleCnt="9" custScaleX="311288" custScaleY="54379" custRadScaleRad="122079" custRadScaleInc="35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48DD2-3822-4109-8E1B-40393488D414}" type="pres">
      <dgm:prSet presAssocID="{BE9C8233-DC8D-4E11-9D04-C0DC321C4C6C}" presName="parTrans" presStyleLbl="sibTrans2D1" presStyleIdx="7" presStyleCnt="9"/>
      <dgm:spPr/>
      <dgm:t>
        <a:bodyPr/>
        <a:lstStyle/>
        <a:p>
          <a:endParaRPr lang="ru-RU"/>
        </a:p>
      </dgm:t>
    </dgm:pt>
    <dgm:pt modelId="{C279F6F5-D93D-4205-9280-7B90FC63F2EA}" type="pres">
      <dgm:prSet presAssocID="{BE9C8233-DC8D-4E11-9D04-C0DC321C4C6C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E3DAFAF5-9DC2-4E51-8E2C-BBEF7200AB36}" type="pres">
      <dgm:prSet presAssocID="{D596CCD5-EC38-4EEB-B850-FA0D4B476AED}" presName="node" presStyleLbl="node1" presStyleIdx="7" presStyleCnt="9" custScaleX="246523" custScaleY="40502" custRadScaleRad="130719" custRadScaleInc="-25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AC9C86-C5A0-4918-84C6-5F8E95465F4F}" type="pres">
      <dgm:prSet presAssocID="{3F751725-795D-4B13-8CDA-7BBCCE995A14}" presName="parTrans" presStyleLbl="sibTrans2D1" presStyleIdx="8" presStyleCnt="9"/>
      <dgm:spPr/>
      <dgm:t>
        <a:bodyPr/>
        <a:lstStyle/>
        <a:p>
          <a:endParaRPr lang="ru-RU"/>
        </a:p>
      </dgm:t>
    </dgm:pt>
    <dgm:pt modelId="{2CBD2863-7369-46FA-8A78-27174996DA60}" type="pres">
      <dgm:prSet presAssocID="{3F751725-795D-4B13-8CDA-7BBCCE995A14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4929412-4D93-4A02-B724-59B17C2E1B61}" type="pres">
      <dgm:prSet presAssocID="{695D5AF9-E62C-4592-B986-F003E9EE0956}" presName="node" presStyleLbl="node1" presStyleIdx="8" presStyleCnt="9" custScaleX="280692" custScaleY="65286" custRadScaleRad="147037" custRadScaleInc="-113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DCB426-70C6-4238-82DA-8D09FCC81EDB}" type="presOf" srcId="{16813848-8441-481A-86BE-22904BB9FBAA}" destId="{582A4320-06BC-404C-91B9-1901EDD9FA7F}" srcOrd="1" destOrd="0" presId="urn:microsoft.com/office/officeart/2005/8/layout/radial5"/>
    <dgm:cxn modelId="{11F4A95D-F815-44A2-92BD-D5CA6CF8CC47}" type="presOf" srcId="{54E0AB21-D9FD-4499-9D8D-F105ACA660EF}" destId="{76E57C1C-FE62-4EFB-AFCF-61A738D92D14}" srcOrd="0" destOrd="0" presId="urn:microsoft.com/office/officeart/2005/8/layout/radial5"/>
    <dgm:cxn modelId="{17080843-5DC8-4DA0-9C02-02F18F4A87D9}" srcId="{2F03CDE5-D71F-43C5-A753-BBE53B78F782}" destId="{7B7E905F-4A6D-4F2C-91BE-C0384B3F32ED}" srcOrd="0" destOrd="0" parTransId="{84D8A508-B142-4FBA-9F53-6001292BDC9E}" sibTransId="{5E660942-D176-4CE5-9FFB-2D83EE7D0A10}"/>
    <dgm:cxn modelId="{BCFEB77A-138E-4D14-B4FF-8FAAED9C66AB}" type="presOf" srcId="{2F03CDE5-D71F-43C5-A753-BBE53B78F782}" destId="{491FB1D4-F3F5-4C02-B40E-99C09167CF55}" srcOrd="0" destOrd="0" presId="urn:microsoft.com/office/officeart/2005/8/layout/radial5"/>
    <dgm:cxn modelId="{AD27C167-F8A0-4F4B-808B-5D8299A1AB28}" type="presOf" srcId="{695D5AF9-E62C-4592-B986-F003E9EE0956}" destId="{04929412-4D93-4A02-B724-59B17C2E1B61}" srcOrd="0" destOrd="0" presId="urn:microsoft.com/office/officeart/2005/8/layout/radial5"/>
    <dgm:cxn modelId="{942E371C-A1A7-4D01-8BF3-790CEDC5C10F}" type="presOf" srcId="{16813848-8441-481A-86BE-22904BB9FBAA}" destId="{9B41BEC2-6077-4CDF-B75F-C433D4EE2774}" srcOrd="0" destOrd="0" presId="urn:microsoft.com/office/officeart/2005/8/layout/radial5"/>
    <dgm:cxn modelId="{BAF0BDDB-ED37-4901-B4B2-238A0F38DDE7}" type="presOf" srcId="{3F751725-795D-4B13-8CDA-7BBCCE995A14}" destId="{C9AC9C86-C5A0-4918-84C6-5F8E95465F4F}" srcOrd="0" destOrd="0" presId="urn:microsoft.com/office/officeart/2005/8/layout/radial5"/>
    <dgm:cxn modelId="{F82EEDF6-818A-4E2C-BCF3-3731DB306F35}" srcId="{2F03CDE5-D71F-43C5-A753-BBE53B78F782}" destId="{D596CCD5-EC38-4EEB-B850-FA0D4B476AED}" srcOrd="7" destOrd="0" parTransId="{BE9C8233-DC8D-4E11-9D04-C0DC321C4C6C}" sibTransId="{010E08AB-7706-48D7-934F-E6705CA2DA8B}"/>
    <dgm:cxn modelId="{B23F5BFB-D0AC-4721-B360-115EE2F062F9}" type="presOf" srcId="{3F751725-795D-4B13-8CDA-7BBCCE995A14}" destId="{2CBD2863-7369-46FA-8A78-27174996DA60}" srcOrd="1" destOrd="0" presId="urn:microsoft.com/office/officeart/2005/8/layout/radial5"/>
    <dgm:cxn modelId="{306D3D57-3FD0-4062-81F7-1123DF3DB59B}" type="presOf" srcId="{7B7E905F-4A6D-4F2C-91BE-C0384B3F32ED}" destId="{C91E5179-6092-45BE-9953-F0ABCC927B14}" srcOrd="0" destOrd="0" presId="urn:microsoft.com/office/officeart/2005/8/layout/radial5"/>
    <dgm:cxn modelId="{29E482FE-3942-4AD7-B89D-C5797F8B0A7B}" type="presOf" srcId="{6950C2B7-766F-42A3-8D0A-4C1479F07BAC}" destId="{58DD2D3D-C58C-400F-B92F-CC7409CC54B3}" srcOrd="0" destOrd="0" presId="urn:microsoft.com/office/officeart/2005/8/layout/radial5"/>
    <dgm:cxn modelId="{4C27A9A2-36BB-4171-9D84-81022C46B877}" srcId="{2F03CDE5-D71F-43C5-A753-BBE53B78F782}" destId="{695D5AF9-E62C-4592-B986-F003E9EE0956}" srcOrd="8" destOrd="0" parTransId="{3F751725-795D-4B13-8CDA-7BBCCE995A14}" sibTransId="{949AAFF7-CC82-47B5-9880-CDE4F35B6891}"/>
    <dgm:cxn modelId="{EBC9CAFF-2DF9-4851-8FEA-B0FC7F668BAE}" type="presOf" srcId="{E5E2B6B6-0917-4F7F-A9B3-B3A14F7E9536}" destId="{B70CF3C0-50FA-4B98-811F-B97BCEAB9826}" srcOrd="1" destOrd="0" presId="urn:microsoft.com/office/officeart/2005/8/layout/radial5"/>
    <dgm:cxn modelId="{019B1A67-0400-470B-AE47-4375B7AC39BA}" srcId="{2F03CDE5-D71F-43C5-A753-BBE53B78F782}" destId="{A5118C03-09B6-4226-A347-1C717ADD9273}" srcOrd="1" destOrd="0" parTransId="{896A94D1-BF34-418A-8BE6-ADABFB592A15}" sibTransId="{0CC16741-77C4-4298-A505-504B4E6649E2}"/>
    <dgm:cxn modelId="{76EE2F3D-701C-4473-9FE2-F91AE5E28E70}" type="presOf" srcId="{F5EEE265-9127-4D52-8388-07266636AE62}" destId="{9A9C1DC8-F36D-45ED-BDE8-C543656B8202}" srcOrd="0" destOrd="0" presId="urn:microsoft.com/office/officeart/2005/8/layout/radial5"/>
    <dgm:cxn modelId="{41F4DA7A-6FB2-4B43-AC9C-BFDF5E45419B}" type="presOf" srcId="{A5118C03-09B6-4226-A347-1C717ADD9273}" destId="{7FF11229-27AC-49B6-BD3B-92D20D671BBA}" srcOrd="0" destOrd="0" presId="urn:microsoft.com/office/officeart/2005/8/layout/radial5"/>
    <dgm:cxn modelId="{A1F19751-1F87-44C5-8B15-1EA0D41FB64A}" type="presOf" srcId="{5CDA2734-D03C-4D42-91A7-EC93CAE7E081}" destId="{6460CDD9-53DF-4BE5-A327-6381DFE01ADF}" srcOrd="0" destOrd="0" presId="urn:microsoft.com/office/officeart/2005/8/layout/radial5"/>
    <dgm:cxn modelId="{50BDB102-B953-42C0-8373-4F52C053BCE4}" type="presOf" srcId="{1D673220-200F-4C64-8A4F-FF838C82EF06}" destId="{9A336E39-F3EF-4847-8C4B-16C065A7A280}" srcOrd="0" destOrd="0" presId="urn:microsoft.com/office/officeart/2005/8/layout/radial5"/>
    <dgm:cxn modelId="{624B6ADC-27BE-4340-AFA1-545AC9A6D83F}" type="presOf" srcId="{BE9C8233-DC8D-4E11-9D04-C0DC321C4C6C}" destId="{12248DD2-3822-4109-8E1B-40393488D414}" srcOrd="0" destOrd="0" presId="urn:microsoft.com/office/officeart/2005/8/layout/radial5"/>
    <dgm:cxn modelId="{10AD35AB-8AB3-4330-9719-E40FB3A5F00C}" type="presOf" srcId="{54E0AB21-D9FD-4499-9D8D-F105ACA660EF}" destId="{2EFD1A7A-7A52-403C-A80B-93DFFFA9CFB6}" srcOrd="1" destOrd="0" presId="urn:microsoft.com/office/officeart/2005/8/layout/radial5"/>
    <dgm:cxn modelId="{80533756-24C9-43FF-8B56-5AAF90C3C83B}" srcId="{2F03CDE5-D71F-43C5-A753-BBE53B78F782}" destId="{F5A74131-2E11-484E-A7AD-87165DEB9B30}" srcOrd="2" destOrd="0" parTransId="{16813848-8441-481A-86BE-22904BB9FBAA}" sibTransId="{A373E56B-4C94-4C2B-8383-B488AEE89BA9}"/>
    <dgm:cxn modelId="{4DEE2F8C-8F03-47EA-B7C9-76FDE46E58F3}" type="presOf" srcId="{BE9C8233-DC8D-4E11-9D04-C0DC321C4C6C}" destId="{C279F6F5-D93D-4205-9280-7B90FC63F2EA}" srcOrd="1" destOrd="0" presId="urn:microsoft.com/office/officeart/2005/8/layout/radial5"/>
    <dgm:cxn modelId="{3CB3CBC1-2117-434D-9E25-C1B3013B2296}" type="presOf" srcId="{896A94D1-BF34-418A-8BE6-ADABFB592A15}" destId="{BD01F826-3950-4A4E-842C-D427D16B685A}" srcOrd="1" destOrd="0" presId="urn:microsoft.com/office/officeart/2005/8/layout/radial5"/>
    <dgm:cxn modelId="{18D72414-AFA1-4685-BCFC-87548569809D}" type="presOf" srcId="{F5A74131-2E11-484E-A7AD-87165DEB9B30}" destId="{0EE87421-9C06-420F-9BBA-6E3E78009F37}" srcOrd="0" destOrd="0" presId="urn:microsoft.com/office/officeart/2005/8/layout/radial5"/>
    <dgm:cxn modelId="{89469B36-C594-4EF2-98FE-02B74CB9E90E}" type="presOf" srcId="{5CDA2734-D03C-4D42-91A7-EC93CAE7E081}" destId="{FF4065C8-FF31-4F33-BB0A-419BE6CAA67D}" srcOrd="1" destOrd="0" presId="urn:microsoft.com/office/officeart/2005/8/layout/radial5"/>
    <dgm:cxn modelId="{870CE711-C8BB-4105-AF3E-BA5EA8F56024}" type="presOf" srcId="{9255E369-5615-4357-B48C-9AE2400CF353}" destId="{746E382F-12B5-46A0-97B5-4793C09E5553}" srcOrd="0" destOrd="0" presId="urn:microsoft.com/office/officeart/2005/8/layout/radial5"/>
    <dgm:cxn modelId="{B1CA7DB8-A4AE-44D5-89E5-E596F82B0CAA}" type="presOf" srcId="{84D8A508-B142-4FBA-9F53-6001292BDC9E}" destId="{3D17971F-CC86-4ACC-94CF-6AEACA61DE3A}" srcOrd="0" destOrd="0" presId="urn:microsoft.com/office/officeart/2005/8/layout/radial5"/>
    <dgm:cxn modelId="{765E0C12-3DC2-4DE5-BA5F-4B0D69FFA492}" srcId="{2F03CDE5-D71F-43C5-A753-BBE53B78F782}" destId="{A1D94C7C-F8ED-41CF-891D-CE184E872520}" srcOrd="3" destOrd="0" parTransId="{E5E2B6B6-0917-4F7F-A9B3-B3A14F7E9536}" sibTransId="{EC77EBEF-ECCB-4D54-B86E-6162582FDF76}"/>
    <dgm:cxn modelId="{35D57851-3E9F-4DE3-86B9-4F2A8B02CF65}" type="presOf" srcId="{7C83F1CE-599D-4C06-9FDE-938D0A955A09}" destId="{C6787860-A1F3-4B68-886E-9787253FEC59}" srcOrd="0" destOrd="0" presId="urn:microsoft.com/office/officeart/2005/8/layout/radial5"/>
    <dgm:cxn modelId="{A8ECFD2B-C275-4D62-9986-47C454B841CC}" type="presOf" srcId="{896A94D1-BF34-418A-8BE6-ADABFB592A15}" destId="{24FB59FB-9D9A-411B-8564-8F95706BD44E}" srcOrd="0" destOrd="0" presId="urn:microsoft.com/office/officeart/2005/8/layout/radial5"/>
    <dgm:cxn modelId="{5ADB8F11-750C-4233-9486-4C0597F38068}" type="presOf" srcId="{E5E2B6B6-0917-4F7F-A9B3-B3A14F7E9536}" destId="{B1120C1D-38DC-4421-95E3-955108F6B4E0}" srcOrd="0" destOrd="0" presId="urn:microsoft.com/office/officeart/2005/8/layout/radial5"/>
    <dgm:cxn modelId="{54B206C2-8C49-4430-87F6-9057A7E54AFF}" type="presOf" srcId="{6950C2B7-766F-42A3-8D0A-4C1479F07BAC}" destId="{45BFBEDE-F22C-4C25-8A52-EE74CA68B684}" srcOrd="1" destOrd="0" presId="urn:microsoft.com/office/officeart/2005/8/layout/radial5"/>
    <dgm:cxn modelId="{47335CB6-2DF5-4EC7-B06D-EFFE1C79333F}" srcId="{2F03CDE5-D71F-43C5-A753-BBE53B78F782}" destId="{9255E369-5615-4357-B48C-9AE2400CF353}" srcOrd="6" destOrd="0" parTransId="{6950C2B7-766F-42A3-8D0A-4C1479F07BAC}" sibTransId="{005C3990-881F-4457-8931-5E7E9CCE0C15}"/>
    <dgm:cxn modelId="{BCDD6BDA-E776-438E-B975-C1047CDDEECA}" type="presOf" srcId="{D596CCD5-EC38-4EEB-B850-FA0D4B476AED}" destId="{E3DAFAF5-9DC2-4E51-8E2C-BBEF7200AB36}" srcOrd="0" destOrd="0" presId="urn:microsoft.com/office/officeart/2005/8/layout/radial5"/>
    <dgm:cxn modelId="{4230C4B9-8CFA-4C66-8FCC-55B8DAABD59D}" type="presOf" srcId="{84D8A508-B142-4FBA-9F53-6001292BDC9E}" destId="{FED4632B-50CB-47B9-A2AF-1A471032B761}" srcOrd="1" destOrd="0" presId="urn:microsoft.com/office/officeart/2005/8/layout/radial5"/>
    <dgm:cxn modelId="{690405FF-F2B2-41E0-82AE-1237C76B152D}" srcId="{2F03CDE5-D71F-43C5-A753-BBE53B78F782}" destId="{7C83F1CE-599D-4C06-9FDE-938D0A955A09}" srcOrd="4" destOrd="0" parTransId="{5CDA2734-D03C-4D42-91A7-EC93CAE7E081}" sibTransId="{E5DBE1D3-844C-4F01-B3B1-0A2589ECC8EC}"/>
    <dgm:cxn modelId="{09932018-C31F-41B0-B68A-C2C2FF69D05B}" srcId="{F5EEE265-9127-4D52-8388-07266636AE62}" destId="{2F03CDE5-D71F-43C5-A753-BBE53B78F782}" srcOrd="0" destOrd="0" parTransId="{E424B74C-7B5F-4B4D-9526-B97078259038}" sibTransId="{0C83F3FC-5115-4F36-BF50-16FD69DAB7F0}"/>
    <dgm:cxn modelId="{B259F02E-2415-46BD-B7E2-6854F0E55314}" srcId="{2F03CDE5-D71F-43C5-A753-BBE53B78F782}" destId="{1D673220-200F-4C64-8A4F-FF838C82EF06}" srcOrd="5" destOrd="0" parTransId="{54E0AB21-D9FD-4499-9D8D-F105ACA660EF}" sibTransId="{8BE1B310-B827-4561-9EBC-6E3F72AB72ED}"/>
    <dgm:cxn modelId="{4E73DED9-0579-4F3E-BAF1-6372B4534922}" type="presOf" srcId="{A1D94C7C-F8ED-41CF-891D-CE184E872520}" destId="{A91F4777-A1AC-475F-9A44-1AF870F8C84C}" srcOrd="0" destOrd="0" presId="urn:microsoft.com/office/officeart/2005/8/layout/radial5"/>
    <dgm:cxn modelId="{C43374C9-251B-4F99-B77D-AFCFBA31E224}" type="presParOf" srcId="{9A9C1DC8-F36D-45ED-BDE8-C543656B8202}" destId="{491FB1D4-F3F5-4C02-B40E-99C09167CF55}" srcOrd="0" destOrd="0" presId="urn:microsoft.com/office/officeart/2005/8/layout/radial5"/>
    <dgm:cxn modelId="{11F96A07-B8A2-4551-AF01-2929E5165322}" type="presParOf" srcId="{9A9C1DC8-F36D-45ED-BDE8-C543656B8202}" destId="{3D17971F-CC86-4ACC-94CF-6AEACA61DE3A}" srcOrd="1" destOrd="0" presId="urn:microsoft.com/office/officeart/2005/8/layout/radial5"/>
    <dgm:cxn modelId="{CBDDDF22-0D15-42E2-AA37-840DEE3A71CB}" type="presParOf" srcId="{3D17971F-CC86-4ACC-94CF-6AEACA61DE3A}" destId="{FED4632B-50CB-47B9-A2AF-1A471032B761}" srcOrd="0" destOrd="0" presId="urn:microsoft.com/office/officeart/2005/8/layout/radial5"/>
    <dgm:cxn modelId="{4BF6BAAB-4EC9-4B83-A864-00F66BDE962F}" type="presParOf" srcId="{9A9C1DC8-F36D-45ED-BDE8-C543656B8202}" destId="{C91E5179-6092-45BE-9953-F0ABCC927B14}" srcOrd="2" destOrd="0" presId="urn:microsoft.com/office/officeart/2005/8/layout/radial5"/>
    <dgm:cxn modelId="{D8B4B6C3-4C07-472E-8873-3A6DCB50162B}" type="presParOf" srcId="{9A9C1DC8-F36D-45ED-BDE8-C543656B8202}" destId="{24FB59FB-9D9A-411B-8564-8F95706BD44E}" srcOrd="3" destOrd="0" presId="urn:microsoft.com/office/officeart/2005/8/layout/radial5"/>
    <dgm:cxn modelId="{68E59E6D-EB31-44C2-879A-09C52DECCC63}" type="presParOf" srcId="{24FB59FB-9D9A-411B-8564-8F95706BD44E}" destId="{BD01F826-3950-4A4E-842C-D427D16B685A}" srcOrd="0" destOrd="0" presId="urn:microsoft.com/office/officeart/2005/8/layout/radial5"/>
    <dgm:cxn modelId="{675AF749-FB82-419B-8076-B242FB4F2F72}" type="presParOf" srcId="{9A9C1DC8-F36D-45ED-BDE8-C543656B8202}" destId="{7FF11229-27AC-49B6-BD3B-92D20D671BBA}" srcOrd="4" destOrd="0" presId="urn:microsoft.com/office/officeart/2005/8/layout/radial5"/>
    <dgm:cxn modelId="{CC41BF96-3F60-449B-AEA8-440F43DFED03}" type="presParOf" srcId="{9A9C1DC8-F36D-45ED-BDE8-C543656B8202}" destId="{9B41BEC2-6077-4CDF-B75F-C433D4EE2774}" srcOrd="5" destOrd="0" presId="urn:microsoft.com/office/officeart/2005/8/layout/radial5"/>
    <dgm:cxn modelId="{4241B317-777E-4496-A124-DE9613444AB7}" type="presParOf" srcId="{9B41BEC2-6077-4CDF-B75F-C433D4EE2774}" destId="{582A4320-06BC-404C-91B9-1901EDD9FA7F}" srcOrd="0" destOrd="0" presId="urn:microsoft.com/office/officeart/2005/8/layout/radial5"/>
    <dgm:cxn modelId="{4EE1AD47-8C09-4513-ACDE-31F603DCBCF4}" type="presParOf" srcId="{9A9C1DC8-F36D-45ED-BDE8-C543656B8202}" destId="{0EE87421-9C06-420F-9BBA-6E3E78009F37}" srcOrd="6" destOrd="0" presId="urn:microsoft.com/office/officeart/2005/8/layout/radial5"/>
    <dgm:cxn modelId="{61797F40-6AC5-4347-BED0-6A621387BAD9}" type="presParOf" srcId="{9A9C1DC8-F36D-45ED-BDE8-C543656B8202}" destId="{B1120C1D-38DC-4421-95E3-955108F6B4E0}" srcOrd="7" destOrd="0" presId="urn:microsoft.com/office/officeart/2005/8/layout/radial5"/>
    <dgm:cxn modelId="{7B3D45CE-DB3F-4F53-B43B-BFCFC490B0CB}" type="presParOf" srcId="{B1120C1D-38DC-4421-95E3-955108F6B4E0}" destId="{B70CF3C0-50FA-4B98-811F-B97BCEAB9826}" srcOrd="0" destOrd="0" presId="urn:microsoft.com/office/officeart/2005/8/layout/radial5"/>
    <dgm:cxn modelId="{70792B48-9F73-41C4-BA18-C6A4CDBC6605}" type="presParOf" srcId="{9A9C1DC8-F36D-45ED-BDE8-C543656B8202}" destId="{A91F4777-A1AC-475F-9A44-1AF870F8C84C}" srcOrd="8" destOrd="0" presId="urn:microsoft.com/office/officeart/2005/8/layout/radial5"/>
    <dgm:cxn modelId="{90A9D56E-5786-4BAA-9207-1FAE1567C1D6}" type="presParOf" srcId="{9A9C1DC8-F36D-45ED-BDE8-C543656B8202}" destId="{6460CDD9-53DF-4BE5-A327-6381DFE01ADF}" srcOrd="9" destOrd="0" presId="urn:microsoft.com/office/officeart/2005/8/layout/radial5"/>
    <dgm:cxn modelId="{47F39D3D-348D-4794-A14E-8E5B6D1DF238}" type="presParOf" srcId="{6460CDD9-53DF-4BE5-A327-6381DFE01ADF}" destId="{FF4065C8-FF31-4F33-BB0A-419BE6CAA67D}" srcOrd="0" destOrd="0" presId="urn:microsoft.com/office/officeart/2005/8/layout/radial5"/>
    <dgm:cxn modelId="{3DFA290F-F3F6-42A2-B1D9-7EC7261267BF}" type="presParOf" srcId="{9A9C1DC8-F36D-45ED-BDE8-C543656B8202}" destId="{C6787860-A1F3-4B68-886E-9787253FEC59}" srcOrd="10" destOrd="0" presId="urn:microsoft.com/office/officeart/2005/8/layout/radial5"/>
    <dgm:cxn modelId="{997D39A6-C382-4391-9962-46E55C41095A}" type="presParOf" srcId="{9A9C1DC8-F36D-45ED-BDE8-C543656B8202}" destId="{76E57C1C-FE62-4EFB-AFCF-61A738D92D14}" srcOrd="11" destOrd="0" presId="urn:microsoft.com/office/officeart/2005/8/layout/radial5"/>
    <dgm:cxn modelId="{8510FD37-E669-4C78-BC1E-C628F32CE448}" type="presParOf" srcId="{76E57C1C-FE62-4EFB-AFCF-61A738D92D14}" destId="{2EFD1A7A-7A52-403C-A80B-93DFFFA9CFB6}" srcOrd="0" destOrd="0" presId="urn:microsoft.com/office/officeart/2005/8/layout/radial5"/>
    <dgm:cxn modelId="{BF9570FC-9EC9-4F88-97C1-DBD82D887FD5}" type="presParOf" srcId="{9A9C1DC8-F36D-45ED-BDE8-C543656B8202}" destId="{9A336E39-F3EF-4847-8C4B-16C065A7A280}" srcOrd="12" destOrd="0" presId="urn:microsoft.com/office/officeart/2005/8/layout/radial5"/>
    <dgm:cxn modelId="{29EF1D4D-E6F3-40C4-ABB7-FF7C8E6D726F}" type="presParOf" srcId="{9A9C1DC8-F36D-45ED-BDE8-C543656B8202}" destId="{58DD2D3D-C58C-400F-B92F-CC7409CC54B3}" srcOrd="13" destOrd="0" presId="urn:microsoft.com/office/officeart/2005/8/layout/radial5"/>
    <dgm:cxn modelId="{8F77A907-D41B-470C-8C8E-9C91889590E2}" type="presParOf" srcId="{58DD2D3D-C58C-400F-B92F-CC7409CC54B3}" destId="{45BFBEDE-F22C-4C25-8A52-EE74CA68B684}" srcOrd="0" destOrd="0" presId="urn:microsoft.com/office/officeart/2005/8/layout/radial5"/>
    <dgm:cxn modelId="{9124EA27-7AE4-43A5-B4BB-ADD219540100}" type="presParOf" srcId="{9A9C1DC8-F36D-45ED-BDE8-C543656B8202}" destId="{746E382F-12B5-46A0-97B5-4793C09E5553}" srcOrd="14" destOrd="0" presId="urn:microsoft.com/office/officeart/2005/8/layout/radial5"/>
    <dgm:cxn modelId="{422A5B69-DDA9-4614-A847-85CBB6B72FBE}" type="presParOf" srcId="{9A9C1DC8-F36D-45ED-BDE8-C543656B8202}" destId="{12248DD2-3822-4109-8E1B-40393488D414}" srcOrd="15" destOrd="0" presId="urn:microsoft.com/office/officeart/2005/8/layout/radial5"/>
    <dgm:cxn modelId="{B7A65B27-1AD8-4FF0-AEE2-D434BC7BE524}" type="presParOf" srcId="{12248DD2-3822-4109-8E1B-40393488D414}" destId="{C279F6F5-D93D-4205-9280-7B90FC63F2EA}" srcOrd="0" destOrd="0" presId="urn:microsoft.com/office/officeart/2005/8/layout/radial5"/>
    <dgm:cxn modelId="{BE0B487D-D292-490D-8CAD-1837C9FA8CB8}" type="presParOf" srcId="{9A9C1DC8-F36D-45ED-BDE8-C543656B8202}" destId="{E3DAFAF5-9DC2-4E51-8E2C-BBEF7200AB36}" srcOrd="16" destOrd="0" presId="urn:microsoft.com/office/officeart/2005/8/layout/radial5"/>
    <dgm:cxn modelId="{B94A42BB-4973-4409-9680-82B08C5402E0}" type="presParOf" srcId="{9A9C1DC8-F36D-45ED-BDE8-C543656B8202}" destId="{C9AC9C86-C5A0-4918-84C6-5F8E95465F4F}" srcOrd="17" destOrd="0" presId="urn:microsoft.com/office/officeart/2005/8/layout/radial5"/>
    <dgm:cxn modelId="{AA5EB131-7F32-4C42-98C2-4F3E04776B2F}" type="presParOf" srcId="{C9AC9C86-C5A0-4918-84C6-5F8E95465F4F}" destId="{2CBD2863-7369-46FA-8A78-27174996DA60}" srcOrd="0" destOrd="0" presId="urn:microsoft.com/office/officeart/2005/8/layout/radial5"/>
    <dgm:cxn modelId="{07523D71-85C5-418E-B549-06D5CF6F9748}" type="presParOf" srcId="{9A9C1DC8-F36D-45ED-BDE8-C543656B8202}" destId="{04929412-4D93-4A02-B724-59B17C2E1B61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EEE265-9127-4D52-8388-07266636AE62}" type="doc">
      <dgm:prSet loTypeId="urn:microsoft.com/office/officeart/2005/8/layout/radial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F03CDE5-D71F-43C5-A753-BBE53B78F782}">
      <dgm:prSet phldrT="[Текст]"/>
      <dgm:spPr/>
      <dgm:t>
        <a:bodyPr/>
        <a:lstStyle/>
        <a:p>
          <a:r>
            <a:rPr lang="ru-RU" dirty="0" smtClean="0"/>
            <a:t>КОФ</a:t>
          </a:r>
          <a:endParaRPr lang="ru-RU" dirty="0"/>
        </a:p>
      </dgm:t>
    </dgm:pt>
    <dgm:pt modelId="{E424B74C-7B5F-4B4D-9526-B97078259038}" type="parTrans" cxnId="{09932018-C31F-41B0-B68A-C2C2FF69D05B}">
      <dgm:prSet/>
      <dgm:spPr/>
      <dgm:t>
        <a:bodyPr/>
        <a:lstStyle/>
        <a:p>
          <a:endParaRPr lang="ru-RU"/>
        </a:p>
      </dgm:t>
    </dgm:pt>
    <dgm:pt modelId="{0C83F3FC-5115-4F36-BF50-16FD69DAB7F0}" type="sibTrans" cxnId="{09932018-C31F-41B0-B68A-C2C2FF69D05B}">
      <dgm:prSet/>
      <dgm:spPr/>
      <dgm:t>
        <a:bodyPr/>
        <a:lstStyle/>
        <a:p>
          <a:endParaRPr lang="ru-RU"/>
        </a:p>
      </dgm:t>
    </dgm:pt>
    <dgm:pt modelId="{7B7E905F-4A6D-4F2C-91BE-C0384B3F32ED}">
      <dgm:prSet phldrT="[Текст]"/>
      <dgm:spPr/>
      <dgm:t>
        <a:bodyPr/>
        <a:lstStyle/>
        <a:p>
          <a:r>
            <a:rPr lang="ru-RU" b="1" dirty="0" smtClean="0"/>
            <a:t>Географическое положение</a:t>
          </a:r>
          <a:endParaRPr lang="ru-RU" b="1" dirty="0"/>
        </a:p>
      </dgm:t>
    </dgm:pt>
    <dgm:pt modelId="{84D8A508-B142-4FBA-9F53-6001292BDC9E}" type="parTrans" cxnId="{17080843-5DC8-4DA0-9C02-02F18F4A87D9}">
      <dgm:prSet/>
      <dgm:spPr/>
      <dgm:t>
        <a:bodyPr/>
        <a:lstStyle/>
        <a:p>
          <a:endParaRPr lang="ru-RU"/>
        </a:p>
      </dgm:t>
    </dgm:pt>
    <dgm:pt modelId="{5E660942-D176-4CE5-9FFB-2D83EE7D0A10}" type="sibTrans" cxnId="{17080843-5DC8-4DA0-9C02-02F18F4A87D9}">
      <dgm:prSet/>
      <dgm:spPr/>
      <dgm:t>
        <a:bodyPr/>
        <a:lstStyle/>
        <a:p>
          <a:endParaRPr lang="ru-RU"/>
        </a:p>
      </dgm:t>
    </dgm:pt>
    <dgm:pt modelId="{D596CCD5-EC38-4EEB-B850-FA0D4B476AED}">
      <dgm:prSet phldrT="[Текст]"/>
      <dgm:spPr/>
      <dgm:t>
        <a:bodyPr/>
        <a:lstStyle/>
        <a:p>
          <a:r>
            <a:rPr lang="ru-RU" b="1" dirty="0" smtClean="0"/>
            <a:t>Рельеф </a:t>
          </a:r>
          <a:endParaRPr lang="ru-RU" b="1" dirty="0"/>
        </a:p>
      </dgm:t>
    </dgm:pt>
    <dgm:pt modelId="{010E08AB-7706-48D7-934F-E6705CA2DA8B}" type="sibTrans" cxnId="{F82EEDF6-818A-4E2C-BCF3-3731DB306F35}">
      <dgm:prSet/>
      <dgm:spPr/>
      <dgm:t>
        <a:bodyPr/>
        <a:lstStyle/>
        <a:p>
          <a:endParaRPr lang="ru-RU"/>
        </a:p>
      </dgm:t>
    </dgm:pt>
    <dgm:pt modelId="{BE9C8233-DC8D-4E11-9D04-C0DC321C4C6C}" type="parTrans" cxnId="{F82EEDF6-818A-4E2C-BCF3-3731DB306F35}">
      <dgm:prSet/>
      <dgm:spPr/>
      <dgm:t>
        <a:bodyPr/>
        <a:lstStyle/>
        <a:p>
          <a:endParaRPr lang="ru-RU"/>
        </a:p>
      </dgm:t>
    </dgm:pt>
    <dgm:pt modelId="{695D5AF9-E62C-4592-B986-F003E9EE0956}">
      <dgm:prSet phldrT="[Текст]"/>
      <dgm:spPr/>
      <dgm:t>
        <a:bodyPr/>
        <a:lstStyle/>
        <a:p>
          <a:r>
            <a:rPr lang="ru-RU" b="1" dirty="0" smtClean="0"/>
            <a:t>Антропогенное воздействие</a:t>
          </a:r>
          <a:endParaRPr lang="ru-RU" b="1" dirty="0"/>
        </a:p>
      </dgm:t>
    </dgm:pt>
    <dgm:pt modelId="{949AAFF7-CC82-47B5-9880-CDE4F35B6891}" type="sibTrans" cxnId="{4C27A9A2-36BB-4171-9D84-81022C46B877}">
      <dgm:prSet/>
      <dgm:spPr/>
      <dgm:t>
        <a:bodyPr/>
        <a:lstStyle/>
        <a:p>
          <a:endParaRPr lang="ru-RU"/>
        </a:p>
      </dgm:t>
    </dgm:pt>
    <dgm:pt modelId="{3F751725-795D-4B13-8CDA-7BBCCE995A14}" type="parTrans" cxnId="{4C27A9A2-36BB-4171-9D84-81022C46B877}">
      <dgm:prSet/>
      <dgm:spPr/>
      <dgm:t>
        <a:bodyPr/>
        <a:lstStyle/>
        <a:p>
          <a:endParaRPr lang="ru-RU"/>
        </a:p>
      </dgm:t>
    </dgm:pt>
    <dgm:pt modelId="{A5118C03-09B6-4226-A347-1C717ADD9273}">
      <dgm:prSet/>
      <dgm:spPr/>
      <dgm:t>
        <a:bodyPr/>
        <a:lstStyle/>
        <a:p>
          <a:r>
            <a:rPr lang="ru-RU" b="1" dirty="0" smtClean="0"/>
            <a:t>Солнечная радиация</a:t>
          </a:r>
          <a:endParaRPr lang="ru-RU" b="1" dirty="0"/>
        </a:p>
      </dgm:t>
    </dgm:pt>
    <dgm:pt modelId="{896A94D1-BF34-418A-8BE6-ADABFB592A15}" type="parTrans" cxnId="{019B1A67-0400-470B-AE47-4375B7AC39BA}">
      <dgm:prSet/>
      <dgm:spPr/>
      <dgm:t>
        <a:bodyPr/>
        <a:lstStyle/>
        <a:p>
          <a:endParaRPr lang="ru-RU"/>
        </a:p>
      </dgm:t>
    </dgm:pt>
    <dgm:pt modelId="{0CC16741-77C4-4298-A505-504B4E6649E2}" type="sibTrans" cxnId="{019B1A67-0400-470B-AE47-4375B7AC39BA}">
      <dgm:prSet/>
      <dgm:spPr/>
      <dgm:t>
        <a:bodyPr/>
        <a:lstStyle/>
        <a:p>
          <a:endParaRPr lang="ru-RU"/>
        </a:p>
      </dgm:t>
    </dgm:pt>
    <dgm:pt modelId="{1D673220-200F-4C64-8A4F-FF838C82EF06}">
      <dgm:prSet/>
      <dgm:spPr/>
      <dgm:t>
        <a:bodyPr/>
        <a:lstStyle/>
        <a:p>
          <a:r>
            <a:rPr lang="ru-RU" b="1" dirty="0" smtClean="0"/>
            <a:t>Морские течения</a:t>
          </a:r>
          <a:endParaRPr lang="ru-RU" b="1" dirty="0"/>
        </a:p>
      </dgm:t>
    </dgm:pt>
    <dgm:pt modelId="{54E0AB21-D9FD-4499-9D8D-F105ACA660EF}" type="parTrans" cxnId="{B259F02E-2415-46BD-B7E2-6854F0E55314}">
      <dgm:prSet/>
      <dgm:spPr/>
      <dgm:t>
        <a:bodyPr/>
        <a:lstStyle/>
        <a:p>
          <a:endParaRPr lang="ru-RU"/>
        </a:p>
      </dgm:t>
    </dgm:pt>
    <dgm:pt modelId="{8BE1B310-B827-4561-9EBC-6E3F72AB72ED}" type="sibTrans" cxnId="{B259F02E-2415-46BD-B7E2-6854F0E55314}">
      <dgm:prSet/>
      <dgm:spPr/>
      <dgm:t>
        <a:bodyPr/>
        <a:lstStyle/>
        <a:p>
          <a:endParaRPr lang="ru-RU"/>
        </a:p>
      </dgm:t>
    </dgm:pt>
    <dgm:pt modelId="{F5A74131-2E11-484E-A7AD-87165DEB9B30}">
      <dgm:prSet/>
      <dgm:spPr/>
      <dgm:t>
        <a:bodyPr/>
        <a:lstStyle/>
        <a:p>
          <a:r>
            <a:rPr lang="ru-RU" b="1" dirty="0" smtClean="0"/>
            <a:t>Циркуляция воздушных масс</a:t>
          </a:r>
          <a:endParaRPr lang="ru-RU" b="1" dirty="0"/>
        </a:p>
      </dgm:t>
    </dgm:pt>
    <dgm:pt modelId="{16813848-8441-481A-86BE-22904BB9FBAA}" type="parTrans" cxnId="{80533756-24C9-43FF-8B56-5AAF90C3C83B}">
      <dgm:prSet/>
      <dgm:spPr/>
      <dgm:t>
        <a:bodyPr/>
        <a:lstStyle/>
        <a:p>
          <a:endParaRPr lang="ru-RU"/>
        </a:p>
      </dgm:t>
    </dgm:pt>
    <dgm:pt modelId="{A373E56B-4C94-4C2B-8383-B488AEE89BA9}" type="sibTrans" cxnId="{80533756-24C9-43FF-8B56-5AAF90C3C83B}">
      <dgm:prSet/>
      <dgm:spPr/>
      <dgm:t>
        <a:bodyPr/>
        <a:lstStyle/>
        <a:p>
          <a:endParaRPr lang="ru-RU"/>
        </a:p>
      </dgm:t>
    </dgm:pt>
    <dgm:pt modelId="{9255E369-5615-4357-B48C-9AE2400CF353}">
      <dgm:prSet/>
      <dgm:spPr/>
      <dgm:t>
        <a:bodyPr/>
        <a:lstStyle/>
        <a:p>
          <a:r>
            <a:rPr lang="ru-RU" b="1" dirty="0" smtClean="0"/>
            <a:t>Высота над уровнем моря</a:t>
          </a:r>
          <a:endParaRPr lang="ru-RU" b="1" dirty="0"/>
        </a:p>
      </dgm:t>
    </dgm:pt>
    <dgm:pt modelId="{6950C2B7-766F-42A3-8D0A-4C1479F07BAC}" type="parTrans" cxnId="{47335CB6-2DF5-4EC7-B06D-EFFE1C79333F}">
      <dgm:prSet/>
      <dgm:spPr/>
      <dgm:t>
        <a:bodyPr/>
        <a:lstStyle/>
        <a:p>
          <a:endParaRPr lang="ru-RU"/>
        </a:p>
      </dgm:t>
    </dgm:pt>
    <dgm:pt modelId="{005C3990-881F-4457-8931-5E7E9CCE0C15}" type="sibTrans" cxnId="{47335CB6-2DF5-4EC7-B06D-EFFE1C79333F}">
      <dgm:prSet/>
      <dgm:spPr/>
      <dgm:t>
        <a:bodyPr/>
        <a:lstStyle/>
        <a:p>
          <a:endParaRPr lang="ru-RU"/>
        </a:p>
      </dgm:t>
    </dgm:pt>
    <dgm:pt modelId="{A1D94C7C-F8ED-41CF-891D-CE184E872520}">
      <dgm:prSet/>
      <dgm:spPr/>
      <dgm:t>
        <a:bodyPr/>
        <a:lstStyle/>
        <a:p>
          <a:r>
            <a:rPr lang="ru-RU" b="1" dirty="0" smtClean="0"/>
            <a:t>Подстилающая поверхность</a:t>
          </a:r>
          <a:endParaRPr lang="ru-RU" b="1" dirty="0"/>
        </a:p>
      </dgm:t>
    </dgm:pt>
    <dgm:pt modelId="{E5E2B6B6-0917-4F7F-A9B3-B3A14F7E9536}" type="parTrans" cxnId="{765E0C12-3DC2-4DE5-BA5F-4B0D69FFA492}">
      <dgm:prSet/>
      <dgm:spPr/>
      <dgm:t>
        <a:bodyPr/>
        <a:lstStyle/>
        <a:p>
          <a:endParaRPr lang="ru-RU"/>
        </a:p>
      </dgm:t>
    </dgm:pt>
    <dgm:pt modelId="{EC77EBEF-ECCB-4D54-B86E-6162582FDF76}" type="sibTrans" cxnId="{765E0C12-3DC2-4DE5-BA5F-4B0D69FFA492}">
      <dgm:prSet/>
      <dgm:spPr/>
      <dgm:t>
        <a:bodyPr/>
        <a:lstStyle/>
        <a:p>
          <a:endParaRPr lang="ru-RU"/>
        </a:p>
      </dgm:t>
    </dgm:pt>
    <dgm:pt modelId="{7C83F1CE-599D-4C06-9FDE-938D0A955A09}">
      <dgm:prSet/>
      <dgm:spPr/>
      <dgm:t>
        <a:bodyPr/>
        <a:lstStyle/>
        <a:p>
          <a:r>
            <a:rPr lang="ru-RU" b="1" dirty="0" smtClean="0"/>
            <a:t>Близость морей и океанов</a:t>
          </a:r>
          <a:endParaRPr lang="ru-RU" b="1" dirty="0"/>
        </a:p>
      </dgm:t>
    </dgm:pt>
    <dgm:pt modelId="{5CDA2734-D03C-4D42-91A7-EC93CAE7E081}" type="parTrans" cxnId="{690405FF-F2B2-41E0-82AE-1237C76B152D}">
      <dgm:prSet/>
      <dgm:spPr/>
      <dgm:t>
        <a:bodyPr/>
        <a:lstStyle/>
        <a:p>
          <a:endParaRPr lang="ru-RU"/>
        </a:p>
      </dgm:t>
    </dgm:pt>
    <dgm:pt modelId="{E5DBE1D3-844C-4F01-B3B1-0A2589ECC8EC}" type="sibTrans" cxnId="{690405FF-F2B2-41E0-82AE-1237C76B152D}">
      <dgm:prSet/>
      <dgm:spPr/>
      <dgm:t>
        <a:bodyPr/>
        <a:lstStyle/>
        <a:p>
          <a:endParaRPr lang="ru-RU"/>
        </a:p>
      </dgm:t>
    </dgm:pt>
    <dgm:pt modelId="{9A9C1DC8-F36D-45ED-BDE8-C543656B8202}" type="pres">
      <dgm:prSet presAssocID="{F5EEE265-9127-4D52-8388-07266636AE6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FB1D4-F3F5-4C02-B40E-99C09167CF55}" type="pres">
      <dgm:prSet presAssocID="{2F03CDE5-D71F-43C5-A753-BBE53B78F782}" presName="centerShape" presStyleLbl="node0" presStyleIdx="0" presStyleCnt="1"/>
      <dgm:spPr/>
      <dgm:t>
        <a:bodyPr/>
        <a:lstStyle/>
        <a:p>
          <a:endParaRPr lang="ru-RU"/>
        </a:p>
      </dgm:t>
    </dgm:pt>
    <dgm:pt modelId="{3D17971F-CC86-4ACC-94CF-6AEACA61DE3A}" type="pres">
      <dgm:prSet presAssocID="{84D8A508-B142-4FBA-9F53-6001292BDC9E}" presName="parTrans" presStyleLbl="sibTrans2D1" presStyleIdx="0" presStyleCnt="9"/>
      <dgm:spPr/>
      <dgm:t>
        <a:bodyPr/>
        <a:lstStyle/>
        <a:p>
          <a:endParaRPr lang="ru-RU"/>
        </a:p>
      </dgm:t>
    </dgm:pt>
    <dgm:pt modelId="{FED4632B-50CB-47B9-A2AF-1A471032B761}" type="pres">
      <dgm:prSet presAssocID="{84D8A508-B142-4FBA-9F53-6001292BDC9E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C91E5179-6092-45BE-9953-F0ABCC927B14}" type="pres">
      <dgm:prSet presAssocID="{7B7E905F-4A6D-4F2C-91BE-C0384B3F32ED}" presName="node" presStyleLbl="node1" presStyleIdx="0" presStyleCnt="9" custScaleX="364353" custScaleY="64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B59FB-9D9A-411B-8564-8F95706BD44E}" type="pres">
      <dgm:prSet presAssocID="{896A94D1-BF34-418A-8BE6-ADABFB592A15}" presName="parTrans" presStyleLbl="sibTrans2D1" presStyleIdx="1" presStyleCnt="9"/>
      <dgm:spPr/>
      <dgm:t>
        <a:bodyPr/>
        <a:lstStyle/>
        <a:p>
          <a:endParaRPr lang="ru-RU"/>
        </a:p>
      </dgm:t>
    </dgm:pt>
    <dgm:pt modelId="{BD01F826-3950-4A4E-842C-D427D16B685A}" type="pres">
      <dgm:prSet presAssocID="{896A94D1-BF34-418A-8BE6-ADABFB592A15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7FF11229-27AC-49B6-BD3B-92D20D671BBA}" type="pres">
      <dgm:prSet presAssocID="{A5118C03-09B6-4226-A347-1C717ADD9273}" presName="node" presStyleLbl="node1" presStyleIdx="1" presStyleCnt="9" custScaleX="304558" custScaleY="65285" custRadScaleRad="128168" custRadScaleInc="90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1BEC2-6077-4CDF-B75F-C433D4EE2774}" type="pres">
      <dgm:prSet presAssocID="{16813848-8441-481A-86BE-22904BB9FBAA}" presName="parTrans" presStyleLbl="sibTrans2D1" presStyleIdx="2" presStyleCnt="9"/>
      <dgm:spPr/>
      <dgm:t>
        <a:bodyPr/>
        <a:lstStyle/>
        <a:p>
          <a:endParaRPr lang="ru-RU"/>
        </a:p>
      </dgm:t>
    </dgm:pt>
    <dgm:pt modelId="{582A4320-06BC-404C-91B9-1901EDD9FA7F}" type="pres">
      <dgm:prSet presAssocID="{16813848-8441-481A-86BE-22904BB9FBAA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0EE87421-9C06-420F-9BBA-6E3E78009F37}" type="pres">
      <dgm:prSet presAssocID="{F5A74131-2E11-484E-A7AD-87165DEB9B30}" presName="node" presStyleLbl="node1" presStyleIdx="2" presStyleCnt="9" custScaleX="276205" custScaleY="86670" custRadScaleRad="121831" custRadScaleInc="7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20C1D-38DC-4421-95E3-955108F6B4E0}" type="pres">
      <dgm:prSet presAssocID="{E5E2B6B6-0917-4F7F-A9B3-B3A14F7E9536}" presName="parTrans" presStyleLbl="sibTrans2D1" presStyleIdx="3" presStyleCnt="9"/>
      <dgm:spPr/>
      <dgm:t>
        <a:bodyPr/>
        <a:lstStyle/>
        <a:p>
          <a:endParaRPr lang="ru-RU"/>
        </a:p>
      </dgm:t>
    </dgm:pt>
    <dgm:pt modelId="{B70CF3C0-50FA-4B98-811F-B97BCEAB9826}" type="pres">
      <dgm:prSet presAssocID="{E5E2B6B6-0917-4F7F-A9B3-B3A14F7E9536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A91F4777-A1AC-475F-9A44-1AF870F8C84C}" type="pres">
      <dgm:prSet presAssocID="{A1D94C7C-F8ED-41CF-891D-CE184E872520}" presName="node" presStyleLbl="node1" presStyleIdx="3" presStyleCnt="9" custScaleX="305887" custScaleY="54380" custRadScaleRad="136711" custRadScaleInc="-78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0CDD9-53DF-4BE5-A327-6381DFE01ADF}" type="pres">
      <dgm:prSet presAssocID="{5CDA2734-D03C-4D42-91A7-EC93CAE7E081}" presName="parTrans" presStyleLbl="sibTrans2D1" presStyleIdx="4" presStyleCnt="9"/>
      <dgm:spPr/>
      <dgm:t>
        <a:bodyPr/>
        <a:lstStyle/>
        <a:p>
          <a:endParaRPr lang="ru-RU"/>
        </a:p>
      </dgm:t>
    </dgm:pt>
    <dgm:pt modelId="{FF4065C8-FF31-4F33-BB0A-419BE6CAA67D}" type="pres">
      <dgm:prSet presAssocID="{5CDA2734-D03C-4D42-91A7-EC93CAE7E081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C6787860-A1F3-4B68-886E-9787253FEC59}" type="pres">
      <dgm:prSet presAssocID="{7C83F1CE-599D-4C06-9FDE-938D0A955A09}" presName="node" presStyleLbl="node1" presStyleIdx="4" presStyleCnt="9" custScaleX="298560" custScaleY="47387" custRadScaleRad="98549" custRadScaleInc="-107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57C1C-FE62-4EFB-AFCF-61A738D92D14}" type="pres">
      <dgm:prSet presAssocID="{54E0AB21-D9FD-4499-9D8D-F105ACA660EF}" presName="parTrans" presStyleLbl="sibTrans2D1" presStyleIdx="5" presStyleCnt="9"/>
      <dgm:spPr/>
      <dgm:t>
        <a:bodyPr/>
        <a:lstStyle/>
        <a:p>
          <a:endParaRPr lang="ru-RU"/>
        </a:p>
      </dgm:t>
    </dgm:pt>
    <dgm:pt modelId="{2EFD1A7A-7A52-403C-A80B-93DFFFA9CFB6}" type="pres">
      <dgm:prSet presAssocID="{54E0AB21-D9FD-4499-9D8D-F105ACA660EF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9A336E39-F3EF-4847-8C4B-16C065A7A280}" type="pres">
      <dgm:prSet presAssocID="{1D673220-200F-4C64-8A4F-FF838C82EF06}" presName="node" presStyleLbl="node1" presStyleIdx="5" presStyleCnt="9" custScaleX="253057" custScaleY="47387" custRadScaleRad="100577" custRadScaleInc="-18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D2D3D-C58C-400F-B92F-CC7409CC54B3}" type="pres">
      <dgm:prSet presAssocID="{6950C2B7-766F-42A3-8D0A-4C1479F07BAC}" presName="parTrans" presStyleLbl="sibTrans2D1" presStyleIdx="6" presStyleCnt="9"/>
      <dgm:spPr/>
      <dgm:t>
        <a:bodyPr/>
        <a:lstStyle/>
        <a:p>
          <a:endParaRPr lang="ru-RU"/>
        </a:p>
      </dgm:t>
    </dgm:pt>
    <dgm:pt modelId="{45BFBEDE-F22C-4C25-8A52-EE74CA68B684}" type="pres">
      <dgm:prSet presAssocID="{6950C2B7-766F-42A3-8D0A-4C1479F07BAC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746E382F-12B5-46A0-97B5-4793C09E5553}" type="pres">
      <dgm:prSet presAssocID="{9255E369-5615-4357-B48C-9AE2400CF353}" presName="node" presStyleLbl="node1" presStyleIdx="6" presStyleCnt="9" custScaleX="311288" custScaleY="54379" custRadScaleRad="122079" custRadScaleInc="35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48DD2-3822-4109-8E1B-40393488D414}" type="pres">
      <dgm:prSet presAssocID="{BE9C8233-DC8D-4E11-9D04-C0DC321C4C6C}" presName="parTrans" presStyleLbl="sibTrans2D1" presStyleIdx="7" presStyleCnt="9"/>
      <dgm:spPr/>
      <dgm:t>
        <a:bodyPr/>
        <a:lstStyle/>
        <a:p>
          <a:endParaRPr lang="ru-RU"/>
        </a:p>
      </dgm:t>
    </dgm:pt>
    <dgm:pt modelId="{C279F6F5-D93D-4205-9280-7B90FC63F2EA}" type="pres">
      <dgm:prSet presAssocID="{BE9C8233-DC8D-4E11-9D04-C0DC321C4C6C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E3DAFAF5-9DC2-4E51-8E2C-BBEF7200AB36}" type="pres">
      <dgm:prSet presAssocID="{D596CCD5-EC38-4EEB-B850-FA0D4B476AED}" presName="node" presStyleLbl="node1" presStyleIdx="7" presStyleCnt="9" custScaleX="246523" custScaleY="40502" custRadScaleRad="130719" custRadScaleInc="-25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AC9C86-C5A0-4918-84C6-5F8E95465F4F}" type="pres">
      <dgm:prSet presAssocID="{3F751725-795D-4B13-8CDA-7BBCCE995A14}" presName="parTrans" presStyleLbl="sibTrans2D1" presStyleIdx="8" presStyleCnt="9"/>
      <dgm:spPr/>
      <dgm:t>
        <a:bodyPr/>
        <a:lstStyle/>
        <a:p>
          <a:endParaRPr lang="ru-RU"/>
        </a:p>
      </dgm:t>
    </dgm:pt>
    <dgm:pt modelId="{2CBD2863-7369-46FA-8A78-27174996DA60}" type="pres">
      <dgm:prSet presAssocID="{3F751725-795D-4B13-8CDA-7BBCCE995A14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4929412-4D93-4A02-B724-59B17C2E1B61}" type="pres">
      <dgm:prSet presAssocID="{695D5AF9-E62C-4592-B986-F003E9EE0956}" presName="node" presStyleLbl="node1" presStyleIdx="8" presStyleCnt="9" custScaleX="280692" custScaleY="65286" custRadScaleRad="147037" custRadScaleInc="-113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046EB8-F168-4D85-A104-DE2608E01370}" type="presOf" srcId="{9255E369-5615-4357-B48C-9AE2400CF353}" destId="{746E382F-12B5-46A0-97B5-4793C09E5553}" srcOrd="0" destOrd="0" presId="urn:microsoft.com/office/officeart/2005/8/layout/radial5"/>
    <dgm:cxn modelId="{4C27A9A2-36BB-4171-9D84-81022C46B877}" srcId="{2F03CDE5-D71F-43C5-A753-BBE53B78F782}" destId="{695D5AF9-E62C-4592-B986-F003E9EE0956}" srcOrd="8" destOrd="0" parTransId="{3F751725-795D-4B13-8CDA-7BBCCE995A14}" sibTransId="{949AAFF7-CC82-47B5-9880-CDE4F35B6891}"/>
    <dgm:cxn modelId="{BE43CD62-2D8D-4481-9EEC-CF0D2108DBEE}" type="presOf" srcId="{84D8A508-B142-4FBA-9F53-6001292BDC9E}" destId="{FED4632B-50CB-47B9-A2AF-1A471032B761}" srcOrd="1" destOrd="0" presId="urn:microsoft.com/office/officeart/2005/8/layout/radial5"/>
    <dgm:cxn modelId="{B259F02E-2415-46BD-B7E2-6854F0E55314}" srcId="{2F03CDE5-D71F-43C5-A753-BBE53B78F782}" destId="{1D673220-200F-4C64-8A4F-FF838C82EF06}" srcOrd="5" destOrd="0" parTransId="{54E0AB21-D9FD-4499-9D8D-F105ACA660EF}" sibTransId="{8BE1B310-B827-4561-9EBC-6E3F72AB72ED}"/>
    <dgm:cxn modelId="{765E0C12-3DC2-4DE5-BA5F-4B0D69FFA492}" srcId="{2F03CDE5-D71F-43C5-A753-BBE53B78F782}" destId="{A1D94C7C-F8ED-41CF-891D-CE184E872520}" srcOrd="3" destOrd="0" parTransId="{E5E2B6B6-0917-4F7F-A9B3-B3A14F7E9536}" sibTransId="{EC77EBEF-ECCB-4D54-B86E-6162582FDF76}"/>
    <dgm:cxn modelId="{FB9F1667-80E6-4098-9978-8BD24ADF14CB}" type="presOf" srcId="{5CDA2734-D03C-4D42-91A7-EC93CAE7E081}" destId="{6460CDD9-53DF-4BE5-A327-6381DFE01ADF}" srcOrd="0" destOrd="0" presId="urn:microsoft.com/office/officeart/2005/8/layout/radial5"/>
    <dgm:cxn modelId="{17080843-5DC8-4DA0-9C02-02F18F4A87D9}" srcId="{2F03CDE5-D71F-43C5-A753-BBE53B78F782}" destId="{7B7E905F-4A6D-4F2C-91BE-C0384B3F32ED}" srcOrd="0" destOrd="0" parTransId="{84D8A508-B142-4FBA-9F53-6001292BDC9E}" sibTransId="{5E660942-D176-4CE5-9FFB-2D83EE7D0A10}"/>
    <dgm:cxn modelId="{0BC6DAC2-10CF-45DA-829A-A96E4C6D6359}" type="presOf" srcId="{A5118C03-09B6-4226-A347-1C717ADD9273}" destId="{7FF11229-27AC-49B6-BD3B-92D20D671BBA}" srcOrd="0" destOrd="0" presId="urn:microsoft.com/office/officeart/2005/8/layout/radial5"/>
    <dgm:cxn modelId="{0A10D61B-5D2F-4C84-905A-80B532BF1F28}" type="presOf" srcId="{7B7E905F-4A6D-4F2C-91BE-C0384B3F32ED}" destId="{C91E5179-6092-45BE-9953-F0ABCC927B14}" srcOrd="0" destOrd="0" presId="urn:microsoft.com/office/officeart/2005/8/layout/radial5"/>
    <dgm:cxn modelId="{D4C9CD59-D1D0-44CD-9BDE-783D52DB1406}" type="presOf" srcId="{6950C2B7-766F-42A3-8D0A-4C1479F07BAC}" destId="{58DD2D3D-C58C-400F-B92F-CC7409CC54B3}" srcOrd="0" destOrd="0" presId="urn:microsoft.com/office/officeart/2005/8/layout/radial5"/>
    <dgm:cxn modelId="{A8C264A6-E9FD-4E80-9E81-1BCF3C04B872}" type="presOf" srcId="{BE9C8233-DC8D-4E11-9D04-C0DC321C4C6C}" destId="{C279F6F5-D93D-4205-9280-7B90FC63F2EA}" srcOrd="1" destOrd="0" presId="urn:microsoft.com/office/officeart/2005/8/layout/radial5"/>
    <dgm:cxn modelId="{534D32D7-B347-46D8-A61E-D32F49AC6DE7}" type="presOf" srcId="{54E0AB21-D9FD-4499-9D8D-F105ACA660EF}" destId="{2EFD1A7A-7A52-403C-A80B-93DFFFA9CFB6}" srcOrd="1" destOrd="0" presId="urn:microsoft.com/office/officeart/2005/8/layout/radial5"/>
    <dgm:cxn modelId="{DE467352-21B4-4C75-B02C-BD6FEF3C3BE6}" type="presOf" srcId="{84D8A508-B142-4FBA-9F53-6001292BDC9E}" destId="{3D17971F-CC86-4ACC-94CF-6AEACA61DE3A}" srcOrd="0" destOrd="0" presId="urn:microsoft.com/office/officeart/2005/8/layout/radial5"/>
    <dgm:cxn modelId="{03A66045-DBE3-43A0-B608-B2FFEA672CFC}" type="presOf" srcId="{16813848-8441-481A-86BE-22904BB9FBAA}" destId="{582A4320-06BC-404C-91B9-1901EDD9FA7F}" srcOrd="1" destOrd="0" presId="urn:microsoft.com/office/officeart/2005/8/layout/radial5"/>
    <dgm:cxn modelId="{3FFD3755-D2E5-4AF7-82BE-545F30A91CDC}" type="presOf" srcId="{F5EEE265-9127-4D52-8388-07266636AE62}" destId="{9A9C1DC8-F36D-45ED-BDE8-C543656B8202}" srcOrd="0" destOrd="0" presId="urn:microsoft.com/office/officeart/2005/8/layout/radial5"/>
    <dgm:cxn modelId="{689C621B-603F-49AC-A133-DA6D8507F1FB}" type="presOf" srcId="{3F751725-795D-4B13-8CDA-7BBCCE995A14}" destId="{2CBD2863-7369-46FA-8A78-27174996DA60}" srcOrd="1" destOrd="0" presId="urn:microsoft.com/office/officeart/2005/8/layout/radial5"/>
    <dgm:cxn modelId="{F439B945-EB46-4C66-BFB7-93698E466B6E}" type="presOf" srcId="{E5E2B6B6-0917-4F7F-A9B3-B3A14F7E9536}" destId="{B70CF3C0-50FA-4B98-811F-B97BCEAB9826}" srcOrd="1" destOrd="0" presId="urn:microsoft.com/office/officeart/2005/8/layout/radial5"/>
    <dgm:cxn modelId="{01B3F913-1501-4BA3-A1A6-0F52022B1353}" type="presOf" srcId="{6950C2B7-766F-42A3-8D0A-4C1479F07BAC}" destId="{45BFBEDE-F22C-4C25-8A52-EE74CA68B684}" srcOrd="1" destOrd="0" presId="urn:microsoft.com/office/officeart/2005/8/layout/radial5"/>
    <dgm:cxn modelId="{FE554B0D-4D8F-4A08-BB15-341F5211E3AF}" type="presOf" srcId="{695D5AF9-E62C-4592-B986-F003E9EE0956}" destId="{04929412-4D93-4A02-B724-59B17C2E1B61}" srcOrd="0" destOrd="0" presId="urn:microsoft.com/office/officeart/2005/8/layout/radial5"/>
    <dgm:cxn modelId="{53067D1A-5E49-4587-891F-BAFDFE4536B9}" type="presOf" srcId="{2F03CDE5-D71F-43C5-A753-BBE53B78F782}" destId="{491FB1D4-F3F5-4C02-B40E-99C09167CF55}" srcOrd="0" destOrd="0" presId="urn:microsoft.com/office/officeart/2005/8/layout/radial5"/>
    <dgm:cxn modelId="{E9135424-08FC-482F-84FB-3A2E669D31E0}" type="presOf" srcId="{3F751725-795D-4B13-8CDA-7BBCCE995A14}" destId="{C9AC9C86-C5A0-4918-84C6-5F8E95465F4F}" srcOrd="0" destOrd="0" presId="urn:microsoft.com/office/officeart/2005/8/layout/radial5"/>
    <dgm:cxn modelId="{80533756-24C9-43FF-8B56-5AAF90C3C83B}" srcId="{2F03CDE5-D71F-43C5-A753-BBE53B78F782}" destId="{F5A74131-2E11-484E-A7AD-87165DEB9B30}" srcOrd="2" destOrd="0" parTransId="{16813848-8441-481A-86BE-22904BB9FBAA}" sibTransId="{A373E56B-4C94-4C2B-8383-B488AEE89BA9}"/>
    <dgm:cxn modelId="{88EF19A2-A27E-4D65-AB3A-A0A158E85E65}" type="presOf" srcId="{F5A74131-2E11-484E-A7AD-87165DEB9B30}" destId="{0EE87421-9C06-420F-9BBA-6E3E78009F37}" srcOrd="0" destOrd="0" presId="urn:microsoft.com/office/officeart/2005/8/layout/radial5"/>
    <dgm:cxn modelId="{75BA2F33-3B65-4F75-84EA-6F418924CF5F}" type="presOf" srcId="{7C83F1CE-599D-4C06-9FDE-938D0A955A09}" destId="{C6787860-A1F3-4B68-886E-9787253FEC59}" srcOrd="0" destOrd="0" presId="urn:microsoft.com/office/officeart/2005/8/layout/radial5"/>
    <dgm:cxn modelId="{690405FF-F2B2-41E0-82AE-1237C76B152D}" srcId="{2F03CDE5-D71F-43C5-A753-BBE53B78F782}" destId="{7C83F1CE-599D-4C06-9FDE-938D0A955A09}" srcOrd="4" destOrd="0" parTransId="{5CDA2734-D03C-4D42-91A7-EC93CAE7E081}" sibTransId="{E5DBE1D3-844C-4F01-B3B1-0A2589ECC8EC}"/>
    <dgm:cxn modelId="{F57338CC-A687-444C-BAB8-81931AE0A9AB}" type="presOf" srcId="{16813848-8441-481A-86BE-22904BB9FBAA}" destId="{9B41BEC2-6077-4CDF-B75F-C433D4EE2774}" srcOrd="0" destOrd="0" presId="urn:microsoft.com/office/officeart/2005/8/layout/radial5"/>
    <dgm:cxn modelId="{E2A407E8-A846-4D4F-AA86-349A289C30FC}" type="presOf" srcId="{896A94D1-BF34-418A-8BE6-ADABFB592A15}" destId="{BD01F826-3950-4A4E-842C-D427D16B685A}" srcOrd="1" destOrd="0" presId="urn:microsoft.com/office/officeart/2005/8/layout/radial5"/>
    <dgm:cxn modelId="{551EE5E5-71EA-42A6-B2E7-80A40E5B6F65}" type="presOf" srcId="{A1D94C7C-F8ED-41CF-891D-CE184E872520}" destId="{A91F4777-A1AC-475F-9A44-1AF870F8C84C}" srcOrd="0" destOrd="0" presId="urn:microsoft.com/office/officeart/2005/8/layout/radial5"/>
    <dgm:cxn modelId="{6BE35563-C942-45B3-B419-039373361216}" type="presOf" srcId="{E5E2B6B6-0917-4F7F-A9B3-B3A14F7E9536}" destId="{B1120C1D-38DC-4421-95E3-955108F6B4E0}" srcOrd="0" destOrd="0" presId="urn:microsoft.com/office/officeart/2005/8/layout/radial5"/>
    <dgm:cxn modelId="{F82EEDF6-818A-4E2C-BCF3-3731DB306F35}" srcId="{2F03CDE5-D71F-43C5-A753-BBE53B78F782}" destId="{D596CCD5-EC38-4EEB-B850-FA0D4B476AED}" srcOrd="7" destOrd="0" parTransId="{BE9C8233-DC8D-4E11-9D04-C0DC321C4C6C}" sibTransId="{010E08AB-7706-48D7-934F-E6705CA2DA8B}"/>
    <dgm:cxn modelId="{47335CB6-2DF5-4EC7-B06D-EFFE1C79333F}" srcId="{2F03CDE5-D71F-43C5-A753-BBE53B78F782}" destId="{9255E369-5615-4357-B48C-9AE2400CF353}" srcOrd="6" destOrd="0" parTransId="{6950C2B7-766F-42A3-8D0A-4C1479F07BAC}" sibTransId="{005C3990-881F-4457-8931-5E7E9CCE0C15}"/>
    <dgm:cxn modelId="{14E5708D-B29E-4DA3-B76D-B5AFEF6D4DDC}" type="presOf" srcId="{D596CCD5-EC38-4EEB-B850-FA0D4B476AED}" destId="{E3DAFAF5-9DC2-4E51-8E2C-BBEF7200AB36}" srcOrd="0" destOrd="0" presId="urn:microsoft.com/office/officeart/2005/8/layout/radial5"/>
    <dgm:cxn modelId="{58A980F7-AF40-4526-ACF9-CBC6E1521132}" type="presOf" srcId="{5CDA2734-D03C-4D42-91A7-EC93CAE7E081}" destId="{FF4065C8-FF31-4F33-BB0A-419BE6CAA67D}" srcOrd="1" destOrd="0" presId="urn:microsoft.com/office/officeart/2005/8/layout/radial5"/>
    <dgm:cxn modelId="{008915DB-8A46-454A-8839-5090264378D5}" type="presOf" srcId="{54E0AB21-D9FD-4499-9D8D-F105ACA660EF}" destId="{76E57C1C-FE62-4EFB-AFCF-61A738D92D14}" srcOrd="0" destOrd="0" presId="urn:microsoft.com/office/officeart/2005/8/layout/radial5"/>
    <dgm:cxn modelId="{1405C20A-430E-4587-A150-A980CA79CCEE}" type="presOf" srcId="{896A94D1-BF34-418A-8BE6-ADABFB592A15}" destId="{24FB59FB-9D9A-411B-8564-8F95706BD44E}" srcOrd="0" destOrd="0" presId="urn:microsoft.com/office/officeart/2005/8/layout/radial5"/>
    <dgm:cxn modelId="{019B1A67-0400-470B-AE47-4375B7AC39BA}" srcId="{2F03CDE5-D71F-43C5-A753-BBE53B78F782}" destId="{A5118C03-09B6-4226-A347-1C717ADD9273}" srcOrd="1" destOrd="0" parTransId="{896A94D1-BF34-418A-8BE6-ADABFB592A15}" sibTransId="{0CC16741-77C4-4298-A505-504B4E6649E2}"/>
    <dgm:cxn modelId="{A904437D-C841-4728-B1C6-BD099BD283EB}" type="presOf" srcId="{BE9C8233-DC8D-4E11-9D04-C0DC321C4C6C}" destId="{12248DD2-3822-4109-8E1B-40393488D414}" srcOrd="0" destOrd="0" presId="urn:microsoft.com/office/officeart/2005/8/layout/radial5"/>
    <dgm:cxn modelId="{09932018-C31F-41B0-B68A-C2C2FF69D05B}" srcId="{F5EEE265-9127-4D52-8388-07266636AE62}" destId="{2F03CDE5-D71F-43C5-A753-BBE53B78F782}" srcOrd="0" destOrd="0" parTransId="{E424B74C-7B5F-4B4D-9526-B97078259038}" sibTransId="{0C83F3FC-5115-4F36-BF50-16FD69DAB7F0}"/>
    <dgm:cxn modelId="{23F5A9E9-FFB8-4A40-9914-2BEFDBAFC7D4}" type="presOf" srcId="{1D673220-200F-4C64-8A4F-FF838C82EF06}" destId="{9A336E39-F3EF-4847-8C4B-16C065A7A280}" srcOrd="0" destOrd="0" presId="urn:microsoft.com/office/officeart/2005/8/layout/radial5"/>
    <dgm:cxn modelId="{EBD33010-2F8E-46A5-B5FC-EBDF09C7AC20}" type="presParOf" srcId="{9A9C1DC8-F36D-45ED-BDE8-C543656B8202}" destId="{491FB1D4-F3F5-4C02-B40E-99C09167CF55}" srcOrd="0" destOrd="0" presId="urn:microsoft.com/office/officeart/2005/8/layout/radial5"/>
    <dgm:cxn modelId="{A75FAFD5-32A2-4ECE-A4EC-C5FE5004FA6C}" type="presParOf" srcId="{9A9C1DC8-F36D-45ED-BDE8-C543656B8202}" destId="{3D17971F-CC86-4ACC-94CF-6AEACA61DE3A}" srcOrd="1" destOrd="0" presId="urn:microsoft.com/office/officeart/2005/8/layout/radial5"/>
    <dgm:cxn modelId="{C85D555F-BF75-4644-9E89-CBC4B164EDFD}" type="presParOf" srcId="{3D17971F-CC86-4ACC-94CF-6AEACA61DE3A}" destId="{FED4632B-50CB-47B9-A2AF-1A471032B761}" srcOrd="0" destOrd="0" presId="urn:microsoft.com/office/officeart/2005/8/layout/radial5"/>
    <dgm:cxn modelId="{E18C5907-E1B7-4269-8ED8-7062428A3E33}" type="presParOf" srcId="{9A9C1DC8-F36D-45ED-BDE8-C543656B8202}" destId="{C91E5179-6092-45BE-9953-F0ABCC927B14}" srcOrd="2" destOrd="0" presId="urn:microsoft.com/office/officeart/2005/8/layout/radial5"/>
    <dgm:cxn modelId="{C7A94A8A-542F-4CFF-BB21-151674BC2D5E}" type="presParOf" srcId="{9A9C1DC8-F36D-45ED-BDE8-C543656B8202}" destId="{24FB59FB-9D9A-411B-8564-8F95706BD44E}" srcOrd="3" destOrd="0" presId="urn:microsoft.com/office/officeart/2005/8/layout/radial5"/>
    <dgm:cxn modelId="{1D186AA7-6510-430D-87F8-8BA647F99BE9}" type="presParOf" srcId="{24FB59FB-9D9A-411B-8564-8F95706BD44E}" destId="{BD01F826-3950-4A4E-842C-D427D16B685A}" srcOrd="0" destOrd="0" presId="urn:microsoft.com/office/officeart/2005/8/layout/radial5"/>
    <dgm:cxn modelId="{3C0EEA88-B430-4677-861D-411091075C7F}" type="presParOf" srcId="{9A9C1DC8-F36D-45ED-BDE8-C543656B8202}" destId="{7FF11229-27AC-49B6-BD3B-92D20D671BBA}" srcOrd="4" destOrd="0" presId="urn:microsoft.com/office/officeart/2005/8/layout/radial5"/>
    <dgm:cxn modelId="{6197717D-82C3-4945-BFE2-5038B7400317}" type="presParOf" srcId="{9A9C1DC8-F36D-45ED-BDE8-C543656B8202}" destId="{9B41BEC2-6077-4CDF-B75F-C433D4EE2774}" srcOrd="5" destOrd="0" presId="urn:microsoft.com/office/officeart/2005/8/layout/radial5"/>
    <dgm:cxn modelId="{363A713A-5AA3-4DA2-A437-D94DB6E7DF4C}" type="presParOf" srcId="{9B41BEC2-6077-4CDF-B75F-C433D4EE2774}" destId="{582A4320-06BC-404C-91B9-1901EDD9FA7F}" srcOrd="0" destOrd="0" presId="urn:microsoft.com/office/officeart/2005/8/layout/radial5"/>
    <dgm:cxn modelId="{715B1EB0-8A26-4A84-A603-630EAFFCDEE0}" type="presParOf" srcId="{9A9C1DC8-F36D-45ED-BDE8-C543656B8202}" destId="{0EE87421-9C06-420F-9BBA-6E3E78009F37}" srcOrd="6" destOrd="0" presId="urn:microsoft.com/office/officeart/2005/8/layout/radial5"/>
    <dgm:cxn modelId="{23D6E4DD-E66C-4BC7-A793-86A9B8F96F13}" type="presParOf" srcId="{9A9C1DC8-F36D-45ED-BDE8-C543656B8202}" destId="{B1120C1D-38DC-4421-95E3-955108F6B4E0}" srcOrd="7" destOrd="0" presId="urn:microsoft.com/office/officeart/2005/8/layout/radial5"/>
    <dgm:cxn modelId="{D8B6D475-B672-4D67-8923-518579ACB0E7}" type="presParOf" srcId="{B1120C1D-38DC-4421-95E3-955108F6B4E0}" destId="{B70CF3C0-50FA-4B98-811F-B97BCEAB9826}" srcOrd="0" destOrd="0" presId="urn:microsoft.com/office/officeart/2005/8/layout/radial5"/>
    <dgm:cxn modelId="{1AA5DAE2-A8D9-4F9B-A82B-CB1FE30D1DD3}" type="presParOf" srcId="{9A9C1DC8-F36D-45ED-BDE8-C543656B8202}" destId="{A91F4777-A1AC-475F-9A44-1AF870F8C84C}" srcOrd="8" destOrd="0" presId="urn:microsoft.com/office/officeart/2005/8/layout/radial5"/>
    <dgm:cxn modelId="{70171777-F894-499F-87A0-9CA0DCC2AB1C}" type="presParOf" srcId="{9A9C1DC8-F36D-45ED-BDE8-C543656B8202}" destId="{6460CDD9-53DF-4BE5-A327-6381DFE01ADF}" srcOrd="9" destOrd="0" presId="urn:microsoft.com/office/officeart/2005/8/layout/radial5"/>
    <dgm:cxn modelId="{8DF382E5-BCBA-41A0-9E5E-0D6B4BF0B049}" type="presParOf" srcId="{6460CDD9-53DF-4BE5-A327-6381DFE01ADF}" destId="{FF4065C8-FF31-4F33-BB0A-419BE6CAA67D}" srcOrd="0" destOrd="0" presId="urn:microsoft.com/office/officeart/2005/8/layout/radial5"/>
    <dgm:cxn modelId="{B012AFAB-CDD9-46D3-B965-74F6BF5F82E2}" type="presParOf" srcId="{9A9C1DC8-F36D-45ED-BDE8-C543656B8202}" destId="{C6787860-A1F3-4B68-886E-9787253FEC59}" srcOrd="10" destOrd="0" presId="urn:microsoft.com/office/officeart/2005/8/layout/radial5"/>
    <dgm:cxn modelId="{5E308A37-251C-445B-8D9B-95F1E4B526D8}" type="presParOf" srcId="{9A9C1DC8-F36D-45ED-BDE8-C543656B8202}" destId="{76E57C1C-FE62-4EFB-AFCF-61A738D92D14}" srcOrd="11" destOrd="0" presId="urn:microsoft.com/office/officeart/2005/8/layout/radial5"/>
    <dgm:cxn modelId="{ED2821FB-0525-4CFE-A8FF-D36DF96AC093}" type="presParOf" srcId="{76E57C1C-FE62-4EFB-AFCF-61A738D92D14}" destId="{2EFD1A7A-7A52-403C-A80B-93DFFFA9CFB6}" srcOrd="0" destOrd="0" presId="urn:microsoft.com/office/officeart/2005/8/layout/radial5"/>
    <dgm:cxn modelId="{0F2179DF-EE4A-4F22-ACF1-CB0879B1597E}" type="presParOf" srcId="{9A9C1DC8-F36D-45ED-BDE8-C543656B8202}" destId="{9A336E39-F3EF-4847-8C4B-16C065A7A280}" srcOrd="12" destOrd="0" presId="urn:microsoft.com/office/officeart/2005/8/layout/radial5"/>
    <dgm:cxn modelId="{D677522A-26E1-4D27-B870-80B1EB8F082B}" type="presParOf" srcId="{9A9C1DC8-F36D-45ED-BDE8-C543656B8202}" destId="{58DD2D3D-C58C-400F-B92F-CC7409CC54B3}" srcOrd="13" destOrd="0" presId="urn:microsoft.com/office/officeart/2005/8/layout/radial5"/>
    <dgm:cxn modelId="{87169302-1556-47F5-B7CE-BC02C7381DCF}" type="presParOf" srcId="{58DD2D3D-C58C-400F-B92F-CC7409CC54B3}" destId="{45BFBEDE-F22C-4C25-8A52-EE74CA68B684}" srcOrd="0" destOrd="0" presId="urn:microsoft.com/office/officeart/2005/8/layout/radial5"/>
    <dgm:cxn modelId="{C02C6CCB-97A3-4843-9F6A-19C1BEC2962C}" type="presParOf" srcId="{9A9C1DC8-F36D-45ED-BDE8-C543656B8202}" destId="{746E382F-12B5-46A0-97B5-4793C09E5553}" srcOrd="14" destOrd="0" presId="urn:microsoft.com/office/officeart/2005/8/layout/radial5"/>
    <dgm:cxn modelId="{723E11D5-8955-42AD-A22B-572C515BB50E}" type="presParOf" srcId="{9A9C1DC8-F36D-45ED-BDE8-C543656B8202}" destId="{12248DD2-3822-4109-8E1B-40393488D414}" srcOrd="15" destOrd="0" presId="urn:microsoft.com/office/officeart/2005/8/layout/radial5"/>
    <dgm:cxn modelId="{E1D1DFBC-4A0C-46F2-A4A3-FE3A6862801C}" type="presParOf" srcId="{12248DD2-3822-4109-8E1B-40393488D414}" destId="{C279F6F5-D93D-4205-9280-7B90FC63F2EA}" srcOrd="0" destOrd="0" presId="urn:microsoft.com/office/officeart/2005/8/layout/radial5"/>
    <dgm:cxn modelId="{11E49E3B-0446-46A0-BD49-0A806286E6F4}" type="presParOf" srcId="{9A9C1DC8-F36D-45ED-BDE8-C543656B8202}" destId="{E3DAFAF5-9DC2-4E51-8E2C-BBEF7200AB36}" srcOrd="16" destOrd="0" presId="urn:microsoft.com/office/officeart/2005/8/layout/radial5"/>
    <dgm:cxn modelId="{B3767501-6C51-46DB-B856-D9A14D3648D5}" type="presParOf" srcId="{9A9C1DC8-F36D-45ED-BDE8-C543656B8202}" destId="{C9AC9C86-C5A0-4918-84C6-5F8E95465F4F}" srcOrd="17" destOrd="0" presId="urn:microsoft.com/office/officeart/2005/8/layout/radial5"/>
    <dgm:cxn modelId="{75D9EC3F-6A35-4A43-A691-9E1030B16DD5}" type="presParOf" srcId="{C9AC9C86-C5A0-4918-84C6-5F8E95465F4F}" destId="{2CBD2863-7369-46FA-8A78-27174996DA60}" srcOrd="0" destOrd="0" presId="urn:microsoft.com/office/officeart/2005/8/layout/radial5"/>
    <dgm:cxn modelId="{95831D82-1DDD-40D9-A366-4D7FDC47A93B}" type="presParOf" srcId="{9A9C1DC8-F36D-45ED-BDE8-C543656B8202}" destId="{04929412-4D93-4A02-B724-59B17C2E1B61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CFE7BE-A08A-40F7-A5D2-96353679B0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032C14-B0DF-4076-926B-645A95CE72E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b="1" dirty="0" smtClean="0"/>
            <a:t>?</a:t>
          </a:r>
          <a:endParaRPr lang="ru-RU" b="1" dirty="0"/>
        </a:p>
      </dgm:t>
    </dgm:pt>
    <dgm:pt modelId="{23C7BADE-1459-4B26-AA23-FB05101F61A6}" type="parTrans" cxnId="{BD4047BA-8A1F-4BD6-9545-EC7E494EB060}">
      <dgm:prSet/>
      <dgm:spPr/>
      <dgm:t>
        <a:bodyPr/>
        <a:lstStyle/>
        <a:p>
          <a:endParaRPr lang="ru-RU"/>
        </a:p>
      </dgm:t>
    </dgm:pt>
    <dgm:pt modelId="{93F3FBEB-B536-4A4A-8F99-58F3B815C9F6}" type="sibTrans" cxnId="{BD4047BA-8A1F-4BD6-9545-EC7E494EB060}">
      <dgm:prSet/>
      <dgm:spPr/>
      <dgm:t>
        <a:bodyPr/>
        <a:lstStyle/>
        <a:p>
          <a:endParaRPr lang="ru-RU"/>
        </a:p>
      </dgm:t>
    </dgm:pt>
    <dgm:pt modelId="{68444C11-2193-4DFE-AB04-909DA912D917}" type="pres">
      <dgm:prSet presAssocID="{85CFE7BE-A08A-40F7-A5D2-96353679B0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8D6B91-CEAB-4CDF-8177-85C4568368D0}" type="pres">
      <dgm:prSet presAssocID="{1E032C14-B0DF-4076-926B-645A95CE72E9}" presName="parentText" presStyleLbl="node1" presStyleIdx="0" presStyleCnt="1" custScaleY="1489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B082FC-CFEA-434D-80B1-79F88C41D67B}" type="presOf" srcId="{1E032C14-B0DF-4076-926B-645A95CE72E9}" destId="{488D6B91-CEAB-4CDF-8177-85C4568368D0}" srcOrd="0" destOrd="0" presId="urn:microsoft.com/office/officeart/2005/8/layout/vList2"/>
    <dgm:cxn modelId="{BD4047BA-8A1F-4BD6-9545-EC7E494EB060}" srcId="{85CFE7BE-A08A-40F7-A5D2-96353679B086}" destId="{1E032C14-B0DF-4076-926B-645A95CE72E9}" srcOrd="0" destOrd="0" parTransId="{23C7BADE-1459-4B26-AA23-FB05101F61A6}" sibTransId="{93F3FBEB-B536-4A4A-8F99-58F3B815C9F6}"/>
    <dgm:cxn modelId="{CF41C2ED-D014-4096-AF81-D182D54138F2}" type="presOf" srcId="{85CFE7BE-A08A-40F7-A5D2-96353679B086}" destId="{68444C11-2193-4DFE-AB04-909DA912D917}" srcOrd="0" destOrd="0" presId="urn:microsoft.com/office/officeart/2005/8/layout/vList2"/>
    <dgm:cxn modelId="{CAE531F3-6018-4D0E-8ABB-E7254BF97E94}" type="presParOf" srcId="{68444C11-2193-4DFE-AB04-909DA912D917}" destId="{488D6B91-CEAB-4CDF-8177-85C4568368D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2E7992-3AB1-4772-BE02-26595A7788E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4F4DB3-5D86-4BCA-889E-8092EC860F35}">
      <dgm:prSet/>
      <dgm:spPr/>
      <dgm:t>
        <a:bodyPr/>
        <a:lstStyle/>
        <a:p>
          <a:pPr rtl="0"/>
          <a:r>
            <a:rPr lang="ru-RU" dirty="0" smtClean="0"/>
            <a:t>Атмосферный фронт</a:t>
          </a:r>
          <a:endParaRPr lang="ru-RU" dirty="0"/>
        </a:p>
      </dgm:t>
    </dgm:pt>
    <dgm:pt modelId="{94227C64-CBC6-4D73-B9D7-9876DA601DFA}" type="parTrans" cxnId="{65BDE6B1-0FFB-463C-ABEC-D9F524693CD2}">
      <dgm:prSet/>
      <dgm:spPr/>
      <dgm:t>
        <a:bodyPr/>
        <a:lstStyle/>
        <a:p>
          <a:endParaRPr lang="ru-RU"/>
        </a:p>
      </dgm:t>
    </dgm:pt>
    <dgm:pt modelId="{78563F05-2F46-49DE-B362-93B20F26D19C}" type="sibTrans" cxnId="{65BDE6B1-0FFB-463C-ABEC-D9F524693CD2}">
      <dgm:prSet/>
      <dgm:spPr/>
      <dgm:t>
        <a:bodyPr/>
        <a:lstStyle/>
        <a:p>
          <a:endParaRPr lang="ru-RU"/>
        </a:p>
      </dgm:t>
    </dgm:pt>
    <dgm:pt modelId="{F492CA95-1860-4E06-855B-7A28372D043E}" type="pres">
      <dgm:prSet presAssocID="{DC2E7992-3AB1-4772-BE02-26595A7788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8AC2BE-FF95-4F6D-8A1B-17875D6FA069}" type="pres">
      <dgm:prSet presAssocID="{874F4DB3-5D86-4BCA-889E-8092EC860F35}" presName="linNode" presStyleCnt="0"/>
      <dgm:spPr/>
    </dgm:pt>
    <dgm:pt modelId="{FCB434B5-4D38-4FD7-AA32-B9834073DB28}" type="pres">
      <dgm:prSet presAssocID="{874F4DB3-5D86-4BCA-889E-8092EC860F35}" presName="parentText" presStyleLbl="node1" presStyleIdx="0" presStyleCnt="1" custScaleX="269732" custLinFactNeighborX="-1696" custLinFactNeighborY="3701">
        <dgm:presLayoutVars>
          <dgm:chMax val="1"/>
          <dgm:bulletEnabled val="1"/>
        </dgm:presLayoutVars>
      </dgm:prSet>
      <dgm:spPr>
        <a:prstGeom prst="flowChartDecision">
          <a:avLst/>
        </a:prstGeom>
      </dgm:spPr>
      <dgm:t>
        <a:bodyPr/>
        <a:lstStyle/>
        <a:p>
          <a:endParaRPr lang="ru-RU"/>
        </a:p>
      </dgm:t>
    </dgm:pt>
  </dgm:ptLst>
  <dgm:cxnLst>
    <dgm:cxn modelId="{FEBA0DFD-DD99-40C4-A45C-D8CF119CDE11}" type="presOf" srcId="{DC2E7992-3AB1-4772-BE02-26595A7788E2}" destId="{F492CA95-1860-4E06-855B-7A28372D043E}" srcOrd="0" destOrd="0" presId="urn:microsoft.com/office/officeart/2005/8/layout/vList5"/>
    <dgm:cxn modelId="{65BDE6B1-0FFB-463C-ABEC-D9F524693CD2}" srcId="{DC2E7992-3AB1-4772-BE02-26595A7788E2}" destId="{874F4DB3-5D86-4BCA-889E-8092EC860F35}" srcOrd="0" destOrd="0" parTransId="{94227C64-CBC6-4D73-B9D7-9876DA601DFA}" sibTransId="{78563F05-2F46-49DE-B362-93B20F26D19C}"/>
    <dgm:cxn modelId="{2510C03A-8700-496C-91B5-18CD14199A8C}" type="presOf" srcId="{874F4DB3-5D86-4BCA-889E-8092EC860F35}" destId="{FCB434B5-4D38-4FD7-AA32-B9834073DB28}" srcOrd="0" destOrd="0" presId="urn:microsoft.com/office/officeart/2005/8/layout/vList5"/>
    <dgm:cxn modelId="{5D3E4193-B54E-4432-B231-63929F81400A}" type="presParOf" srcId="{F492CA95-1860-4E06-855B-7A28372D043E}" destId="{868AC2BE-FF95-4F6D-8A1B-17875D6FA069}" srcOrd="0" destOrd="0" presId="urn:microsoft.com/office/officeart/2005/8/layout/vList5"/>
    <dgm:cxn modelId="{6DD5EF50-132D-43C9-93D1-46FDCA65910D}" type="presParOf" srcId="{868AC2BE-FF95-4F6D-8A1B-17875D6FA069}" destId="{FCB434B5-4D38-4FD7-AA32-B9834073DB2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51CB59-AE46-40A5-9242-2EF69492CB80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75BA2B5E-B7E9-4E1F-9F45-D64BDF072F38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3600" b="1" dirty="0" smtClean="0"/>
            <a:t>?</a:t>
          </a:r>
          <a:endParaRPr lang="ru-RU" sz="3600" b="1" dirty="0"/>
        </a:p>
      </dgm:t>
    </dgm:pt>
    <dgm:pt modelId="{085E0C01-C6E5-4240-9E5A-D60BCBFD479E}" type="parTrans" cxnId="{CFC33E8F-8556-4A7B-9DDF-7AA8FC3E51C7}">
      <dgm:prSet/>
      <dgm:spPr/>
      <dgm:t>
        <a:bodyPr/>
        <a:lstStyle/>
        <a:p>
          <a:endParaRPr lang="ru-RU"/>
        </a:p>
      </dgm:t>
    </dgm:pt>
    <dgm:pt modelId="{856D966C-8C80-4222-B09E-3043B6E266AF}" type="sibTrans" cxnId="{CFC33E8F-8556-4A7B-9DDF-7AA8FC3E51C7}">
      <dgm:prSet/>
      <dgm:spPr/>
      <dgm:t>
        <a:bodyPr/>
        <a:lstStyle/>
        <a:p>
          <a:endParaRPr lang="ru-RU"/>
        </a:p>
      </dgm:t>
    </dgm:pt>
    <dgm:pt modelId="{89FD0A24-2A32-4F11-8262-25CC858A4647}" type="pres">
      <dgm:prSet presAssocID="{7F51CB59-AE46-40A5-9242-2EF69492CB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3F62DA-0915-4626-9277-2F06EDD27A06}" type="pres">
      <dgm:prSet presAssocID="{75BA2B5E-B7E9-4E1F-9F45-D64BDF072F38}" presName="parentText" presStyleLbl="node1" presStyleIdx="0" presStyleCnt="1" custScaleY="253827" custLinFactNeighborX="-1961" custLinFactNeighborY="-27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C33E8F-8556-4A7B-9DDF-7AA8FC3E51C7}" srcId="{7F51CB59-AE46-40A5-9242-2EF69492CB80}" destId="{75BA2B5E-B7E9-4E1F-9F45-D64BDF072F38}" srcOrd="0" destOrd="0" parTransId="{085E0C01-C6E5-4240-9E5A-D60BCBFD479E}" sibTransId="{856D966C-8C80-4222-B09E-3043B6E266AF}"/>
    <dgm:cxn modelId="{3E404287-167B-4E79-B139-25A361649A9D}" type="presOf" srcId="{75BA2B5E-B7E9-4E1F-9F45-D64BDF072F38}" destId="{813F62DA-0915-4626-9277-2F06EDD27A06}" srcOrd="0" destOrd="0" presId="urn:microsoft.com/office/officeart/2005/8/layout/vList2"/>
    <dgm:cxn modelId="{B1DA5B07-4F68-4B0E-B424-BDC1CB4A6519}" type="presOf" srcId="{7F51CB59-AE46-40A5-9242-2EF69492CB80}" destId="{89FD0A24-2A32-4F11-8262-25CC858A4647}" srcOrd="0" destOrd="0" presId="urn:microsoft.com/office/officeart/2005/8/layout/vList2"/>
    <dgm:cxn modelId="{E92418F8-8F28-4E02-8058-5D40BD8E6936}" type="presParOf" srcId="{89FD0A24-2A32-4F11-8262-25CC858A4647}" destId="{813F62DA-0915-4626-9277-2F06EDD27A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CFE7BE-A08A-40F7-A5D2-96353679B0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032C14-B0DF-4076-926B-645A95CE72E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dirty="0" smtClean="0"/>
            <a:t>Теплый фронт</a:t>
          </a:r>
          <a:endParaRPr lang="ru-RU" b="1" dirty="0"/>
        </a:p>
      </dgm:t>
    </dgm:pt>
    <dgm:pt modelId="{23C7BADE-1459-4B26-AA23-FB05101F61A6}" type="parTrans" cxnId="{BD4047BA-8A1F-4BD6-9545-EC7E494EB060}">
      <dgm:prSet/>
      <dgm:spPr/>
      <dgm:t>
        <a:bodyPr/>
        <a:lstStyle/>
        <a:p>
          <a:endParaRPr lang="ru-RU"/>
        </a:p>
      </dgm:t>
    </dgm:pt>
    <dgm:pt modelId="{93F3FBEB-B536-4A4A-8F99-58F3B815C9F6}" type="sibTrans" cxnId="{BD4047BA-8A1F-4BD6-9545-EC7E494EB060}">
      <dgm:prSet/>
      <dgm:spPr/>
      <dgm:t>
        <a:bodyPr/>
        <a:lstStyle/>
        <a:p>
          <a:endParaRPr lang="ru-RU"/>
        </a:p>
      </dgm:t>
    </dgm:pt>
    <dgm:pt modelId="{68444C11-2193-4DFE-AB04-909DA912D917}" type="pres">
      <dgm:prSet presAssocID="{85CFE7BE-A08A-40F7-A5D2-96353679B0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8D6B91-CEAB-4CDF-8177-85C4568368D0}" type="pres">
      <dgm:prSet presAssocID="{1E032C14-B0DF-4076-926B-645A95CE72E9}" presName="parentText" presStyleLbl="node1" presStyleIdx="0" presStyleCnt="1" custScaleY="1489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F5D132-D7AA-4BB2-9688-371EBB93A754}" type="presOf" srcId="{85CFE7BE-A08A-40F7-A5D2-96353679B086}" destId="{68444C11-2193-4DFE-AB04-909DA912D917}" srcOrd="0" destOrd="0" presId="urn:microsoft.com/office/officeart/2005/8/layout/vList2"/>
    <dgm:cxn modelId="{BD4047BA-8A1F-4BD6-9545-EC7E494EB060}" srcId="{85CFE7BE-A08A-40F7-A5D2-96353679B086}" destId="{1E032C14-B0DF-4076-926B-645A95CE72E9}" srcOrd="0" destOrd="0" parTransId="{23C7BADE-1459-4B26-AA23-FB05101F61A6}" sibTransId="{93F3FBEB-B536-4A4A-8F99-58F3B815C9F6}"/>
    <dgm:cxn modelId="{D96FAB0F-C1F7-41D5-8280-CB6A48FAB7B6}" type="presOf" srcId="{1E032C14-B0DF-4076-926B-645A95CE72E9}" destId="{488D6B91-CEAB-4CDF-8177-85C4568368D0}" srcOrd="0" destOrd="0" presId="urn:microsoft.com/office/officeart/2005/8/layout/vList2"/>
    <dgm:cxn modelId="{26F6E693-109C-4035-B8DD-93368510511B}" type="presParOf" srcId="{68444C11-2193-4DFE-AB04-909DA912D917}" destId="{488D6B91-CEAB-4CDF-8177-85C4568368D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2E7992-3AB1-4772-BE02-26595A7788E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4F4DB3-5D86-4BCA-889E-8092EC860F35}">
      <dgm:prSet/>
      <dgm:spPr/>
      <dgm:t>
        <a:bodyPr/>
        <a:lstStyle/>
        <a:p>
          <a:pPr rtl="0"/>
          <a:r>
            <a:rPr lang="ru-RU" dirty="0" smtClean="0"/>
            <a:t>Атмосферный фронт</a:t>
          </a:r>
          <a:endParaRPr lang="ru-RU" dirty="0"/>
        </a:p>
      </dgm:t>
    </dgm:pt>
    <dgm:pt modelId="{94227C64-CBC6-4D73-B9D7-9876DA601DFA}" type="parTrans" cxnId="{65BDE6B1-0FFB-463C-ABEC-D9F524693CD2}">
      <dgm:prSet/>
      <dgm:spPr/>
      <dgm:t>
        <a:bodyPr/>
        <a:lstStyle/>
        <a:p>
          <a:endParaRPr lang="ru-RU"/>
        </a:p>
      </dgm:t>
    </dgm:pt>
    <dgm:pt modelId="{78563F05-2F46-49DE-B362-93B20F26D19C}" type="sibTrans" cxnId="{65BDE6B1-0FFB-463C-ABEC-D9F524693CD2}">
      <dgm:prSet/>
      <dgm:spPr/>
      <dgm:t>
        <a:bodyPr/>
        <a:lstStyle/>
        <a:p>
          <a:endParaRPr lang="ru-RU"/>
        </a:p>
      </dgm:t>
    </dgm:pt>
    <dgm:pt modelId="{F492CA95-1860-4E06-855B-7A28372D043E}" type="pres">
      <dgm:prSet presAssocID="{DC2E7992-3AB1-4772-BE02-26595A7788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8AC2BE-FF95-4F6D-8A1B-17875D6FA069}" type="pres">
      <dgm:prSet presAssocID="{874F4DB3-5D86-4BCA-889E-8092EC860F35}" presName="linNode" presStyleCnt="0"/>
      <dgm:spPr/>
    </dgm:pt>
    <dgm:pt modelId="{FCB434B5-4D38-4FD7-AA32-B9834073DB28}" type="pres">
      <dgm:prSet presAssocID="{874F4DB3-5D86-4BCA-889E-8092EC860F35}" presName="parentText" presStyleLbl="node1" presStyleIdx="0" presStyleCnt="1" custScaleX="269732" custLinFactNeighborX="-1696" custLinFactNeighborY="3701">
        <dgm:presLayoutVars>
          <dgm:chMax val="1"/>
          <dgm:bulletEnabled val="1"/>
        </dgm:presLayoutVars>
      </dgm:prSet>
      <dgm:spPr>
        <a:prstGeom prst="flowChartDecision">
          <a:avLst/>
        </a:prstGeom>
      </dgm:spPr>
      <dgm:t>
        <a:bodyPr/>
        <a:lstStyle/>
        <a:p>
          <a:endParaRPr lang="ru-RU"/>
        </a:p>
      </dgm:t>
    </dgm:pt>
  </dgm:ptLst>
  <dgm:cxnLst>
    <dgm:cxn modelId="{65BDE6B1-0FFB-463C-ABEC-D9F524693CD2}" srcId="{DC2E7992-3AB1-4772-BE02-26595A7788E2}" destId="{874F4DB3-5D86-4BCA-889E-8092EC860F35}" srcOrd="0" destOrd="0" parTransId="{94227C64-CBC6-4D73-B9D7-9876DA601DFA}" sibTransId="{78563F05-2F46-49DE-B362-93B20F26D19C}"/>
    <dgm:cxn modelId="{832C063B-B3F2-4910-9D1C-0C918F235C1B}" type="presOf" srcId="{DC2E7992-3AB1-4772-BE02-26595A7788E2}" destId="{F492CA95-1860-4E06-855B-7A28372D043E}" srcOrd="0" destOrd="0" presId="urn:microsoft.com/office/officeart/2005/8/layout/vList5"/>
    <dgm:cxn modelId="{CE99070C-3979-46EA-933E-D30B8DC6B588}" type="presOf" srcId="{874F4DB3-5D86-4BCA-889E-8092EC860F35}" destId="{FCB434B5-4D38-4FD7-AA32-B9834073DB28}" srcOrd="0" destOrd="0" presId="urn:microsoft.com/office/officeart/2005/8/layout/vList5"/>
    <dgm:cxn modelId="{5C4B119D-B290-43A3-98F3-9E81F0D9CFF8}" type="presParOf" srcId="{F492CA95-1860-4E06-855B-7A28372D043E}" destId="{868AC2BE-FF95-4F6D-8A1B-17875D6FA069}" srcOrd="0" destOrd="0" presId="urn:microsoft.com/office/officeart/2005/8/layout/vList5"/>
    <dgm:cxn modelId="{5F2D7EAE-CB1B-4301-A42C-505F1A26588C}" type="presParOf" srcId="{868AC2BE-FF95-4F6D-8A1B-17875D6FA069}" destId="{FCB434B5-4D38-4FD7-AA32-B9834073DB2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51CB59-AE46-40A5-9242-2EF69492CB80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75BA2B5E-B7E9-4E1F-9F45-D64BDF072F38}">
      <dgm:prSet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dirty="0" smtClean="0"/>
            <a:t>Холодный фронт</a:t>
          </a:r>
          <a:endParaRPr lang="ru-RU" b="1" dirty="0"/>
        </a:p>
      </dgm:t>
    </dgm:pt>
    <dgm:pt modelId="{085E0C01-C6E5-4240-9E5A-D60BCBFD479E}" type="parTrans" cxnId="{CFC33E8F-8556-4A7B-9DDF-7AA8FC3E51C7}">
      <dgm:prSet/>
      <dgm:spPr/>
      <dgm:t>
        <a:bodyPr/>
        <a:lstStyle/>
        <a:p>
          <a:endParaRPr lang="ru-RU"/>
        </a:p>
      </dgm:t>
    </dgm:pt>
    <dgm:pt modelId="{856D966C-8C80-4222-B09E-3043B6E266AF}" type="sibTrans" cxnId="{CFC33E8F-8556-4A7B-9DDF-7AA8FC3E51C7}">
      <dgm:prSet/>
      <dgm:spPr/>
      <dgm:t>
        <a:bodyPr/>
        <a:lstStyle/>
        <a:p>
          <a:endParaRPr lang="ru-RU"/>
        </a:p>
      </dgm:t>
    </dgm:pt>
    <dgm:pt modelId="{89FD0A24-2A32-4F11-8262-25CC858A4647}" type="pres">
      <dgm:prSet presAssocID="{7F51CB59-AE46-40A5-9242-2EF69492CB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3F62DA-0915-4626-9277-2F06EDD27A06}" type="pres">
      <dgm:prSet presAssocID="{75BA2B5E-B7E9-4E1F-9F45-D64BDF072F38}" presName="parentText" presStyleLbl="node1" presStyleIdx="0" presStyleCnt="1" custScaleY="161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C33E8F-8556-4A7B-9DDF-7AA8FC3E51C7}" srcId="{7F51CB59-AE46-40A5-9242-2EF69492CB80}" destId="{75BA2B5E-B7E9-4E1F-9F45-D64BDF072F38}" srcOrd="0" destOrd="0" parTransId="{085E0C01-C6E5-4240-9E5A-D60BCBFD479E}" sibTransId="{856D966C-8C80-4222-B09E-3043B6E266AF}"/>
    <dgm:cxn modelId="{7BA539CC-CE34-480B-8CD3-6CBD42C88C18}" type="presOf" srcId="{75BA2B5E-B7E9-4E1F-9F45-D64BDF072F38}" destId="{813F62DA-0915-4626-9277-2F06EDD27A06}" srcOrd="0" destOrd="0" presId="urn:microsoft.com/office/officeart/2005/8/layout/vList2"/>
    <dgm:cxn modelId="{5DA4DE61-C132-4241-AED9-E0CF46929D4A}" type="presOf" srcId="{7F51CB59-AE46-40A5-9242-2EF69492CB80}" destId="{89FD0A24-2A32-4F11-8262-25CC858A4647}" srcOrd="0" destOrd="0" presId="urn:microsoft.com/office/officeart/2005/8/layout/vList2"/>
    <dgm:cxn modelId="{D04CE8D3-7C58-47A9-904A-91671AF47D28}" type="presParOf" srcId="{89FD0A24-2A32-4F11-8262-25CC858A4647}" destId="{813F62DA-0915-4626-9277-2F06EDD27A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FB1D4-F3F5-4C02-B40E-99C09167CF55}">
      <dsp:nvSpPr>
        <dsp:cNvPr id="0" name=""/>
        <dsp:cNvSpPr/>
      </dsp:nvSpPr>
      <dsp:spPr>
        <a:xfrm>
          <a:off x="4065266" y="2388389"/>
          <a:ext cx="961459" cy="961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КОФ</a:t>
          </a:r>
          <a:endParaRPr lang="ru-RU" sz="2200" kern="1200" dirty="0"/>
        </a:p>
      </dsp:txBody>
      <dsp:txXfrm>
        <a:off x="4206068" y="2529191"/>
        <a:ext cx="679855" cy="679855"/>
      </dsp:txXfrm>
    </dsp:sp>
    <dsp:sp modelId="{3D17971F-CC86-4ACC-94CF-6AEACA61DE3A}">
      <dsp:nvSpPr>
        <dsp:cNvPr id="0" name=""/>
        <dsp:cNvSpPr/>
      </dsp:nvSpPr>
      <dsp:spPr>
        <a:xfrm rot="16200000">
          <a:off x="4190077" y="1573543"/>
          <a:ext cx="711837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39112" y="1687957"/>
        <a:ext cx="613768" cy="196138"/>
      </dsp:txXfrm>
    </dsp:sp>
    <dsp:sp modelId="{C91E5179-6092-45BE-9953-F0ABCC927B14}">
      <dsp:nvSpPr>
        <dsp:cNvPr id="0" name=""/>
        <dsp:cNvSpPr/>
      </dsp:nvSpPr>
      <dsp:spPr>
        <a:xfrm>
          <a:off x="2356554" y="267599"/>
          <a:ext cx="4378882" cy="777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?</a:t>
          </a:r>
          <a:endParaRPr lang="ru-RU" sz="2800" b="1" kern="1200" dirty="0"/>
        </a:p>
      </dsp:txBody>
      <dsp:txXfrm>
        <a:off x="2997826" y="381491"/>
        <a:ext cx="3096338" cy="549916"/>
      </dsp:txXfrm>
    </dsp:sp>
    <dsp:sp modelId="{24FB59FB-9D9A-411B-8564-8F95706BD44E}">
      <dsp:nvSpPr>
        <dsp:cNvPr id="0" name=""/>
        <dsp:cNvSpPr/>
      </dsp:nvSpPr>
      <dsp:spPr>
        <a:xfrm rot="19689564">
          <a:off x="5197297" y="2029297"/>
          <a:ext cx="875706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204676" y="2120545"/>
        <a:ext cx="777637" cy="196138"/>
      </dsp:txXfrm>
    </dsp:sp>
    <dsp:sp modelId="{7FF11229-27AC-49B6-BD3B-92D20D671BBA}">
      <dsp:nvSpPr>
        <dsp:cNvPr id="0" name=""/>
        <dsp:cNvSpPr/>
      </dsp:nvSpPr>
      <dsp:spPr>
        <a:xfrm>
          <a:off x="5125049" y="980694"/>
          <a:ext cx="3660252" cy="7846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Солнечная радиация</a:t>
          </a:r>
          <a:endParaRPr lang="ru-RU" sz="1600" b="1" kern="1200" dirty="0"/>
        </a:p>
      </dsp:txBody>
      <dsp:txXfrm>
        <a:off x="5661080" y="1095598"/>
        <a:ext cx="2588190" cy="554803"/>
      </dsp:txXfrm>
    </dsp:sp>
    <dsp:sp modelId="{9B41BEC2-6077-4CDF-B75F-C433D4EE2774}">
      <dsp:nvSpPr>
        <dsp:cNvPr id="0" name=""/>
        <dsp:cNvSpPr/>
      </dsp:nvSpPr>
      <dsp:spPr>
        <a:xfrm rot="21095532">
          <a:off x="5171300" y="2585940"/>
          <a:ext cx="369495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171827" y="2658489"/>
        <a:ext cx="271426" cy="196138"/>
      </dsp:txXfrm>
    </dsp:sp>
    <dsp:sp modelId="{0EE87421-9C06-420F-9BBA-6E3E78009F37}">
      <dsp:nvSpPr>
        <dsp:cNvPr id="0" name=""/>
        <dsp:cNvSpPr/>
      </dsp:nvSpPr>
      <dsp:spPr>
        <a:xfrm>
          <a:off x="5552991" y="1954147"/>
          <a:ext cx="3319498" cy="10416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Циркуляция воздушных масс</a:t>
          </a:r>
          <a:endParaRPr lang="ru-RU" sz="1600" b="1" kern="1200" dirty="0"/>
        </a:p>
      </dsp:txBody>
      <dsp:txXfrm>
        <a:off x="6039120" y="2106689"/>
        <a:ext cx="2347240" cy="736537"/>
      </dsp:txXfrm>
    </dsp:sp>
    <dsp:sp modelId="{B1120C1D-38DC-4421-95E3-955108F6B4E0}">
      <dsp:nvSpPr>
        <dsp:cNvPr id="0" name=""/>
        <dsp:cNvSpPr/>
      </dsp:nvSpPr>
      <dsp:spPr>
        <a:xfrm rot="909041">
          <a:off x="5280883" y="3000332"/>
          <a:ext cx="706695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282587" y="3052895"/>
        <a:ext cx="608626" cy="196138"/>
      </dsp:txXfrm>
    </dsp:sp>
    <dsp:sp modelId="{A91F4777-A1AC-475F-9A44-1AF870F8C84C}">
      <dsp:nvSpPr>
        <dsp:cNvPr id="0" name=""/>
        <dsp:cNvSpPr/>
      </dsp:nvSpPr>
      <dsp:spPr>
        <a:xfrm>
          <a:off x="5467775" y="3289638"/>
          <a:ext cx="3676224" cy="6535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Подстилающая поверхность</a:t>
          </a:r>
          <a:endParaRPr lang="ru-RU" sz="1600" b="1" kern="1200" dirty="0"/>
        </a:p>
      </dsp:txBody>
      <dsp:txXfrm>
        <a:off x="6006146" y="3385348"/>
        <a:ext cx="2599482" cy="462132"/>
      </dsp:txXfrm>
    </dsp:sp>
    <dsp:sp modelId="{6460CDD9-53DF-4BE5-A327-6381DFE01ADF}">
      <dsp:nvSpPr>
        <dsp:cNvPr id="0" name=""/>
        <dsp:cNvSpPr/>
      </dsp:nvSpPr>
      <dsp:spPr>
        <a:xfrm rot="2915400">
          <a:off x="4937840" y="3547754"/>
          <a:ext cx="701627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954441" y="3576357"/>
        <a:ext cx="603558" cy="196138"/>
      </dsp:txXfrm>
    </dsp:sp>
    <dsp:sp modelId="{C6787860-A1F3-4B68-886E-9787253FEC59}">
      <dsp:nvSpPr>
        <dsp:cNvPr id="0" name=""/>
        <dsp:cNvSpPr/>
      </dsp:nvSpPr>
      <dsp:spPr>
        <a:xfrm>
          <a:off x="4194230" y="4219777"/>
          <a:ext cx="3588166" cy="5695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?</a:t>
          </a:r>
          <a:endParaRPr lang="ru-RU" sz="2800" b="1" kern="1200" dirty="0"/>
        </a:p>
      </dsp:txBody>
      <dsp:txXfrm>
        <a:off x="4719705" y="4303180"/>
        <a:ext cx="2537216" cy="402702"/>
      </dsp:txXfrm>
    </dsp:sp>
    <dsp:sp modelId="{76E57C1C-FE62-4EFB-AFCF-61A738D92D14}">
      <dsp:nvSpPr>
        <dsp:cNvPr id="0" name=""/>
        <dsp:cNvSpPr/>
      </dsp:nvSpPr>
      <dsp:spPr>
        <a:xfrm rot="6375408">
          <a:off x="3830886" y="3841628"/>
          <a:ext cx="767722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3893647" y="3859933"/>
        <a:ext cx="669653" cy="196138"/>
      </dsp:txXfrm>
    </dsp:sp>
    <dsp:sp modelId="{9A336E39-F3EF-4847-8C4B-16C065A7A280}">
      <dsp:nvSpPr>
        <dsp:cNvPr id="0" name=""/>
        <dsp:cNvSpPr/>
      </dsp:nvSpPr>
      <dsp:spPr>
        <a:xfrm>
          <a:off x="2402350" y="4720820"/>
          <a:ext cx="3041300" cy="5695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Морские течения</a:t>
          </a:r>
          <a:endParaRPr lang="ru-RU" sz="1600" b="1" kern="1200" dirty="0"/>
        </a:p>
      </dsp:txBody>
      <dsp:txXfrm>
        <a:off x="2847738" y="4804223"/>
        <a:ext cx="2150524" cy="402702"/>
      </dsp:txXfrm>
    </dsp:sp>
    <dsp:sp modelId="{58DD2D3D-C58C-400F-B92F-CC7409CC54B3}">
      <dsp:nvSpPr>
        <dsp:cNvPr id="0" name=""/>
        <dsp:cNvSpPr/>
      </dsp:nvSpPr>
      <dsp:spPr>
        <a:xfrm rot="9427608">
          <a:off x="3075318" y="3164696"/>
          <a:ext cx="765184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3169531" y="3211016"/>
        <a:ext cx="667115" cy="196138"/>
      </dsp:txXfrm>
    </dsp:sp>
    <dsp:sp modelId="{746E382F-12B5-46A0-97B5-4793C09E5553}">
      <dsp:nvSpPr>
        <dsp:cNvPr id="0" name=""/>
        <dsp:cNvSpPr/>
      </dsp:nvSpPr>
      <dsp:spPr>
        <a:xfrm>
          <a:off x="186627" y="3592288"/>
          <a:ext cx="3741134" cy="653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Высота над уровнем моря</a:t>
          </a:r>
          <a:endParaRPr lang="ru-RU" sz="1600" b="1" kern="1200" dirty="0"/>
        </a:p>
      </dsp:txBody>
      <dsp:txXfrm>
        <a:off x="734503" y="3687997"/>
        <a:ext cx="2645382" cy="462122"/>
      </dsp:txXfrm>
    </dsp:sp>
    <dsp:sp modelId="{12248DD2-3822-4109-8E1B-40393488D414}">
      <dsp:nvSpPr>
        <dsp:cNvPr id="0" name=""/>
        <dsp:cNvSpPr/>
      </dsp:nvSpPr>
      <dsp:spPr>
        <a:xfrm rot="11098704">
          <a:off x="3245670" y="2617744"/>
          <a:ext cx="581881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3343554" y="2687378"/>
        <a:ext cx="483812" cy="196138"/>
      </dsp:txXfrm>
    </dsp:sp>
    <dsp:sp modelId="{E3DAFAF5-9DC2-4E51-8E2C-BBEF7200AB36}">
      <dsp:nvSpPr>
        <dsp:cNvPr id="0" name=""/>
        <dsp:cNvSpPr/>
      </dsp:nvSpPr>
      <dsp:spPr>
        <a:xfrm>
          <a:off x="183141" y="2374736"/>
          <a:ext cx="2962773" cy="48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?</a:t>
          </a:r>
          <a:r>
            <a:rPr lang="ru-RU" sz="1600" b="1" kern="1200" dirty="0" smtClean="0"/>
            <a:t> </a:t>
          </a:r>
          <a:endParaRPr lang="ru-RU" sz="1600" b="1" kern="1200" dirty="0"/>
        </a:p>
      </dsp:txBody>
      <dsp:txXfrm>
        <a:off x="617029" y="2446021"/>
        <a:ext cx="2094997" cy="344192"/>
      </dsp:txXfrm>
    </dsp:sp>
    <dsp:sp modelId="{C9AC9C86-C5A0-4918-84C6-5F8E95465F4F}">
      <dsp:nvSpPr>
        <dsp:cNvPr id="0" name=""/>
        <dsp:cNvSpPr/>
      </dsp:nvSpPr>
      <dsp:spPr>
        <a:xfrm rot="12457243">
          <a:off x="2749302" y="2039143"/>
          <a:ext cx="1045729" cy="326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2841783" y="2127255"/>
        <a:ext cx="947660" cy="196138"/>
      </dsp:txXfrm>
    </dsp:sp>
    <dsp:sp modelId="{04929412-4D93-4A02-B724-59B17C2E1B61}">
      <dsp:nvSpPr>
        <dsp:cNvPr id="0" name=""/>
        <dsp:cNvSpPr/>
      </dsp:nvSpPr>
      <dsp:spPr>
        <a:xfrm>
          <a:off x="0" y="980693"/>
          <a:ext cx="3373424" cy="7846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?</a:t>
          </a:r>
          <a:endParaRPr lang="ru-RU" sz="2800" b="1" kern="1200" dirty="0"/>
        </a:p>
      </dsp:txBody>
      <dsp:txXfrm>
        <a:off x="494027" y="1095598"/>
        <a:ext cx="2385370" cy="5548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FB1D4-F3F5-4C02-B40E-99C09167CF55}">
      <dsp:nvSpPr>
        <dsp:cNvPr id="0" name=""/>
        <dsp:cNvSpPr/>
      </dsp:nvSpPr>
      <dsp:spPr>
        <a:xfrm>
          <a:off x="4062907" y="2385273"/>
          <a:ext cx="968156" cy="9681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КОФ</a:t>
          </a:r>
          <a:endParaRPr lang="ru-RU" sz="2200" kern="1200" dirty="0"/>
        </a:p>
      </dsp:txBody>
      <dsp:txXfrm>
        <a:off x="4204690" y="2527056"/>
        <a:ext cx="684590" cy="684590"/>
      </dsp:txXfrm>
    </dsp:sp>
    <dsp:sp modelId="{3D17971F-CC86-4ACC-94CF-6AEACA61DE3A}">
      <dsp:nvSpPr>
        <dsp:cNvPr id="0" name=""/>
        <dsp:cNvSpPr/>
      </dsp:nvSpPr>
      <dsp:spPr>
        <a:xfrm rot="16200000">
          <a:off x="4193811" y="1574312"/>
          <a:ext cx="706347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243187" y="1689523"/>
        <a:ext cx="607595" cy="197503"/>
      </dsp:txXfrm>
    </dsp:sp>
    <dsp:sp modelId="{C91E5179-6092-45BE-9953-F0ABCC927B14}">
      <dsp:nvSpPr>
        <dsp:cNvPr id="0" name=""/>
        <dsp:cNvSpPr/>
      </dsp:nvSpPr>
      <dsp:spPr>
        <a:xfrm>
          <a:off x="2342293" y="269424"/>
          <a:ext cx="4409385" cy="7831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Географическое положение</a:t>
          </a:r>
          <a:endParaRPr lang="ru-RU" sz="1600" b="1" kern="1200" dirty="0"/>
        </a:p>
      </dsp:txBody>
      <dsp:txXfrm>
        <a:off x="2988032" y="384109"/>
        <a:ext cx="3117907" cy="553747"/>
      </dsp:txXfrm>
    </dsp:sp>
    <dsp:sp modelId="{24FB59FB-9D9A-411B-8564-8F95706BD44E}">
      <dsp:nvSpPr>
        <dsp:cNvPr id="0" name=""/>
        <dsp:cNvSpPr/>
      </dsp:nvSpPr>
      <dsp:spPr>
        <a:xfrm rot="19689564">
          <a:off x="5199109" y="2030145"/>
          <a:ext cx="868415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206539" y="2122029"/>
        <a:ext cx="769663" cy="197503"/>
      </dsp:txXfrm>
    </dsp:sp>
    <dsp:sp modelId="{7FF11229-27AC-49B6-BD3B-92D20D671BBA}">
      <dsp:nvSpPr>
        <dsp:cNvPr id="0" name=""/>
        <dsp:cNvSpPr/>
      </dsp:nvSpPr>
      <dsp:spPr>
        <a:xfrm>
          <a:off x="5108608" y="981102"/>
          <a:ext cx="3685748" cy="790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Солнечная радиация</a:t>
          </a:r>
          <a:endParaRPr lang="ru-RU" sz="1600" b="1" kern="1200" dirty="0"/>
        </a:p>
      </dsp:txBody>
      <dsp:txXfrm>
        <a:off x="5648373" y="1096806"/>
        <a:ext cx="2606218" cy="558668"/>
      </dsp:txXfrm>
    </dsp:sp>
    <dsp:sp modelId="{9B41BEC2-6077-4CDF-B75F-C433D4EE2774}">
      <dsp:nvSpPr>
        <dsp:cNvPr id="0" name=""/>
        <dsp:cNvSpPr/>
      </dsp:nvSpPr>
      <dsp:spPr>
        <a:xfrm rot="21095532">
          <a:off x="5171487" y="2585903"/>
          <a:ext cx="359340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172018" y="2658958"/>
        <a:ext cx="260588" cy="197503"/>
      </dsp:txXfrm>
    </dsp:sp>
    <dsp:sp modelId="{0EE87421-9C06-420F-9BBA-6E3E78009F37}">
      <dsp:nvSpPr>
        <dsp:cNvPr id="0" name=""/>
        <dsp:cNvSpPr/>
      </dsp:nvSpPr>
      <dsp:spPr>
        <a:xfrm>
          <a:off x="5537236" y="1951518"/>
          <a:ext cx="3342621" cy="10488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Циркуляция воздушных масс</a:t>
          </a:r>
          <a:endParaRPr lang="ru-RU" sz="1600" b="1" kern="1200" dirty="0"/>
        </a:p>
      </dsp:txBody>
      <dsp:txXfrm>
        <a:off x="6026752" y="2105122"/>
        <a:ext cx="2363589" cy="741668"/>
      </dsp:txXfrm>
    </dsp:sp>
    <dsp:sp modelId="{B1120C1D-38DC-4421-95E3-955108F6B4E0}">
      <dsp:nvSpPr>
        <dsp:cNvPr id="0" name=""/>
        <dsp:cNvSpPr/>
      </dsp:nvSpPr>
      <dsp:spPr>
        <a:xfrm rot="911702">
          <a:off x="5280350" y="2998313"/>
          <a:ext cx="694882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282076" y="3051206"/>
        <a:ext cx="596130" cy="197503"/>
      </dsp:txXfrm>
    </dsp:sp>
    <dsp:sp modelId="{A91F4777-A1AC-475F-9A44-1AF870F8C84C}">
      <dsp:nvSpPr>
        <dsp:cNvPr id="0" name=""/>
        <dsp:cNvSpPr/>
      </dsp:nvSpPr>
      <dsp:spPr>
        <a:xfrm>
          <a:off x="5442168" y="3286142"/>
          <a:ext cx="3701831" cy="65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Подстилающая поверхность</a:t>
          </a:r>
          <a:endParaRPr lang="ru-RU" sz="1600" b="1" kern="1200" dirty="0"/>
        </a:p>
      </dsp:txBody>
      <dsp:txXfrm>
        <a:off x="5984289" y="3382519"/>
        <a:ext cx="2617589" cy="465350"/>
      </dsp:txXfrm>
    </dsp:sp>
    <dsp:sp modelId="{6460CDD9-53DF-4BE5-A327-6381DFE01ADF}">
      <dsp:nvSpPr>
        <dsp:cNvPr id="0" name=""/>
        <dsp:cNvSpPr/>
      </dsp:nvSpPr>
      <dsp:spPr>
        <a:xfrm rot="2915400">
          <a:off x="4940475" y="3545648"/>
          <a:ext cx="696218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957192" y="3574451"/>
        <a:ext cx="597466" cy="197503"/>
      </dsp:txXfrm>
    </dsp:sp>
    <dsp:sp modelId="{C6787860-A1F3-4B68-886E-9787253FEC59}">
      <dsp:nvSpPr>
        <dsp:cNvPr id="0" name=""/>
        <dsp:cNvSpPr/>
      </dsp:nvSpPr>
      <dsp:spPr>
        <a:xfrm>
          <a:off x="4179919" y="4214848"/>
          <a:ext cx="3613160" cy="573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Близость морей и океанов</a:t>
          </a:r>
          <a:endParaRPr lang="ru-RU" sz="1600" b="1" kern="1200" dirty="0"/>
        </a:p>
      </dsp:txBody>
      <dsp:txXfrm>
        <a:off x="4709054" y="4298831"/>
        <a:ext cx="2554890" cy="405509"/>
      </dsp:txXfrm>
    </dsp:sp>
    <dsp:sp modelId="{76E57C1C-FE62-4EFB-AFCF-61A738D92D14}">
      <dsp:nvSpPr>
        <dsp:cNvPr id="0" name=""/>
        <dsp:cNvSpPr/>
      </dsp:nvSpPr>
      <dsp:spPr>
        <a:xfrm rot="6375408">
          <a:off x="3834841" y="3839404"/>
          <a:ext cx="762562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898039" y="3857837"/>
        <a:ext cx="663810" cy="197503"/>
      </dsp:txXfrm>
    </dsp:sp>
    <dsp:sp modelId="{9A336E39-F3EF-4847-8C4B-16C065A7A280}">
      <dsp:nvSpPr>
        <dsp:cNvPr id="0" name=""/>
        <dsp:cNvSpPr/>
      </dsp:nvSpPr>
      <dsp:spPr>
        <a:xfrm>
          <a:off x="2393958" y="4714917"/>
          <a:ext cx="3062485" cy="573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Морские течения</a:t>
          </a:r>
          <a:endParaRPr lang="ru-RU" sz="1600" b="1" kern="1200" dirty="0"/>
        </a:p>
      </dsp:txBody>
      <dsp:txXfrm>
        <a:off x="2842449" y="4798900"/>
        <a:ext cx="2165503" cy="405509"/>
      </dsp:txXfrm>
    </dsp:sp>
    <dsp:sp modelId="{58DD2D3D-C58C-400F-B92F-CC7409CC54B3}">
      <dsp:nvSpPr>
        <dsp:cNvPr id="0" name=""/>
        <dsp:cNvSpPr/>
      </dsp:nvSpPr>
      <dsp:spPr>
        <a:xfrm rot="9427608">
          <a:off x="3083195" y="3162451"/>
          <a:ext cx="757760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178064" y="3209094"/>
        <a:ext cx="659008" cy="197503"/>
      </dsp:txXfrm>
    </dsp:sp>
    <dsp:sp modelId="{746E382F-12B5-46A0-97B5-4793C09E5553}">
      <dsp:nvSpPr>
        <dsp:cNvPr id="0" name=""/>
        <dsp:cNvSpPr/>
      </dsp:nvSpPr>
      <dsp:spPr>
        <a:xfrm>
          <a:off x="179424" y="3588204"/>
          <a:ext cx="3767194" cy="65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Высота над уровнем моря</a:t>
          </a:r>
          <a:endParaRPr lang="ru-RU" sz="1600" b="1" kern="1200" dirty="0"/>
        </a:p>
      </dsp:txBody>
      <dsp:txXfrm>
        <a:off x="731117" y="3684579"/>
        <a:ext cx="2663808" cy="465342"/>
      </dsp:txXfrm>
    </dsp:sp>
    <dsp:sp modelId="{12248DD2-3822-4109-8E1B-40393488D414}">
      <dsp:nvSpPr>
        <dsp:cNvPr id="0" name=""/>
        <dsp:cNvSpPr/>
      </dsp:nvSpPr>
      <dsp:spPr>
        <a:xfrm rot="11098704">
          <a:off x="3256882" y="2617311"/>
          <a:ext cx="572277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355448" y="2687431"/>
        <a:ext cx="473525" cy="197503"/>
      </dsp:txXfrm>
    </dsp:sp>
    <dsp:sp modelId="{E3DAFAF5-9DC2-4E51-8E2C-BBEF7200AB36}">
      <dsp:nvSpPr>
        <dsp:cNvPr id="0" name=""/>
        <dsp:cNvSpPr/>
      </dsp:nvSpPr>
      <dsp:spPr>
        <a:xfrm>
          <a:off x="179412" y="2373761"/>
          <a:ext cx="2983411" cy="490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Рельеф </a:t>
          </a:r>
          <a:endParaRPr lang="ru-RU" sz="1600" b="1" kern="1200" dirty="0"/>
        </a:p>
      </dsp:txBody>
      <dsp:txXfrm>
        <a:off x="616322" y="2445542"/>
        <a:ext cx="2109591" cy="346591"/>
      </dsp:txXfrm>
    </dsp:sp>
    <dsp:sp modelId="{C9AC9C86-C5A0-4918-84C6-5F8E95465F4F}">
      <dsp:nvSpPr>
        <dsp:cNvPr id="0" name=""/>
        <dsp:cNvSpPr/>
      </dsp:nvSpPr>
      <dsp:spPr>
        <a:xfrm rot="12459821">
          <a:off x="2760839" y="2039946"/>
          <a:ext cx="1035800" cy="329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853947" y="2128705"/>
        <a:ext cx="937048" cy="197503"/>
      </dsp:txXfrm>
    </dsp:sp>
    <dsp:sp modelId="{04929412-4D93-4A02-B724-59B17C2E1B61}">
      <dsp:nvSpPr>
        <dsp:cNvPr id="0" name=""/>
        <dsp:cNvSpPr/>
      </dsp:nvSpPr>
      <dsp:spPr>
        <a:xfrm>
          <a:off x="0" y="981101"/>
          <a:ext cx="3396923" cy="7900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Антропогенное воздействие</a:t>
          </a:r>
          <a:endParaRPr lang="ru-RU" sz="1600" b="1" kern="1200" dirty="0"/>
        </a:p>
      </dsp:txBody>
      <dsp:txXfrm>
        <a:off x="497468" y="1096807"/>
        <a:ext cx="2401987" cy="5586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6B91-CEAB-4CDF-8177-85C4568368D0}">
      <dsp:nvSpPr>
        <dsp:cNvPr id="0" name=""/>
        <dsp:cNvSpPr/>
      </dsp:nvSpPr>
      <dsp:spPr>
        <a:xfrm>
          <a:off x="0" y="14807"/>
          <a:ext cx="3429024" cy="118483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?</a:t>
          </a:r>
          <a:endParaRPr lang="ru-RU" sz="3400" b="1" kern="1200" dirty="0"/>
        </a:p>
      </dsp:txBody>
      <dsp:txXfrm>
        <a:off x="57839" y="72646"/>
        <a:ext cx="3313346" cy="10691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434B5-4D38-4FD7-AA32-B9834073DB28}">
      <dsp:nvSpPr>
        <dsp:cNvPr id="0" name=""/>
        <dsp:cNvSpPr/>
      </dsp:nvSpPr>
      <dsp:spPr>
        <a:xfrm>
          <a:off x="68554" y="0"/>
          <a:ext cx="7946835" cy="1398450"/>
        </a:xfrm>
        <a:prstGeom prst="flowChartDecis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Атмосферный фронт</a:t>
          </a:r>
          <a:endParaRPr lang="ru-RU" sz="3200" kern="1200" dirty="0"/>
        </a:p>
      </dsp:txBody>
      <dsp:txXfrm>
        <a:off x="2055263" y="349613"/>
        <a:ext cx="3973417" cy="6992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F62DA-0915-4626-9277-2F06EDD27A06}">
      <dsp:nvSpPr>
        <dsp:cNvPr id="0" name=""/>
        <dsp:cNvSpPr/>
      </dsp:nvSpPr>
      <dsp:spPr>
        <a:xfrm>
          <a:off x="0" y="142877"/>
          <a:ext cx="3643338" cy="979068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?</a:t>
          </a:r>
          <a:endParaRPr lang="ru-RU" sz="3600" b="1" kern="1200" dirty="0"/>
        </a:p>
      </dsp:txBody>
      <dsp:txXfrm>
        <a:off x="47794" y="190671"/>
        <a:ext cx="3547750" cy="8834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6B91-CEAB-4CDF-8177-85C4568368D0}">
      <dsp:nvSpPr>
        <dsp:cNvPr id="0" name=""/>
        <dsp:cNvSpPr/>
      </dsp:nvSpPr>
      <dsp:spPr>
        <a:xfrm>
          <a:off x="0" y="13936"/>
          <a:ext cx="3429024" cy="111513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Теплый фронт</a:t>
          </a:r>
          <a:endParaRPr lang="ru-RU" sz="3200" b="1" kern="1200" dirty="0"/>
        </a:p>
      </dsp:txBody>
      <dsp:txXfrm>
        <a:off x="54436" y="68372"/>
        <a:ext cx="3320152" cy="10062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434B5-4D38-4FD7-AA32-B9834073DB28}">
      <dsp:nvSpPr>
        <dsp:cNvPr id="0" name=""/>
        <dsp:cNvSpPr/>
      </dsp:nvSpPr>
      <dsp:spPr>
        <a:xfrm>
          <a:off x="68554" y="0"/>
          <a:ext cx="7946835" cy="1398450"/>
        </a:xfrm>
        <a:prstGeom prst="flowChartDecis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Атмосферный фронт</a:t>
          </a:r>
          <a:endParaRPr lang="ru-RU" sz="3200" kern="1200" dirty="0"/>
        </a:p>
      </dsp:txBody>
      <dsp:txXfrm>
        <a:off x="2055263" y="349613"/>
        <a:ext cx="3973417" cy="6992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F62DA-0915-4626-9277-2F06EDD27A06}">
      <dsp:nvSpPr>
        <dsp:cNvPr id="0" name=""/>
        <dsp:cNvSpPr/>
      </dsp:nvSpPr>
      <dsp:spPr>
        <a:xfrm>
          <a:off x="0" y="9294"/>
          <a:ext cx="3643338" cy="981543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Холодный фронт</a:t>
          </a:r>
          <a:endParaRPr lang="ru-RU" sz="2600" b="1" kern="1200" dirty="0"/>
        </a:p>
      </dsp:txBody>
      <dsp:txXfrm>
        <a:off x="47915" y="57209"/>
        <a:ext cx="3547508" cy="885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2545D-1494-472D-B970-B27D9E82CAE9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E6E3D-2FA5-401F-BCBE-19CFC69F7A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77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F16868-CB36-4CB1-89F7-A80C88D1D7A2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93D2E38-4DCB-4C1E-A852-2A20610A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3.png"/><Relationship Id="rId18" Type="http://schemas.openxmlformats.org/officeDocument/2006/relationships/diagramColors" Target="../diagrams/colors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slide" Target="slide5.xml"/><Relationship Id="rId17" Type="http://schemas.openxmlformats.org/officeDocument/2006/relationships/diagramQuickStyle" Target="../diagrams/quickStyle5.xml"/><Relationship Id="rId2" Type="http://schemas.openxmlformats.org/officeDocument/2006/relationships/diagramData" Target="../diagrams/data3.xml"/><Relationship Id="rId16" Type="http://schemas.openxmlformats.org/officeDocument/2006/relationships/diagramLayout" Target="../diagrams/layout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Data" Target="../diagrams/data5.xml"/><Relationship Id="rId10" Type="http://schemas.openxmlformats.org/officeDocument/2006/relationships/diagramColors" Target="../diagrams/colors4.xml"/><Relationship Id="rId19" Type="http://schemas.microsoft.com/office/2007/relationships/diagramDrawing" Target="../diagrams/drawing5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image" Target="../media/image3.png"/><Relationship Id="rId18" Type="http://schemas.openxmlformats.org/officeDocument/2006/relationships/diagramColors" Target="../diagrams/colors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slide" Target="slide5.xml"/><Relationship Id="rId17" Type="http://schemas.openxmlformats.org/officeDocument/2006/relationships/diagramQuickStyle" Target="../diagrams/quickStyle8.xml"/><Relationship Id="rId2" Type="http://schemas.openxmlformats.org/officeDocument/2006/relationships/diagramData" Target="../diagrams/data6.xml"/><Relationship Id="rId16" Type="http://schemas.openxmlformats.org/officeDocument/2006/relationships/diagramLayout" Target="../diagrams/layout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Data" Target="../diagrams/data8.xml"/><Relationship Id="rId10" Type="http://schemas.openxmlformats.org/officeDocument/2006/relationships/diagramColors" Target="../diagrams/colors7.xml"/><Relationship Id="rId19" Type="http://schemas.microsoft.com/office/2007/relationships/diagramDrawing" Target="../diagrams/drawing8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8134672" cy="2592288"/>
          </a:xfrm>
        </p:spPr>
        <p:txBody>
          <a:bodyPr>
            <a:noAutofit/>
          </a:bodyPr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 ПРЕЗЕНТАЦИЯ К УРОКУ КУРСА              « ФИЗИЧЕСКАЯ ГЕОГРАФИЯ РОССИИ » </a:t>
            </a:r>
            <a:br>
              <a:rPr lang="ru-RU" sz="3200" cap="none" dirty="0" smtClean="0">
                <a:solidFill>
                  <a:schemeClr val="tx1"/>
                </a:solidFill>
              </a:rPr>
            </a:br>
            <a:r>
              <a:rPr lang="ru-RU" sz="3200" cap="none" dirty="0" smtClean="0">
                <a:solidFill>
                  <a:schemeClr val="tx1"/>
                </a:solidFill>
              </a:rPr>
              <a:t>В 8-ОМ КЛАССЕ НА ТЕМУ «КЛИМАТИЧЕСКИЕ ПОЯСА И ТИПЫ КЛИМАТОВ РОССИИ».</a:t>
            </a:r>
            <a:endParaRPr lang="ru-RU" sz="3200" cap="none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5229200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Автор:   Кабенко Марина Юрьевна</a:t>
            </a:r>
          </a:p>
          <a:p>
            <a:pPr algn="ctr"/>
            <a:r>
              <a:rPr lang="ru-RU" dirty="0" smtClean="0"/>
              <a:t>Должность: Учитель географии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616" y="476672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Муниципальное бюджетное общеобразовательное учреждение </a:t>
            </a:r>
            <a:endParaRPr lang="ru-RU" dirty="0" smtClean="0"/>
          </a:p>
          <a:p>
            <a:pPr algn="ctr"/>
            <a:r>
              <a:rPr lang="ru-RU" dirty="0" smtClean="0"/>
              <a:t>г.Иркутска </a:t>
            </a:r>
            <a:r>
              <a:rPr lang="ru-RU" dirty="0"/>
              <a:t>средняя общеобразовательная школа №71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prototip\Data\Geography\Lessons\atmos\Cycl\Images\5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11113"/>
            <a:ext cx="87757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prototip\Data\Geography\Lessons\atmos\Acycl\Images\a3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11113"/>
            <a:ext cx="87757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prototip\Data\Geography\Lessons\atmos\Acycl\Images\a5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11113"/>
            <a:ext cx="87757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2654296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tx1"/>
                </a:solidFill>
              </a:rPr>
              <a:t>К=О/И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286124"/>
            <a:ext cx="8329642" cy="2840039"/>
          </a:xfrm>
        </p:spPr>
        <p:txBody>
          <a:bodyPr/>
          <a:lstStyle/>
          <a:p>
            <a:r>
              <a:rPr lang="ru-RU" dirty="0" smtClean="0"/>
              <a:t>К – Коэффициент увлажнения</a:t>
            </a:r>
          </a:p>
          <a:p>
            <a:r>
              <a:rPr lang="ru-RU" dirty="0" smtClean="0"/>
              <a:t>О – Годовая сумма осадков</a:t>
            </a:r>
          </a:p>
          <a:p>
            <a:r>
              <a:rPr lang="ru-RU" dirty="0" smtClean="0"/>
              <a:t>И - Испаряемость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Словарная работа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Солнечная радиация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Суммарная солнечная радиация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Радиационный баланс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Атмосферный фронт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Теплый фронт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Холодный фронт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Циклон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Антициклон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Коэффициент увлажнения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Агроклиматические ресурсы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</a:rPr>
              <a:t>Критерии оценки</a:t>
            </a:r>
            <a:endParaRPr lang="ru-RU" sz="7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«5» нет ошибок</a:t>
            </a:r>
          </a:p>
          <a:p>
            <a:r>
              <a:rPr lang="ru-RU" sz="6000" dirty="0" smtClean="0"/>
              <a:t>«4» 1-2 ошибки</a:t>
            </a:r>
          </a:p>
          <a:p>
            <a:r>
              <a:rPr lang="ru-RU" sz="6000" dirty="0" smtClean="0"/>
              <a:t>«3» 3-4 ошибки</a:t>
            </a:r>
          </a:p>
          <a:p>
            <a:r>
              <a:rPr lang="ru-RU" sz="6000" dirty="0" smtClean="0"/>
              <a:t>«2» более 5 ошибок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Домашнее задание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§10 стр. 69-72, атлас стр. 14-15</a:t>
            </a:r>
          </a:p>
          <a:p>
            <a:r>
              <a:rPr lang="ru-RU" dirty="0" smtClean="0"/>
              <a:t>Уметь давать характеристику климатических поясов</a:t>
            </a:r>
          </a:p>
          <a:p>
            <a:r>
              <a:rPr lang="ru-RU" dirty="0" smtClean="0"/>
              <a:t>Используя текст учебника, выявить особенности погоды различных типов климата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Характеристика климатических поясов и типов климата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карт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9144000" cy="57864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Задания для групп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Дать характеристику климатического пояса по плану: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Географическое положение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Температура января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Температура июля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Годовое количество осадков</a:t>
            </a:r>
          </a:p>
          <a:p>
            <a:pPr marL="514350" indent="-514350">
              <a:buNone/>
            </a:pPr>
            <a:r>
              <a:rPr lang="ru-RU" dirty="0" smtClean="0"/>
              <a:t>Используя карту атласа «Климат» стр. 14-15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Практическая работа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Содержимое 9" descr="контурная карта0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600200"/>
            <a:ext cx="4357718" cy="5273417"/>
          </a:xfrm>
        </p:spPr>
      </p:pic>
      <p:pic>
        <p:nvPicPr>
          <p:cNvPr id="11" name="Содержимое 10" descr="контурная карта0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9124" y="1600200"/>
            <a:ext cx="4586658" cy="5257800"/>
          </a:xfrm>
        </p:spPr>
      </p:pic>
      <p:sp>
        <p:nvSpPr>
          <p:cNvPr id="12" name="TextBox 11"/>
          <p:cNvSpPr txBox="1"/>
          <p:nvPr/>
        </p:nvSpPr>
        <p:spPr>
          <a:xfrm>
            <a:off x="500034" y="1071546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ходу выступлений групп выполнение задания 1-2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Климатообразующие факторы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0" y="1357298"/>
          <a:ext cx="9144000" cy="5500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Практическая работа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Содержимое 9" descr="контурная карта0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4950" y="1600200"/>
            <a:ext cx="4345612" cy="5257800"/>
          </a:xfrm>
        </p:spPr>
      </p:pic>
      <p:pic>
        <p:nvPicPr>
          <p:cNvPr id="11" name="Содержимое 10" descr="контурная карта0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600200"/>
            <a:ext cx="4515220" cy="5257800"/>
          </a:xfrm>
        </p:spPr>
      </p:pic>
      <p:sp>
        <p:nvSpPr>
          <p:cNvPr id="6" name="TextBox 5"/>
          <p:cNvSpPr txBox="1"/>
          <p:nvPr/>
        </p:nvSpPr>
        <p:spPr>
          <a:xfrm>
            <a:off x="3929058" y="2571744"/>
            <a:ext cx="2928958" cy="369332"/>
          </a:xfrm>
          <a:custGeom>
            <a:avLst/>
            <a:gdLst>
              <a:gd name="connsiteX0" fmla="*/ 0 w 2928958"/>
              <a:gd name="connsiteY0" fmla="*/ 0 h 369332"/>
              <a:gd name="connsiteX1" fmla="*/ 2928958 w 2928958"/>
              <a:gd name="connsiteY1" fmla="*/ 0 h 369332"/>
              <a:gd name="connsiteX2" fmla="*/ 2928958 w 2928958"/>
              <a:gd name="connsiteY2" fmla="*/ 369332 h 369332"/>
              <a:gd name="connsiteX3" fmla="*/ 0 w 2928958"/>
              <a:gd name="connsiteY3" fmla="*/ 369332 h 369332"/>
              <a:gd name="connsiteX4" fmla="*/ 0 w 2928958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8958" h="369332">
                <a:moveTo>
                  <a:pt x="0" y="0"/>
                </a:moveTo>
                <a:lnTo>
                  <a:pt x="2928958" y="0"/>
                </a:lnTo>
                <a:lnTo>
                  <a:pt x="2928958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</a:rPr>
              <a:t>Арктический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342900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</a:rPr>
              <a:t>Субарктический 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3429000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</a:rPr>
              <a:t>Умеренно континентальный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414338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</a:rPr>
              <a:t>Континентальный 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471488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</a:rPr>
              <a:t>Резко континентальный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16" y="500063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bg1"/>
                </a:solidFill>
              </a:rPr>
              <a:t>Муссонный 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29454" y="2786058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я –  </a:t>
            </a:r>
            <a:r>
              <a:rPr lang="en-US" dirty="0" smtClean="0">
                <a:solidFill>
                  <a:schemeClr val="bg1"/>
                </a:solidFill>
              </a:rPr>
              <a:t>-40°C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8926" y="3143248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и -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8</a:t>
            </a:r>
            <a:r>
              <a:rPr lang="en-US" dirty="0" smtClean="0">
                <a:solidFill>
                  <a:schemeClr val="bg1"/>
                </a:solidFill>
              </a:rPr>
              <a:t>°C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29124" y="364331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О – 400 мм/г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0430" y="228599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я -</a:t>
            </a:r>
            <a:r>
              <a:rPr lang="en-US" dirty="0" smtClean="0">
                <a:solidFill>
                  <a:schemeClr val="bg1"/>
                </a:solidFill>
              </a:rPr>
              <a:t> -32°C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3504" y="2857497"/>
            <a:ext cx="114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О – 200 мм/г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72132" y="235743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и -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0</a:t>
            </a:r>
            <a:r>
              <a:rPr lang="en-US" dirty="0" smtClean="0">
                <a:solidFill>
                  <a:schemeClr val="bg1"/>
                </a:solidFill>
              </a:rPr>
              <a:t>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392906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я -</a:t>
            </a:r>
            <a:r>
              <a:rPr lang="en-US" dirty="0" smtClean="0">
                <a:solidFill>
                  <a:schemeClr val="bg1"/>
                </a:solidFill>
              </a:rPr>
              <a:t> -24°C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57554" y="435769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и -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16</a:t>
            </a:r>
            <a:r>
              <a:rPr lang="en-US" dirty="0" smtClean="0">
                <a:solidFill>
                  <a:schemeClr val="bg1"/>
                </a:solidFill>
              </a:rPr>
              <a:t>°C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29124" y="442913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я -</a:t>
            </a:r>
            <a:r>
              <a:rPr lang="en-US" dirty="0" smtClean="0">
                <a:solidFill>
                  <a:schemeClr val="bg1"/>
                </a:solidFill>
              </a:rPr>
              <a:t> -24°C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72132" y="4714884"/>
            <a:ext cx="9286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</a:rPr>
              <a:t>О – 400 мм/г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72132" y="428625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и -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16</a:t>
            </a:r>
            <a:r>
              <a:rPr lang="en-US" dirty="0" smtClean="0">
                <a:solidFill>
                  <a:schemeClr val="bg1"/>
                </a:solidFill>
              </a:rPr>
              <a:t>°C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29454" y="4714884"/>
            <a:ext cx="9286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</a:rPr>
              <a:t>О – 800 мм/г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29454" y="435769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и -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16</a:t>
            </a:r>
            <a:r>
              <a:rPr lang="en-US" dirty="0" smtClean="0">
                <a:solidFill>
                  <a:schemeClr val="bg1"/>
                </a:solidFill>
              </a:rPr>
              <a:t>°C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43768" y="407194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я -</a:t>
            </a:r>
            <a:r>
              <a:rPr lang="en-US" dirty="0" smtClean="0">
                <a:solidFill>
                  <a:schemeClr val="bg1"/>
                </a:solidFill>
              </a:rPr>
              <a:t> -16°C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728" y="4071942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О – 800 мм/г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1538" y="3000372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и -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16</a:t>
            </a:r>
            <a:r>
              <a:rPr lang="en-US" dirty="0" smtClean="0">
                <a:solidFill>
                  <a:schemeClr val="bg1"/>
                </a:solidFill>
              </a:rPr>
              <a:t>°C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00166" y="271462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ru-RU" dirty="0" smtClean="0">
                <a:solidFill>
                  <a:schemeClr val="bg1"/>
                </a:solidFill>
              </a:rPr>
              <a:t>я -</a:t>
            </a:r>
            <a:r>
              <a:rPr lang="en-US" dirty="0" smtClean="0">
                <a:solidFill>
                  <a:schemeClr val="bg1"/>
                </a:solidFill>
              </a:rPr>
              <a:t> -8°C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14678" y="4714884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О – 600 мм/г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Выводы: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Font typeface="Arial" charset="0"/>
              <a:buNone/>
            </a:pPr>
            <a:r>
              <a:rPr lang="ru-RU" b="1" dirty="0" smtClean="0"/>
              <a:t>	 Главными причинами многообразия климата на территории </a:t>
            </a:r>
            <a:endParaRPr lang="ru-RU" dirty="0" smtClean="0"/>
          </a:p>
          <a:p>
            <a:pPr>
              <a:buFont typeface="Arial" charset="0"/>
              <a:buNone/>
            </a:pPr>
            <a:r>
              <a:rPr lang="ru-RU" b="1" dirty="0" smtClean="0"/>
              <a:t>            России    являются</a:t>
            </a:r>
            <a:endParaRPr lang="ru-RU" dirty="0" smtClean="0"/>
          </a:p>
          <a:p>
            <a:pPr>
              <a:buFont typeface="Arial" charset="0"/>
              <a:buNone/>
            </a:pPr>
            <a:r>
              <a:rPr lang="ru-RU" dirty="0" smtClean="0"/>
              <a:t>            - географическое положение;</a:t>
            </a:r>
          </a:p>
          <a:p>
            <a:pPr>
              <a:buFont typeface="Arial" charset="0"/>
              <a:buNone/>
            </a:pPr>
            <a:r>
              <a:rPr lang="ru-RU" dirty="0" smtClean="0"/>
              <a:t>            - большая протяженность территории с запада на восток;</a:t>
            </a:r>
          </a:p>
          <a:p>
            <a:pPr>
              <a:buFont typeface="Arial" charset="0"/>
              <a:buNone/>
            </a:pPr>
            <a:r>
              <a:rPr lang="ru-RU" dirty="0" smtClean="0"/>
              <a:t>            - особенности рельефа;</a:t>
            </a:r>
          </a:p>
          <a:p>
            <a:pPr>
              <a:buFont typeface="Arial" charset="0"/>
              <a:buNone/>
            </a:pPr>
            <a:r>
              <a:rPr lang="ru-RU" dirty="0" smtClean="0"/>
              <a:t>		  - влияние воздушных масс с океанов</a:t>
            </a:r>
          </a:p>
          <a:p>
            <a:pPr>
              <a:buFont typeface="Arial" charset="0"/>
              <a:buNone/>
            </a:pPr>
            <a:r>
              <a:rPr lang="ru-RU" b="1" dirty="0" smtClean="0"/>
              <a:t>	</a:t>
            </a:r>
            <a:r>
              <a:rPr lang="ru-RU" dirty="0" err="1" smtClean="0"/>
              <a:t>Континентальность</a:t>
            </a:r>
            <a:r>
              <a:rPr lang="ru-RU" dirty="0" smtClean="0"/>
              <a:t> климата нарастает при движении  на  восток.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Климатообразующие факторы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9144000" cy="5500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838" t="37010" r="59280" b="56744"/>
          <a:stretch>
            <a:fillRect/>
          </a:stretch>
        </p:blipFill>
        <p:spPr>
          <a:xfrm>
            <a:off x="357158" y="500042"/>
            <a:ext cx="3684349" cy="1857388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44141" t="43407" r="40625" b="50002"/>
          <a:stretch>
            <a:fillRect/>
          </a:stretch>
        </p:blipFill>
        <p:spPr bwMode="auto">
          <a:xfrm>
            <a:off x="4286248" y="500042"/>
            <a:ext cx="462352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 l="32422" t="67188" r="58789" b="26563"/>
          <a:stretch>
            <a:fillRect/>
          </a:stretch>
        </p:blipFill>
        <p:spPr bwMode="auto">
          <a:xfrm>
            <a:off x="357158" y="3929066"/>
            <a:ext cx="4037164" cy="184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45898" t="67188" r="44727" b="26563"/>
          <a:stretch>
            <a:fillRect/>
          </a:stretch>
        </p:blipFill>
        <p:spPr bwMode="auto">
          <a:xfrm>
            <a:off x="4500562" y="4000504"/>
            <a:ext cx="439811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 l="27148" t="35938" r="40039" b="25781"/>
          <a:stretch>
            <a:fillRect/>
          </a:stretch>
        </p:blipFill>
        <p:spPr bwMode="auto">
          <a:xfrm>
            <a:off x="357158" y="428604"/>
            <a:ext cx="857256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183562" cy="10509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Над Россией чаще всего располагаются…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57224" y="2143116"/>
            <a:ext cx="3214681" cy="642931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Арктический фронт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643570" y="2143116"/>
            <a:ext cx="3074980" cy="714380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Полярный фронт.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857375" y="3143248"/>
            <a:ext cx="714361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86500" y="3214686"/>
            <a:ext cx="71439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5813" y="4214818"/>
            <a:ext cx="3071812" cy="1887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/>
              <a:t>Взаимодействуют </a:t>
            </a:r>
            <a:endParaRPr lang="ru-RU" sz="2800" dirty="0" smtClean="0"/>
          </a:p>
          <a:p>
            <a:pPr algn="ctr">
              <a:defRPr/>
            </a:pPr>
            <a:r>
              <a:rPr lang="ru-RU" sz="2800" dirty="0" smtClean="0"/>
              <a:t>? </a:t>
            </a:r>
            <a:r>
              <a:rPr lang="ru-RU" sz="2800" dirty="0"/>
              <a:t>и </a:t>
            </a:r>
            <a:r>
              <a:rPr lang="ru-RU" sz="2800" dirty="0" smtClean="0"/>
              <a:t>?</a:t>
            </a:r>
          </a:p>
          <a:p>
            <a:pPr algn="ctr">
              <a:defRPr/>
            </a:pPr>
            <a:r>
              <a:rPr lang="ru-RU" sz="2800" dirty="0" smtClean="0"/>
              <a:t> </a:t>
            </a:r>
            <a:r>
              <a:rPr lang="ru-RU" sz="2800" dirty="0"/>
              <a:t>воздушные массы.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14938" y="4214818"/>
            <a:ext cx="29289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/>
              <a:t>Взаимодействуют </a:t>
            </a:r>
            <a:endParaRPr lang="ru-RU" sz="2800" dirty="0" smtClean="0"/>
          </a:p>
          <a:p>
            <a:pPr algn="ctr">
              <a:defRPr/>
            </a:pPr>
            <a:r>
              <a:rPr lang="ru-RU" sz="2800" dirty="0" smtClean="0"/>
              <a:t>? </a:t>
            </a:r>
            <a:r>
              <a:rPr lang="ru-RU" sz="2800" dirty="0"/>
              <a:t>и </a:t>
            </a:r>
            <a:r>
              <a:rPr lang="ru-RU" sz="2800" dirty="0" smtClean="0"/>
              <a:t>?</a:t>
            </a:r>
          </a:p>
          <a:p>
            <a:pPr algn="ctr">
              <a:defRPr/>
            </a:pPr>
            <a:r>
              <a:rPr lang="ru-RU" sz="2800" dirty="0" smtClean="0"/>
              <a:t>воздушные </a:t>
            </a:r>
            <a:r>
              <a:rPr lang="ru-RU" sz="2800" dirty="0"/>
              <a:t>массы.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183562" cy="10509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Над Россией чаще всего располагаются…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57224" y="2143116"/>
            <a:ext cx="3214681" cy="642931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Арктический фронт.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643570" y="2143116"/>
            <a:ext cx="3074980" cy="714380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Полярный фронт.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857375" y="3143248"/>
            <a:ext cx="714361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86500" y="3214686"/>
            <a:ext cx="71439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5813" y="4214818"/>
            <a:ext cx="30718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/>
              <a:t>Взаимодействуют </a:t>
            </a:r>
            <a:endParaRPr lang="ru-RU" sz="2800" dirty="0" smtClean="0"/>
          </a:p>
          <a:p>
            <a:pPr algn="ctr">
              <a:defRPr/>
            </a:pPr>
            <a:r>
              <a:rPr lang="ru-RU" sz="2800" dirty="0"/>
              <a:t>а</a:t>
            </a:r>
            <a:r>
              <a:rPr lang="ru-RU" sz="2800" dirty="0" smtClean="0"/>
              <a:t>рктические  </a:t>
            </a:r>
            <a:r>
              <a:rPr lang="ru-RU" sz="2800" dirty="0"/>
              <a:t>и </a:t>
            </a:r>
            <a:r>
              <a:rPr lang="ru-RU" sz="2800" dirty="0" smtClean="0"/>
              <a:t>умеренные</a:t>
            </a:r>
          </a:p>
          <a:p>
            <a:pPr algn="ctr">
              <a:defRPr/>
            </a:pPr>
            <a:r>
              <a:rPr lang="ru-RU" sz="2800" dirty="0" smtClean="0"/>
              <a:t> </a:t>
            </a:r>
            <a:r>
              <a:rPr lang="ru-RU" sz="2800" dirty="0"/>
              <a:t>воздушные массы.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14938" y="4214818"/>
            <a:ext cx="29289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/>
              <a:t>Взаимодействуют </a:t>
            </a:r>
            <a:endParaRPr lang="ru-RU" sz="2800" dirty="0" smtClean="0"/>
          </a:p>
          <a:p>
            <a:pPr algn="ctr">
              <a:defRPr/>
            </a:pPr>
            <a:r>
              <a:rPr lang="ru-RU" sz="2800" dirty="0" smtClean="0"/>
              <a:t>умеренные и тропические</a:t>
            </a:r>
          </a:p>
          <a:p>
            <a:pPr algn="ctr">
              <a:defRPr/>
            </a:pPr>
            <a:r>
              <a:rPr lang="ru-RU" sz="2800" dirty="0" smtClean="0"/>
              <a:t>воздушные </a:t>
            </a:r>
            <a:r>
              <a:rPr lang="ru-RU" sz="2800" dirty="0"/>
              <a:t>массы.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5214942" y="2428868"/>
          <a:ext cx="3429024" cy="1214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2920" y="530352"/>
          <a:ext cx="8183880" cy="139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Стрелка вправо 5"/>
          <p:cNvSpPr/>
          <p:nvPr/>
        </p:nvSpPr>
        <p:spPr>
          <a:xfrm rot="7611674">
            <a:off x="2576138" y="1866278"/>
            <a:ext cx="758203" cy="324118"/>
          </a:xfrm>
          <a:prstGeom prst="rightArrow">
            <a:avLst>
              <a:gd name="adj1" fmla="val 5397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3001624">
            <a:off x="5797208" y="1840619"/>
            <a:ext cx="896906" cy="3877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10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 l="18750" t="42969" r="50195" b="42188"/>
          <a:stretch>
            <a:fillRect/>
          </a:stretch>
        </p:blipFill>
        <p:spPr bwMode="auto">
          <a:xfrm>
            <a:off x="642938" y="3857625"/>
            <a:ext cx="37861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 l="27539" t="64844" r="41406" b="19531"/>
          <a:stretch>
            <a:fillRect/>
          </a:stretch>
        </p:blipFill>
        <p:spPr bwMode="auto">
          <a:xfrm>
            <a:off x="4857750" y="3857625"/>
            <a:ext cx="378618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Схема 10"/>
          <p:cNvGraphicFramePr/>
          <p:nvPr/>
        </p:nvGraphicFramePr>
        <p:xfrm>
          <a:off x="714348" y="2357430"/>
          <a:ext cx="3643338" cy="128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5214942" y="2500306"/>
          <a:ext cx="3429024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2920" y="530352"/>
          <a:ext cx="8183880" cy="139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Стрелка вправо 5"/>
          <p:cNvSpPr/>
          <p:nvPr/>
        </p:nvSpPr>
        <p:spPr>
          <a:xfrm rot="7611674">
            <a:off x="2406650" y="1951038"/>
            <a:ext cx="1050925" cy="485775"/>
          </a:xfrm>
          <a:prstGeom prst="rightArrow">
            <a:avLst>
              <a:gd name="adj1" fmla="val 5397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3001624">
            <a:off x="5868988" y="2001837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10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 l="18750" t="42969" r="50195" b="42188"/>
          <a:stretch>
            <a:fillRect/>
          </a:stretch>
        </p:blipFill>
        <p:spPr bwMode="auto">
          <a:xfrm>
            <a:off x="642938" y="3857625"/>
            <a:ext cx="37861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 l="27539" t="64844" r="41406" b="19531"/>
          <a:stretch>
            <a:fillRect/>
          </a:stretch>
        </p:blipFill>
        <p:spPr bwMode="auto">
          <a:xfrm>
            <a:off x="4857750" y="3857625"/>
            <a:ext cx="378618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Схема 10"/>
          <p:cNvGraphicFramePr/>
          <p:nvPr/>
        </p:nvGraphicFramePr>
        <p:xfrm>
          <a:off x="714348" y="2643182"/>
          <a:ext cx="3643338" cy="1000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prototip\Data\Geography\Lessons\atmos\Cycl\Images\3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11113"/>
            <a:ext cx="87757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187</TotalTime>
  <Words>361</Words>
  <Application>Microsoft Office PowerPoint</Application>
  <PresentationFormat>On-screen Show (4:3)</PresentationFormat>
  <Paragraphs>119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 ПРЕЗЕНТАЦИЯ К УРОКУ КУРСА              « ФИЗИЧЕСКАЯ ГЕОГРАФИЯ РОССИИ »  В 8-ОМ КЛАССЕ НА ТЕМУ «КЛИМАТИЧЕСКИЕ ПОЯСА И ТИПЫ КЛИМАТОВ РОССИИ».</vt:lpstr>
      <vt:lpstr>Климатообразующие факторы</vt:lpstr>
      <vt:lpstr>Климатообразующие факторы</vt:lpstr>
      <vt:lpstr>PowerPoint Presentation</vt:lpstr>
      <vt:lpstr>Над Россией чаще всего располагаются…</vt:lpstr>
      <vt:lpstr>Над Россией чаще всего располагаются…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К=О/И</vt:lpstr>
      <vt:lpstr>Словарная работа</vt:lpstr>
      <vt:lpstr>Критерии оценки</vt:lpstr>
      <vt:lpstr>Домашнее задание</vt:lpstr>
      <vt:lpstr>Характеристика климатических поясов и типов климата </vt:lpstr>
      <vt:lpstr>Задания для групп</vt:lpstr>
      <vt:lpstr>Практическая работа</vt:lpstr>
      <vt:lpstr>Практическая работа</vt:lpstr>
      <vt:lpstr>Выводы:</vt:lpstr>
    </vt:vector>
  </TitlesOfParts>
  <Company>DreamLair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 урока</dc:title>
  <dc:creator>Дарья</dc:creator>
  <cp:lastModifiedBy>Daria Zimina</cp:lastModifiedBy>
  <cp:revision>21</cp:revision>
  <dcterms:created xsi:type="dcterms:W3CDTF">2010-10-22T11:40:04Z</dcterms:created>
  <dcterms:modified xsi:type="dcterms:W3CDTF">2015-04-14T17:44:38Z</dcterms:modified>
</cp:coreProperties>
</file>