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335" r:id="rId4"/>
    <p:sldId id="259" r:id="rId5"/>
    <p:sldId id="260" r:id="rId6"/>
    <p:sldId id="336" r:id="rId7"/>
    <p:sldId id="308" r:id="rId8"/>
    <p:sldId id="309" r:id="rId9"/>
    <p:sldId id="337" r:id="rId10"/>
    <p:sldId id="310" r:id="rId11"/>
    <p:sldId id="338" r:id="rId12"/>
    <p:sldId id="339" r:id="rId13"/>
    <p:sldId id="340" r:id="rId14"/>
    <p:sldId id="311" r:id="rId15"/>
    <p:sldId id="342" r:id="rId16"/>
    <p:sldId id="341" r:id="rId17"/>
    <p:sldId id="343" r:id="rId18"/>
    <p:sldId id="344" r:id="rId19"/>
    <p:sldId id="345" r:id="rId20"/>
    <p:sldId id="347" r:id="rId21"/>
    <p:sldId id="348" r:id="rId22"/>
    <p:sldId id="351" r:id="rId23"/>
    <p:sldId id="357" r:id="rId24"/>
    <p:sldId id="352" r:id="rId25"/>
    <p:sldId id="353" r:id="rId26"/>
    <p:sldId id="354" r:id="rId27"/>
    <p:sldId id="355" r:id="rId28"/>
    <p:sldId id="356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106" d="100"/>
          <a:sy n="10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5223-F6F6-4D8C-A94E-24E07642611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7C52-468D-4D60-A8BE-3F7C87FB1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4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6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2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9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99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1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2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5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7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7C52-468D-4D60-A8BE-3F7C87FB16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DA0850-A112-4D91-8CEA-A9F1E12728AD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478761E-961F-4C84-9E59-036B4A111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2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581400"/>
          </a:xfrm>
          <a:prstGeom prst="rect">
            <a:avLst/>
          </a:prstGeom>
          <a:gradFill>
            <a:gsLst>
              <a:gs pos="0">
                <a:schemeClr val="bg1">
                  <a:alpha val="52000"/>
                </a:schemeClr>
              </a:gs>
              <a:gs pos="9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daharu\Pictures\Camera\IMG_20130515_17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62400" y="3886200"/>
            <a:ext cx="76200" cy="29718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229600" cy="144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POKOK KAIDAH FUNDAMENTAL BANGSAKU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(Hal yang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sering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terlupakan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oleh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anak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muda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)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2436812"/>
            <a:ext cx="8382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928914"/>
            <a:ext cx="8382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304800"/>
            <a:ext cx="304800" cy="3048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304800" cy="3048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2514600"/>
            <a:ext cx="82296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>Penyaji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> :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>Yuliana T. S.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2" name="Picture 2" descr="C:\Users\Sadaharu\Downloads\warte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334000"/>
            <a:ext cx="3048000" cy="1524000"/>
          </a:xfrm>
          <a:prstGeom prst="rect">
            <a:avLst/>
          </a:prstGeom>
          <a:noFill/>
        </p:spPr>
      </p:pic>
      <p:pic>
        <p:nvPicPr>
          <p:cNvPr id="1027" name="Picture 3" descr="C:\Users\Sadaharu\Downloads\business-8p85wberkah-jaya-rumah-makan-pad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534899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POKOK PEMBUKAAN UUD’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12648" y="1600200"/>
            <a:ext cx="7845552" cy="350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Disadari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tidak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pembukaan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UUD’45 yang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baca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setiap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senin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memiliki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makna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begitu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sejarah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perumusannya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maupun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arti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harafiah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tiap2 kata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dalamnya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Mari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kupas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secara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lebih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detail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terkandung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tiap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alineanya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POKOK PEMBUKAAN UUD’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63250" y="1447800"/>
            <a:ext cx="51816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Alinea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Pertama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94810"/>
            <a:ext cx="760501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Bahwa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sesungguhnya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itu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ialah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segala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oleh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sebab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itu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penjajahan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dunia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dihapuskan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karena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tidak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sesuai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perikemanusiaan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peri-keadilan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6990" y="4267200"/>
            <a:ext cx="760501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Intisari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Njajah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le...”,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pesene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simbah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penjajahan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secara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fisik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ataupun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penjajahan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lainnya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ekonomi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sosial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maupun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politik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).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DERP BERPIKIR KRITIS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842450" y="2187604"/>
            <a:ext cx="4038600" cy="1219200"/>
          </a:xfrm>
          <a:prstGeom prst="wedgeRoundRectCallout">
            <a:avLst>
              <a:gd name="adj1" fmla="val -20989"/>
              <a:gd name="adj2" fmla="val 600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286" r="27921" b="23295"/>
          <a:stretch/>
        </p:blipFill>
        <p:spPr>
          <a:xfrm>
            <a:off x="1541248" y="3733800"/>
            <a:ext cx="1447800" cy="15240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72594" y="2187604"/>
            <a:ext cx="4365656" cy="12647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Penjajahan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ekonomi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sosial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politik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seperti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</a:t>
            </a:r>
            <a:r>
              <a:rPr lang="en-US" sz="2000" b="1" dirty="0" smtClean="0"/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50" y="3678725"/>
            <a:ext cx="1447800" cy="152866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6096000" y="2340004"/>
            <a:ext cx="1981200" cy="990600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0" y="2456473"/>
            <a:ext cx="2057400" cy="7078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Ee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ee</a:t>
            </a:r>
            <a:r>
              <a:rPr lang="en-US" sz="2400" b="1" dirty="0" smtClean="0"/>
              <a:t>… e…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DERP BERPIKIR KRITIS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10138"/>
            <a:ext cx="1447800" cy="152866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000359" y="1968594"/>
            <a:ext cx="2857641" cy="1793423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966650" y="2314217"/>
            <a:ext cx="2967550" cy="128151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Bisakah</a:t>
            </a:r>
            <a:r>
              <a:rPr lang="en-US" sz="2400" b="1" dirty="0" smtClean="0"/>
              <a:t> kalian </a:t>
            </a:r>
            <a:r>
              <a:rPr lang="en-US" sz="2400" b="1" dirty="0" err="1" smtClean="0"/>
              <a:t>membantuku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menjawab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pertanyaan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Derp</a:t>
            </a:r>
            <a:r>
              <a:rPr lang="en-US" sz="2400" b="1" dirty="0" smtClean="0"/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118" name="AutoShape 6" descr="https://fbcdn-sphotos-b-a.akamaihd.net/hphotos-ak-frc3/t1/1460154_396188463845236_155444702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5065"/>
            <a:ext cx="1194975" cy="1347135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228600" y="1656621"/>
            <a:ext cx="8534400" cy="2762979"/>
          </a:xfrm>
          <a:prstGeom prst="wedgeRoundRectCallout">
            <a:avLst>
              <a:gd name="adj1" fmla="val -33445"/>
              <a:gd name="adj2" fmla="val 600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81000" y="1762507"/>
            <a:ext cx="8077200" cy="255176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Apakah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menggunakan</a:t>
            </a:r>
            <a:r>
              <a:rPr lang="en-US" sz="2400" b="1" dirty="0" smtClean="0"/>
              <a:t> produk2 </a:t>
            </a:r>
            <a:r>
              <a:rPr lang="en-US" sz="2400" b="1" dirty="0" err="1" smtClean="0"/>
              <a:t>indonesia</a:t>
            </a:r>
            <a:r>
              <a:rPr lang="en-US" sz="2400" b="1" dirty="0" smtClean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Ketika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menggantungkan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perekonomiannya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produksi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pertanian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elektronik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pembukaan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lapangan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dll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perekonomian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lain,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dikatakan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tsb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terjajah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ekonomi</a:t>
            </a:r>
            <a:r>
              <a:rPr lang="en-US" sz="2400" b="1" dirty="0" smtClean="0"/>
              <a:t>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118" name="AutoShape 6" descr="https://fbcdn-sphotos-b-a.akamaihd.net/hphotos-ak-frc3/t1/1460154_396188463845236_155444702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5065"/>
            <a:ext cx="1194975" cy="1347135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228600" y="1656621"/>
            <a:ext cx="8534400" cy="2762979"/>
          </a:xfrm>
          <a:prstGeom prst="wedgeRoundRectCallout">
            <a:avLst>
              <a:gd name="adj1" fmla="val -33445"/>
              <a:gd name="adj2" fmla="val 600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81000" y="1762507"/>
            <a:ext cx="8077200" cy="255176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Apakah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melihat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indonesia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berbuat</a:t>
            </a:r>
            <a:r>
              <a:rPr lang="en-US" sz="2400" b="1" dirty="0" smtClean="0"/>
              <a:t> apa2 </a:t>
            </a:r>
            <a:r>
              <a:rPr lang="en-US" sz="2400" b="1" dirty="0" err="1" smtClean="0"/>
              <a:t>ketika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lain </a:t>
            </a:r>
            <a:r>
              <a:rPr lang="en-US" sz="2400" b="1" dirty="0" err="1" smtClean="0"/>
              <a:t>mencuranginya</a:t>
            </a:r>
            <a:r>
              <a:rPr lang="en-US" sz="2400" b="1" dirty="0" smtClean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Ketika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terang2an </a:t>
            </a:r>
            <a:r>
              <a:rPr lang="en-US" sz="2400" b="1" dirty="0" err="1" smtClean="0"/>
              <a:t>mencuri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tangkapan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ikan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menyadap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telekomunikasi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sejenisnya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lain,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tsb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terjajah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118" name="AutoShape 6" descr="https://fbcdn-sphotos-b-a.akamaihd.net/hphotos-ak-frc3/t1/1460154_396188463845236_155444702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1194975" cy="1347135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228600" y="1656621"/>
            <a:ext cx="8305800" cy="1924779"/>
          </a:xfrm>
          <a:prstGeom prst="wedgeRoundRectCallout">
            <a:avLst>
              <a:gd name="adj1" fmla="val -33445"/>
              <a:gd name="adj2" fmla="val 600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81000" y="1762507"/>
            <a:ext cx="7860846" cy="28332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Kondisi2 </a:t>
            </a:r>
            <a:r>
              <a:rPr lang="en-US" sz="2000" b="1" dirty="0" err="1" smtClean="0"/>
              <a:t>tsb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berubah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bergantung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generasi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muda</a:t>
            </a:r>
            <a:r>
              <a:rPr lang="en-US" sz="2000" b="1" dirty="0" smtClean="0"/>
              <a:t>… 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meneruskan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tradisi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tsb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ingin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mengubahnya</a:t>
            </a:r>
            <a:r>
              <a:rPr lang="en-US" sz="2000" b="1" dirty="0" smtClean="0"/>
              <a:t>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POKOK PEMBUKAAN UUD’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63250" y="1447800"/>
            <a:ext cx="51816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Alinea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Kedua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94810"/>
            <a:ext cx="76050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“Dan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perjuangan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pergerakan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telah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sampailah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kepada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saatyang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berbahagia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selamat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sentausa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mengantarkan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depanpintu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gerbang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Negara Indonesia,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merdeka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bersatu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berdaulat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adil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makmur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6990" y="4724400"/>
            <a:ext cx="7605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Intisari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penekanan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bersatu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”, 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berdaulat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”, 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makmur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cita2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ingin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dicapai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diperolehnya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penjajah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POKOK PEMBUKAAN UUD’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63250" y="1447800"/>
            <a:ext cx="51816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Alinea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Ketiga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94810"/>
            <a:ext cx="7605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berkat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rakhmat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Allah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Maha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Kuasa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didorongkan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oleh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keinginan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luhur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supaya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berkehidupan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kebangsaan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bebas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menyatakan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kemerdekaannya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6990" y="4318337"/>
            <a:ext cx="7605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Intisari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ucapan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syukur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Allah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Kuasa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tercapainya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Ojo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ndonga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Kuoso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le…”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pesene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simbah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POKOK PEMBUKAAN UUD’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63250" y="1447800"/>
            <a:ext cx="51816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Alinea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Keempat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94810"/>
            <a:ext cx="7605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“…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untuk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membentuk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suatu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Pemerintah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Negara Indonesia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melindungi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segenap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seluruh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tumpah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darah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untuk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memajukan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kesejahteraan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umum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mencerdaskan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kehidupan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ikut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melaksanakan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ketertiban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dunia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berdasarkan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perdamaian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abadi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keadilan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sosial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…”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6990" y="5080337"/>
            <a:ext cx="7605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Intisari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baca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sendiri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detail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tujuan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mengisi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Outline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Presentasi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362200" y="1706380"/>
            <a:ext cx="5715000" cy="711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Rasa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Syukur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atas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Kemerdekaan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8400" y="2667000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4265612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362200" y="3427412"/>
            <a:ext cx="5715000" cy="711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Pokok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Pikiran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Pembukaan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UUD’45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62200" y="4981392"/>
            <a:ext cx="5715000" cy="711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Cita2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Berdasar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Pancasila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5942012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adaharu\Downloads\MC9004396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28" y="1752600"/>
            <a:ext cx="1574418" cy="1371600"/>
          </a:xfrm>
          <a:prstGeom prst="rect">
            <a:avLst/>
          </a:prstGeom>
          <a:noFill/>
        </p:spPr>
      </p:pic>
      <p:pic>
        <p:nvPicPr>
          <p:cNvPr id="1027" name="Picture 3" descr="C:\Users\Sadaharu\Downloads\MP900399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1343285" cy="107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adaharu\Downloads\MP900390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1" y="4933950"/>
            <a:ext cx="137160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1722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POKOK PEMBUKAAN UUD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676400" y="2187604"/>
            <a:ext cx="4567750" cy="1219200"/>
          </a:xfrm>
          <a:prstGeom prst="wedgeRoundRectCallout">
            <a:avLst>
              <a:gd name="adj1" fmla="val -20989"/>
              <a:gd name="adj2" fmla="val 600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286" r="27921" b="23295"/>
          <a:stretch/>
        </p:blipFill>
        <p:spPr>
          <a:xfrm>
            <a:off x="2375198" y="3733800"/>
            <a:ext cx="1447800" cy="15240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806544" y="2187604"/>
            <a:ext cx="4365656" cy="12647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Detail </a:t>
            </a:r>
            <a:r>
              <a:rPr lang="en-US" sz="2000" b="1" dirty="0" err="1" smtClean="0"/>
              <a:t>penjabaran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alinea</a:t>
            </a:r>
            <a:r>
              <a:rPr lang="en-US" sz="2000" b="1" dirty="0" smtClean="0"/>
              <a:t> 4 </a:t>
            </a:r>
            <a:r>
              <a:rPr lang="en-US" sz="2000" b="1" dirty="0" err="1" smtClean="0"/>
              <a:t>bisa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dibaca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hal</a:t>
            </a:r>
            <a:r>
              <a:rPr lang="en-US" sz="2000" b="1" dirty="0" smtClean="0"/>
              <a:t> 46-49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PERWUJUDAN PEMB. UUD 45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1711137"/>
            <a:ext cx="760501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Lalu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perwujudan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pembukaan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UUD’ 45?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Mudah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sekali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bayangkan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saja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negeri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impian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ingin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kalian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huni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 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Contoh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Gampang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kerja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Gampang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demo?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kekerasan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Semua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orang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secara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keseluruhan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bahagia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Mewujudkan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impian2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tugas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sebagai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manifestasi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pembukaan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UUD’ 45…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286" r="27921" b="23295"/>
          <a:stretch/>
        </p:blipFill>
        <p:spPr>
          <a:xfrm flipH="1">
            <a:off x="7125931" y="4941683"/>
            <a:ext cx="1219200" cy="12954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143000" y="4876800"/>
            <a:ext cx="58293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marR="0" lvl="0" indent="-6350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Saya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ingin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pacar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cewek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korea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!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2625" marR="0" lvl="1" indent="-4651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4"/>
              </a:buBlip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1711137"/>
            <a:ext cx="760501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kedaulatan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disebutkan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 45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(2)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(3)? 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Coba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saksikan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kejadian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berikut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1711137"/>
            <a:ext cx="760501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kedaulatan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disebutkan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 45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(2)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(3)? 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Coba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saksikan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kejadian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berikut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</p:txBody>
      </p:sp>
      <p:pic>
        <p:nvPicPr>
          <p:cNvPr id="11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19600"/>
            <a:ext cx="938657" cy="991249"/>
          </a:xfrm>
          <a:prstGeom prst="rect">
            <a:avLst/>
          </a:prstGeom>
          <a:noFill/>
        </p:spPr>
      </p:pic>
      <p:pic>
        <p:nvPicPr>
          <p:cNvPr id="13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143" y="4953000"/>
            <a:ext cx="938657" cy="991249"/>
          </a:xfrm>
          <a:prstGeom prst="rect">
            <a:avLst/>
          </a:prstGeom>
          <a:noFill/>
        </p:spPr>
      </p:pic>
      <p:pic>
        <p:nvPicPr>
          <p:cNvPr id="14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938657" cy="991249"/>
          </a:xfrm>
          <a:prstGeom prst="rect">
            <a:avLst/>
          </a:prstGeom>
          <a:noFill/>
        </p:spPr>
      </p:pic>
      <p:pic>
        <p:nvPicPr>
          <p:cNvPr id="15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4495151"/>
            <a:ext cx="914562" cy="915049"/>
          </a:xfrm>
          <a:prstGeom prst="rect">
            <a:avLst/>
          </a:prstGeom>
          <a:noFill/>
        </p:spPr>
      </p:pic>
      <p:pic>
        <p:nvPicPr>
          <p:cNvPr id="17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4952351"/>
            <a:ext cx="914562" cy="915049"/>
          </a:xfrm>
          <a:prstGeom prst="rect">
            <a:avLst/>
          </a:prstGeom>
          <a:noFill/>
        </p:spPr>
      </p:pic>
      <p:pic>
        <p:nvPicPr>
          <p:cNvPr id="18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5561951"/>
            <a:ext cx="914562" cy="915049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 flipH="1">
            <a:off x="1600199" y="3657600"/>
            <a:ext cx="4343401" cy="1143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keturunan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bangsawan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manut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aja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sama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gue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Indonesia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harus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masuk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pasar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bebas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5"/>
              </a:buBlip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9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1711137"/>
            <a:ext cx="760501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kedaulatan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disebutkan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 45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(2)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(3)? 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Coba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saksikan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kejadian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berikut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</p:txBody>
      </p:sp>
      <p:pic>
        <p:nvPicPr>
          <p:cNvPr id="11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19600"/>
            <a:ext cx="938657" cy="991249"/>
          </a:xfrm>
          <a:prstGeom prst="rect">
            <a:avLst/>
          </a:prstGeom>
          <a:noFill/>
        </p:spPr>
      </p:pic>
      <p:pic>
        <p:nvPicPr>
          <p:cNvPr id="13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143" y="4953000"/>
            <a:ext cx="938657" cy="991249"/>
          </a:xfrm>
          <a:prstGeom prst="rect">
            <a:avLst/>
          </a:prstGeom>
          <a:noFill/>
        </p:spPr>
      </p:pic>
      <p:pic>
        <p:nvPicPr>
          <p:cNvPr id="14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938657" cy="991249"/>
          </a:xfrm>
          <a:prstGeom prst="rect">
            <a:avLst/>
          </a:prstGeom>
          <a:noFill/>
        </p:spPr>
      </p:pic>
      <p:pic>
        <p:nvPicPr>
          <p:cNvPr id="15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4495151"/>
            <a:ext cx="914562" cy="915049"/>
          </a:xfrm>
          <a:prstGeom prst="rect">
            <a:avLst/>
          </a:prstGeom>
          <a:noFill/>
        </p:spPr>
      </p:pic>
      <p:pic>
        <p:nvPicPr>
          <p:cNvPr id="17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4952351"/>
            <a:ext cx="914562" cy="915049"/>
          </a:xfrm>
          <a:prstGeom prst="rect">
            <a:avLst/>
          </a:prstGeom>
          <a:noFill/>
        </p:spPr>
      </p:pic>
      <p:pic>
        <p:nvPicPr>
          <p:cNvPr id="18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5561951"/>
            <a:ext cx="914562" cy="915049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 flipH="1">
            <a:off x="2514600" y="3505200"/>
            <a:ext cx="5884066" cy="1143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6350" marR="0" lvl="0" indent="-6350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ngomong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gua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keturunan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Joko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Pinter,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berdasarkan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terawangan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saya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Indonesia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tidak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cocok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kerja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pasar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bebas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5"/>
              </a:buBlip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1711137"/>
            <a:ext cx="760501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kedaulatan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disebutkan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 45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(2)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(3)? 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Coba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saksikan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kejadian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berikut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</p:txBody>
      </p:sp>
      <p:pic>
        <p:nvPicPr>
          <p:cNvPr id="11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19600"/>
            <a:ext cx="938657" cy="991249"/>
          </a:xfrm>
          <a:prstGeom prst="rect">
            <a:avLst/>
          </a:prstGeom>
          <a:noFill/>
        </p:spPr>
      </p:pic>
      <p:pic>
        <p:nvPicPr>
          <p:cNvPr id="13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143" y="4953000"/>
            <a:ext cx="938657" cy="991249"/>
          </a:xfrm>
          <a:prstGeom prst="rect">
            <a:avLst/>
          </a:prstGeom>
          <a:noFill/>
        </p:spPr>
      </p:pic>
      <p:pic>
        <p:nvPicPr>
          <p:cNvPr id="14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938657" cy="991249"/>
          </a:xfrm>
          <a:prstGeom prst="rect">
            <a:avLst/>
          </a:prstGeom>
          <a:noFill/>
        </p:spPr>
      </p:pic>
      <p:pic>
        <p:nvPicPr>
          <p:cNvPr id="15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4495151"/>
            <a:ext cx="914562" cy="915049"/>
          </a:xfrm>
          <a:prstGeom prst="rect">
            <a:avLst/>
          </a:prstGeom>
          <a:noFill/>
        </p:spPr>
      </p:pic>
      <p:pic>
        <p:nvPicPr>
          <p:cNvPr id="17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4952351"/>
            <a:ext cx="914562" cy="915049"/>
          </a:xfrm>
          <a:prstGeom prst="rect">
            <a:avLst/>
          </a:prstGeom>
          <a:noFill/>
        </p:spPr>
      </p:pic>
      <p:pic>
        <p:nvPicPr>
          <p:cNvPr id="18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5561951"/>
            <a:ext cx="914562" cy="915049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 flipH="1">
            <a:off x="1202534" y="3429000"/>
            <a:ext cx="3140866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350" marR="0" lvl="0" indent="-6350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nantang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huh, </a:t>
            </a:r>
          </a:p>
          <a:p>
            <a:pPr marL="6350" marR="0" lvl="0" indent="-6350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tonjok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bonyok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5"/>
              </a:buBlip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 flipH="1">
            <a:off x="3886200" y="3886200"/>
            <a:ext cx="329326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350" marR="0" lvl="0" indent="-6350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Cih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</a:p>
          <a:p>
            <a:pPr marL="6350" marR="0" lvl="0" indent="-6350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santet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entar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tau rasa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5"/>
              </a:buBlip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0" y="1711137"/>
            <a:ext cx="760501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kedaulatan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rakyat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disebutkan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UUD 45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(2)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(3)? </a:t>
            </a:r>
          </a:p>
          <a:p>
            <a:pPr marL="6350" indent="-6350" algn="just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Coba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saksikan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kejadian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berikut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</p:txBody>
      </p:sp>
      <p:pic>
        <p:nvPicPr>
          <p:cNvPr id="11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19600"/>
            <a:ext cx="938657" cy="991249"/>
          </a:xfrm>
          <a:prstGeom prst="rect">
            <a:avLst/>
          </a:prstGeom>
          <a:noFill/>
        </p:spPr>
      </p:pic>
      <p:pic>
        <p:nvPicPr>
          <p:cNvPr id="13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143" y="4953000"/>
            <a:ext cx="938657" cy="991249"/>
          </a:xfrm>
          <a:prstGeom prst="rect">
            <a:avLst/>
          </a:prstGeom>
          <a:noFill/>
        </p:spPr>
      </p:pic>
      <p:pic>
        <p:nvPicPr>
          <p:cNvPr id="14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938657" cy="991249"/>
          </a:xfrm>
          <a:prstGeom prst="rect">
            <a:avLst/>
          </a:prstGeom>
          <a:noFill/>
        </p:spPr>
      </p:pic>
      <p:pic>
        <p:nvPicPr>
          <p:cNvPr id="15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4495151"/>
            <a:ext cx="914562" cy="915049"/>
          </a:xfrm>
          <a:prstGeom prst="rect">
            <a:avLst/>
          </a:prstGeom>
          <a:noFill/>
        </p:spPr>
      </p:pic>
      <p:pic>
        <p:nvPicPr>
          <p:cNvPr id="17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4952351"/>
            <a:ext cx="914562" cy="915049"/>
          </a:xfrm>
          <a:prstGeom prst="rect">
            <a:avLst/>
          </a:prstGeom>
          <a:noFill/>
        </p:spPr>
      </p:pic>
      <p:pic>
        <p:nvPicPr>
          <p:cNvPr id="18" name="Picture 2" descr="C:\Users\Sadaharu\Downloads\Meme\rage_guy_herp_derp_by_rober_raik-d4cwz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5561951"/>
            <a:ext cx="914562" cy="915049"/>
          </a:xfrm>
          <a:prstGeom prst="rect">
            <a:avLst/>
          </a:prstGeom>
          <a:noFill/>
        </p:spPr>
      </p:pic>
      <p:sp>
        <p:nvSpPr>
          <p:cNvPr id="16" name="Explosion 1 15"/>
          <p:cNvSpPr/>
          <p:nvPr/>
        </p:nvSpPr>
        <p:spPr>
          <a:xfrm>
            <a:off x="3048000" y="4419600"/>
            <a:ext cx="2667000" cy="152400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86200" y="4800600"/>
            <a:ext cx="12192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KONFLIK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1194975" cy="134713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1738042"/>
            <a:ext cx="8077200" cy="255176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Kedaulatan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rakyat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rakyat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melainkan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memiliki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belakang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berbeda-beda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perwujudannya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kedaulatan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rakyat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mekanismenya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yg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pemerintahan</a:t>
            </a:r>
            <a:r>
              <a:rPr lang="en-US" sz="2400" b="1" dirty="0" smtClean="0"/>
              <a:t> 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905000" y="4114800"/>
            <a:ext cx="533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1600200"/>
            <a:ext cx="8077200" cy="1690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kasar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pemerintahan</a:t>
            </a:r>
            <a:r>
              <a:rPr lang="en-US" b="1" dirty="0" smtClean="0"/>
              <a:t> Indonesia </a:t>
            </a:r>
            <a:r>
              <a:rPr lang="en-US" b="1" dirty="0" err="1" smtClean="0"/>
              <a:t>adl</a:t>
            </a:r>
            <a:r>
              <a:rPr lang="en-US" b="1" dirty="0" smtClean="0"/>
              <a:t> </a:t>
            </a:r>
            <a:r>
              <a:rPr lang="en-US" b="1" dirty="0" err="1" smtClean="0"/>
              <a:t>sbg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endParaRPr lang="en-US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051426" y="2489133"/>
            <a:ext cx="1143000" cy="1295400"/>
            <a:chOff x="4067434" y="3048000"/>
            <a:chExt cx="1143000" cy="1295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834" y="3048000"/>
              <a:ext cx="838200" cy="838200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 flipH="1">
              <a:off x="4067434" y="3886200"/>
              <a:ext cx="1143000" cy="457200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Yudikatif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82625" marR="0" lvl="1" indent="-465138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Blip>
                  <a:blip r:embed="rId4"/>
                </a:buBlip>
                <a:tabLst/>
                <a:defRPr/>
              </a:pPr>
              <a:endPara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4927533"/>
            <a:ext cx="1155826" cy="1549197"/>
            <a:chOff x="1946205" y="4876800"/>
            <a:chExt cx="1155826" cy="15491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034" y="4876800"/>
              <a:ext cx="1091997" cy="109199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 flipH="1">
              <a:off x="1946205" y="5968797"/>
              <a:ext cx="1143000" cy="457200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Eksekutif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82625" marR="0" lvl="1" indent="-465138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Blip>
                  <a:blip r:embed="rId4"/>
                </a:buBlip>
                <a:tabLst/>
                <a:defRPr/>
              </a:pPr>
              <a:endPara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51826" y="4927533"/>
            <a:ext cx="1143000" cy="1382006"/>
            <a:chOff x="6019800" y="5055006"/>
            <a:chExt cx="1143000" cy="1382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034" y="5055006"/>
              <a:ext cx="780533" cy="888594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 flipH="1">
              <a:off x="6019800" y="5979812"/>
              <a:ext cx="1143000" cy="457200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Legislatif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82625" marR="0" lvl="1" indent="-465138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Blip>
                  <a:blip r:embed="rId4"/>
                </a:buBlip>
                <a:tabLst/>
                <a:defRPr/>
              </a:pPr>
              <a:endPara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19093272">
            <a:off x="1596643" y="3836316"/>
            <a:ext cx="2198145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289426" y="5613332"/>
            <a:ext cx="22098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093272" flipH="1">
            <a:off x="1787715" y="4220824"/>
            <a:ext cx="2194567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3289425" y="5145274"/>
            <a:ext cx="2209801" cy="3352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93332">
            <a:off x="5368952" y="3913443"/>
            <a:ext cx="2198145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572049" flipH="1">
            <a:off x="5102898" y="4221747"/>
            <a:ext cx="2194567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19117800">
            <a:off x="1309956" y="3288567"/>
            <a:ext cx="2247572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Menseleksi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Anggota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Yudikatif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 rot="19089590">
            <a:off x="2058076" y="4089854"/>
            <a:ext cx="225906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Mengawasi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Penerapan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UU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439548" y="4528427"/>
            <a:ext cx="2059678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Mengusulkan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Program Pembangunan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426270" y="5791200"/>
            <a:ext cx="2059678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Mengawasi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Pelaksanaan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Pembangunan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2632464">
            <a:off x="5748952" y="3401342"/>
            <a:ext cx="2059678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Memastikan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UU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berjalan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dg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baik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2560735">
            <a:off x="4977847" y="4188193"/>
            <a:ext cx="2059678" cy="7501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Mengesahkan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RUU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1600200"/>
            <a:ext cx="8077200" cy="1690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kasar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pemerintahan</a:t>
            </a:r>
            <a:r>
              <a:rPr lang="en-US" b="1" dirty="0" smtClean="0"/>
              <a:t> Indonesia </a:t>
            </a:r>
            <a:r>
              <a:rPr lang="en-US" b="1" dirty="0" err="1" smtClean="0"/>
              <a:t>adl</a:t>
            </a:r>
            <a:r>
              <a:rPr lang="en-US" b="1" dirty="0" smtClean="0"/>
              <a:t> </a:t>
            </a:r>
            <a:r>
              <a:rPr lang="en-US" b="1" dirty="0" err="1" smtClean="0"/>
              <a:t>sbg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endParaRPr lang="en-US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051426" y="2489133"/>
            <a:ext cx="1143000" cy="1295400"/>
            <a:chOff x="4067434" y="3048000"/>
            <a:chExt cx="1143000" cy="1295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834" y="3048000"/>
              <a:ext cx="838200" cy="838200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 flipH="1">
              <a:off x="4067434" y="3886200"/>
              <a:ext cx="1143000" cy="457200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Yudikatif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82625" marR="0" lvl="1" indent="-465138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Blip>
                  <a:blip r:embed="rId4"/>
                </a:buBlip>
                <a:tabLst/>
                <a:defRPr/>
              </a:pPr>
              <a:endPara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4927533"/>
            <a:ext cx="1155826" cy="1549197"/>
            <a:chOff x="1946205" y="4876800"/>
            <a:chExt cx="1155826" cy="15491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034" y="4876800"/>
              <a:ext cx="1091997" cy="109199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 flipH="1">
              <a:off x="1946205" y="5968797"/>
              <a:ext cx="1143000" cy="457200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Eksekutif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82625" marR="0" lvl="1" indent="-465138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Blip>
                  <a:blip r:embed="rId4"/>
                </a:buBlip>
                <a:tabLst/>
                <a:defRPr/>
              </a:pPr>
              <a:endPara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51826" y="4927533"/>
            <a:ext cx="1143000" cy="1382006"/>
            <a:chOff x="6019800" y="5055006"/>
            <a:chExt cx="1143000" cy="1382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034" y="5055006"/>
              <a:ext cx="780533" cy="888594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 flipH="1">
              <a:off x="6019800" y="5979812"/>
              <a:ext cx="1143000" cy="457200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6350" marR="0" lvl="0" indent="-635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Legislatif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82625" marR="0" lvl="1" indent="-465138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Blip>
                  <a:blip r:embed="rId4"/>
                </a:buBlip>
                <a:tabLst/>
                <a:defRPr/>
              </a:pPr>
              <a:endPara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19093272">
            <a:off x="1596643" y="3836316"/>
            <a:ext cx="2198145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289426" y="5613332"/>
            <a:ext cx="22098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093272" flipH="1">
            <a:off x="1787715" y="4220824"/>
            <a:ext cx="2194567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3289425" y="5145274"/>
            <a:ext cx="2209801" cy="3352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93332">
            <a:off x="5368952" y="3913443"/>
            <a:ext cx="2198145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572049" flipH="1">
            <a:off x="5102898" y="4221747"/>
            <a:ext cx="2194567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19117800">
            <a:off x="1309956" y="3288567"/>
            <a:ext cx="2247572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Menseleksi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Anggota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Yudikatif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 rot="19089590">
            <a:off x="2058076" y="4089854"/>
            <a:ext cx="225906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Mengawasi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Penerapan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UU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439548" y="4528427"/>
            <a:ext cx="2059678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Mengusulkan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Program Pembangunan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426270" y="5791200"/>
            <a:ext cx="2059678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Mengawasi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Pelaksanaan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Pembangunan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2632464">
            <a:off x="5748952" y="3401342"/>
            <a:ext cx="2059678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Memastikan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UU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berjalan</a:t>
            </a: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 dg </a:t>
            </a:r>
            <a:r>
              <a:rPr lang="en-US" b="1" dirty="0" err="1" smtClean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baik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2560735">
            <a:off x="4977847" y="4188193"/>
            <a:ext cx="2059678" cy="7501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Mengesahkan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 RUU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7446" y="2411601"/>
            <a:ext cx="789456" cy="8020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232435" y="2464989"/>
            <a:ext cx="763787" cy="6578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KPK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08091" y="2339717"/>
            <a:ext cx="789456" cy="8020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113080" y="2393105"/>
            <a:ext cx="763787" cy="6578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BPK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3072" y="3425748"/>
            <a:ext cx="789456" cy="8020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98061" y="3479136"/>
            <a:ext cx="763787" cy="6578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M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K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Outline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Presentasi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362200" y="1706380"/>
            <a:ext cx="5715000" cy="711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Makna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Kedaulatan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Rakyat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8400" y="2667000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4265612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362200" y="3427412"/>
            <a:ext cx="5715000" cy="71120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Partisipasi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dalam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Perdamaian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Dunia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Sadaharu\Downloads\MC9004396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28" y="1752600"/>
            <a:ext cx="1574418" cy="1371600"/>
          </a:xfrm>
          <a:prstGeom prst="rect">
            <a:avLst/>
          </a:prstGeom>
          <a:noFill/>
        </p:spPr>
      </p:pic>
      <p:pic>
        <p:nvPicPr>
          <p:cNvPr id="1027" name="Picture 3" descr="C:\Users\Sadaharu\Downloads\MP900399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1343285" cy="107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372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1600200"/>
            <a:ext cx="80772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dijunjung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seluruh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lapisan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(UUD’ 45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1), agar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tercipta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kondusif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makmur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753701" y="3819433"/>
            <a:ext cx="2802014" cy="1843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19433"/>
            <a:ext cx="2743200" cy="1843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772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DERP BERPIKIR KRITIS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842450" y="1828800"/>
            <a:ext cx="4186750" cy="1578004"/>
          </a:xfrm>
          <a:prstGeom prst="wedgeRoundRectCallout">
            <a:avLst>
              <a:gd name="adj1" fmla="val -20989"/>
              <a:gd name="adj2" fmla="val 600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286" r="27921" b="23295"/>
          <a:stretch/>
        </p:blipFill>
        <p:spPr>
          <a:xfrm>
            <a:off x="1541248" y="3733800"/>
            <a:ext cx="1447800" cy="15240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1899794"/>
            <a:ext cx="4365656" cy="14711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b="1" noProof="0" dirty="0" smtClean="0"/>
              <a:t>Kita </a:t>
            </a:r>
            <a:r>
              <a:rPr lang="en-US" sz="2000" b="1" noProof="0" dirty="0" err="1" smtClean="0"/>
              <a:t>sudah</a:t>
            </a:r>
            <a:r>
              <a:rPr lang="en-US" sz="2000" b="1" noProof="0" dirty="0" smtClean="0"/>
              <a:t> </a:t>
            </a:r>
            <a:r>
              <a:rPr lang="en-US" sz="2000" b="1" noProof="0" dirty="0" err="1" smtClean="0"/>
              <a:t>punya</a:t>
            </a:r>
            <a:r>
              <a:rPr lang="en-US" sz="2000" b="1" noProof="0" dirty="0" smtClean="0"/>
              <a:t> UUD </a:t>
            </a:r>
            <a:r>
              <a:rPr lang="en-US" sz="2000" b="1" noProof="0" dirty="0" err="1" smtClean="0"/>
              <a:t>dan</a:t>
            </a:r>
            <a:r>
              <a:rPr lang="en-US" sz="2000" b="1" noProof="0" dirty="0" smtClean="0"/>
              <a:t>  system </a:t>
            </a:r>
            <a:r>
              <a:rPr lang="en-US" sz="2000" b="1" noProof="0" dirty="0" err="1" smtClean="0"/>
              <a:t>pemerintahan</a:t>
            </a:r>
            <a:r>
              <a:rPr lang="en-US" sz="2000" b="1" noProof="0" dirty="0" smtClean="0"/>
              <a:t> yang </a:t>
            </a:r>
            <a:r>
              <a:rPr lang="en-US" sz="2000" b="1" noProof="0" dirty="0" err="1" smtClean="0"/>
              <a:t>bagus</a:t>
            </a:r>
            <a:r>
              <a:rPr lang="en-US" sz="2000" b="1" noProof="0" dirty="0" smtClean="0"/>
              <a:t>. </a:t>
            </a:r>
            <a:r>
              <a:rPr lang="en-US" sz="2000" b="1" noProof="0" dirty="0" err="1" smtClean="0"/>
              <a:t>Terus</a:t>
            </a:r>
            <a:r>
              <a:rPr lang="en-US" sz="2000" b="1" noProof="0" dirty="0" smtClean="0"/>
              <a:t> </a:t>
            </a:r>
            <a:r>
              <a:rPr lang="en-US" sz="2000" b="1" noProof="0" dirty="0" err="1" smtClean="0"/>
              <a:t>kenapa</a:t>
            </a:r>
            <a:r>
              <a:rPr lang="en-US" sz="2000" b="1" noProof="0" dirty="0" smtClean="0"/>
              <a:t> Negara </a:t>
            </a:r>
            <a:r>
              <a:rPr lang="en-US" sz="2000" b="1" noProof="0" dirty="0" err="1" smtClean="0"/>
              <a:t>impian</a:t>
            </a:r>
            <a:r>
              <a:rPr lang="en-US" sz="2000" b="1" noProof="0" dirty="0" smtClean="0"/>
              <a:t> </a:t>
            </a:r>
            <a:r>
              <a:rPr lang="en-US" sz="2000" b="1" noProof="0" dirty="0" err="1" smtClean="0"/>
              <a:t>saya</a:t>
            </a:r>
            <a:r>
              <a:rPr lang="en-US" sz="2000" b="1" noProof="0" dirty="0" smtClean="0"/>
              <a:t> </a:t>
            </a:r>
            <a:r>
              <a:rPr lang="en-US" sz="2000" b="1" noProof="0" dirty="0" err="1" smtClean="0"/>
              <a:t>belum</a:t>
            </a:r>
            <a:r>
              <a:rPr lang="en-US" sz="2000" b="1" noProof="0" dirty="0" smtClean="0"/>
              <a:t> </a:t>
            </a:r>
            <a:r>
              <a:rPr lang="en-US" sz="2000" b="1" noProof="0" dirty="0" err="1" smtClean="0"/>
              <a:t>terwujudkan</a:t>
            </a:r>
            <a:r>
              <a:rPr lang="en-US" sz="2000" b="1" noProof="0" dirty="0" smtClean="0"/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50" y="3678725"/>
            <a:ext cx="1447800" cy="152866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6096000" y="2340004"/>
            <a:ext cx="1981200" cy="990600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0" y="2456473"/>
            <a:ext cx="2057400" cy="70784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Ee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ee</a:t>
            </a:r>
            <a:r>
              <a:rPr lang="en-US" sz="2400" b="1" dirty="0" smtClean="0"/>
              <a:t>… e…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07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DERP BERPIKIR KRITIS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10138"/>
            <a:ext cx="1447800" cy="152866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000359" y="1968594"/>
            <a:ext cx="2857641" cy="1793423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966650" y="2314217"/>
            <a:ext cx="2967550" cy="128151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Bisakah</a:t>
            </a:r>
            <a:r>
              <a:rPr lang="en-US" sz="2400" b="1" dirty="0" smtClean="0"/>
              <a:t> kalian </a:t>
            </a:r>
            <a:r>
              <a:rPr lang="en-US" sz="2400" b="1" dirty="0" err="1" smtClean="0"/>
              <a:t>membantuku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menjawab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pertanyaan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Derp</a:t>
            </a:r>
            <a:r>
              <a:rPr lang="en-US" sz="2400" b="1" dirty="0" smtClean="0"/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19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DERP BERPIKIR KRITIS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286" r="27921" b="23295"/>
          <a:stretch/>
        </p:blipFill>
        <p:spPr>
          <a:xfrm>
            <a:off x="1541248" y="3733800"/>
            <a:ext cx="1447800" cy="15240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438400" y="2286000"/>
            <a:ext cx="2967550" cy="128151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Kalian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</a:t>
            </a:r>
            <a:r>
              <a:rPr lang="en-US" sz="2400" b="1" dirty="0" smtClean="0"/>
              <a:t> 54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diskusi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89048" y="3338917"/>
            <a:ext cx="2286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42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PERDAMAIAN DUNIA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343400" y="8382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Partisipasi</a:t>
            </a: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 Indonesia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1600200"/>
            <a:ext cx="8077200" cy="37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merasakan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penjajahan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hitungan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enaknya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kemerdekaan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mensuarakan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kedamaian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Asia-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kemerdekaan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negara2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terjajah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Asia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Non-Blok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meredakan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ketegangan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73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PERDAMAIAN DUNIA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343400" y="8382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Partisipasi</a:t>
            </a: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 Indonesia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1600200"/>
            <a:ext cx="80772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Silahkan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461963" algn="l"/>
              </a:tabLst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mengirim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warga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Palestine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berjuang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melawan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apapun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partisipasi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perdamaian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461963" algn="l"/>
              </a:tabLst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membom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W. Marriot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partisipasi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perdamaian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461963" algn="l"/>
              </a:tabLst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menemui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menjaga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perkataan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berbicara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black campaign,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partisipasi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perdamaian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0136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1194975" cy="134713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1738042"/>
            <a:ext cx="8077200" cy="255176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Kekerasan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melahirkan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perdamaian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melahirkan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ketakutan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Ketakutan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mungkin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meredakan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konflik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mampu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perdamaian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hakiki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karena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ketakutan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meledak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sumber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peperangan</a:t>
            </a:r>
            <a:r>
              <a:rPr lang="en-US" sz="2400" b="1" dirty="0" smtClean="0"/>
              <a:t> yang lain…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905000" y="4114800"/>
            <a:ext cx="533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26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6019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WUJUD KEDAULATAN RAKYAT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1194975" cy="134713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1738042"/>
            <a:ext cx="8077200" cy="255176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Perdamaian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sikap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lembut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tolong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menolong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toleransi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Kekerasan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terakhir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sedangkan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lembut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… </a:t>
            </a:r>
            <a:r>
              <a:rPr lang="en-US" sz="2400" b="1" dirty="0" err="1" smtClean="0"/>
              <a:t>itulah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menuju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perdamaian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dunia</a:t>
            </a:r>
            <a:r>
              <a:rPr lang="en-US" sz="2400" b="1" dirty="0" smtClean="0"/>
              <a:t>…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905000" y="4114800"/>
            <a:ext cx="533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2438400" y="2667000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8400" y="4114800"/>
            <a:ext cx="5867400" cy="158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LATAR BELAKANG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7247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5552" cy="3581400"/>
          </a:xfrm>
        </p:spPr>
        <p:txBody>
          <a:bodyPr>
            <a:normAutofit/>
          </a:bodyPr>
          <a:lstStyle/>
          <a:p>
            <a:pPr marL="6350" indent="-6350">
              <a:lnSpc>
                <a:spcPct val="150000"/>
              </a:lnSpc>
              <a:buNone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sekalian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sekolah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nyaman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tanpa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diskriminasi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Neanderthal-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pribumi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tidak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lain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juga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karena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hasil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perjuangan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para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pahlawan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kemerdekaan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Walaupun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banyak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dari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mereka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sudah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tentu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tetap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membalas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jasa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hasil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usaha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mereka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betul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</a:p>
          <a:p>
            <a:pPr marL="6350" indent="-6350">
              <a:lnSpc>
                <a:spcPct val="150000"/>
              </a:lnSpc>
              <a:buNone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Pertanyaannya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adalah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membalas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jasa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mereka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  <a:p>
            <a:pPr marL="682625" lvl="1" indent="-465138">
              <a:lnSpc>
                <a:spcPct val="150000"/>
              </a:lnSpc>
              <a:buBlip>
                <a:blip r:embed="rId3"/>
              </a:buBlip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9144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Rasa </a:t>
            </a: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Syukur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4" name="Picture 2" descr="H:\Data Mama\Presentasi Mama\PKN\Kelas X Semester 1\PKN versi baru gan\quraishshih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3400"/>
            <a:ext cx="20574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24200" y="4343400"/>
            <a:ext cx="5867400" cy="1828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“Rasa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Syukur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adalah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sikap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menggunakan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benda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Quraish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Shihab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7247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429000" y="9144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Rasa </a:t>
            </a: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Syukur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4" name="Picture 2" descr="C:\Users\Sadaharu\Downloads\Meme\Famous-characters-Troll-face-Okay-meme-face-1399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1447800" cy="1632153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476500" y="2209800"/>
            <a:ext cx="58293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Dan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lihatlah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telah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menggunakan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kemerdakaan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bangsa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Indonesia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selama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ini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4"/>
              </a:buBlip>
              <a:tabLst/>
              <a:defRPr/>
            </a:pP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2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066" name="Picture 2" descr="C:\Users\Sadaharu\Downloads\Meme\dafuq-did-i-just-read-meme.jpg"/>
          <p:cNvPicPr>
            <a:picLocks noChangeAspect="1" noChangeArrowheads="1"/>
          </p:cNvPicPr>
          <p:nvPr/>
        </p:nvPicPr>
        <p:blipFill>
          <a:blip r:embed="rId3"/>
          <a:srcRect l="22500" t="3721" r="27500" b="21860"/>
          <a:stretch>
            <a:fillRect/>
          </a:stretch>
        </p:blipFill>
        <p:spPr bwMode="auto">
          <a:xfrm>
            <a:off x="838200" y="5257800"/>
            <a:ext cx="1143000" cy="1143000"/>
          </a:xfrm>
          <a:prstGeom prst="rect">
            <a:avLst/>
          </a:prstGeom>
          <a:noFill/>
        </p:spPr>
      </p:pic>
      <p:pic>
        <p:nvPicPr>
          <p:cNvPr id="88068" name="Picture 4" descr="C:\Users\Sadaharu\Downloads\Meme\sampah_kali-senti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26416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8069" name="Picture 5" descr="C:\Users\Sadaharu\Downloads\Meme\hutan-bojonego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76400"/>
            <a:ext cx="2819400" cy="2114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8070" name="Picture 6" descr="C:\Users\Sadaharu\Downloads\Meme\mantan-ketua-partai-demokrat-anas-urbaningrum-mengenakan-_140110193844-451.jpg"/>
          <p:cNvPicPr>
            <a:picLocks noChangeAspect="1" noChangeArrowheads="1"/>
          </p:cNvPicPr>
          <p:nvPr/>
        </p:nvPicPr>
        <p:blipFill>
          <a:blip r:embed="rId6"/>
          <a:srcRect r="6667"/>
          <a:stretch>
            <a:fillRect/>
          </a:stretch>
        </p:blipFill>
        <p:spPr bwMode="auto">
          <a:xfrm>
            <a:off x="5791200" y="4441724"/>
            <a:ext cx="2969405" cy="19590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27" name="Straight Connector 26"/>
          <p:cNvCxnSpPr>
            <a:stCxn id="8" idx="1"/>
            <a:endCxn id="88068" idx="3"/>
          </p:cNvCxnSpPr>
          <p:nvPr/>
        </p:nvCxnSpPr>
        <p:spPr>
          <a:xfrm rot="10800000">
            <a:off x="3022601" y="2590800"/>
            <a:ext cx="454955" cy="714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3"/>
            <a:endCxn id="88069" idx="1"/>
          </p:cNvCxnSpPr>
          <p:nvPr/>
        </p:nvCxnSpPr>
        <p:spPr>
          <a:xfrm flipV="1">
            <a:off x="5715000" y="2733675"/>
            <a:ext cx="381000" cy="5719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8070" idx="1"/>
            <a:endCxn id="8" idx="2"/>
          </p:cNvCxnSpPr>
          <p:nvPr/>
        </p:nvCxnSpPr>
        <p:spPr>
          <a:xfrm rot="10800000">
            <a:off x="4596278" y="4050408"/>
            <a:ext cx="1194922" cy="1370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304800" y="4648200"/>
            <a:ext cx="2587752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Sampah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numpuk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7"/>
              </a:buBlip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060448" y="5181600"/>
            <a:ext cx="2587752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Asal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nebang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hutan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…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57400" y="5791200"/>
            <a:ext cx="2587752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Pejabat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korup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555" y="2560820"/>
            <a:ext cx="2237445" cy="148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Rasa </a:t>
            </a: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Syukur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 build="p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:\Data Mama\Presentasi Mama\PKN\Kelas X Semester 1\PKN versi baru gan\Soekarno_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00200"/>
            <a:ext cx="1696487" cy="2302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2" descr="H:\Data Mama\Presentasi Mama\PKN\Kelas X Semester 1\PKN versi baru gan\quraishshih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53200" y="4267200"/>
            <a:ext cx="2133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H:\Data Mama\Presentasi Mama\PKN\Kelas X Semester 1\PKN versi baru gan\glr4482_pict1.jpg"/>
          <p:cNvPicPr>
            <a:picLocks noChangeAspect="1" noChangeArrowheads="1"/>
          </p:cNvPicPr>
          <p:nvPr/>
        </p:nvPicPr>
        <p:blipFill>
          <a:blip r:embed="rId5"/>
          <a:srcRect l="27084" r="13824"/>
          <a:stretch>
            <a:fillRect/>
          </a:stretch>
        </p:blipFill>
        <p:spPr bwMode="auto">
          <a:xfrm>
            <a:off x="381000" y="1676400"/>
            <a:ext cx="1828800" cy="210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4" name="Picture 2" descr="C:\Users\Sadaharu\Downloads\Meme\what-sorcery-is-this.jpg"/>
          <p:cNvPicPr>
            <a:picLocks noChangeAspect="1" noChangeArrowheads="1"/>
          </p:cNvPicPr>
          <p:nvPr/>
        </p:nvPicPr>
        <p:blipFill>
          <a:blip r:embed="rId6" cstate="print"/>
          <a:srcRect l="20857"/>
          <a:stretch>
            <a:fillRect/>
          </a:stretch>
        </p:blipFill>
        <p:spPr bwMode="auto">
          <a:xfrm>
            <a:off x="7379358" y="1752600"/>
            <a:ext cx="1005726" cy="762000"/>
          </a:xfrm>
          <a:prstGeom prst="rect">
            <a:avLst/>
          </a:prstGeom>
          <a:noFill/>
        </p:spPr>
      </p:pic>
      <p:pic>
        <p:nvPicPr>
          <p:cNvPr id="15" name="Picture 2" descr="C:\Users\Sadaharu\Downloads\Meme\what-sorcery-is-this.jpg"/>
          <p:cNvPicPr>
            <a:picLocks noChangeAspect="1" noChangeArrowheads="1"/>
          </p:cNvPicPr>
          <p:nvPr/>
        </p:nvPicPr>
        <p:blipFill>
          <a:blip r:embed="rId7" cstate="print"/>
          <a:srcRect l="20857"/>
          <a:stretch>
            <a:fillRect/>
          </a:stretch>
        </p:blipFill>
        <p:spPr bwMode="auto">
          <a:xfrm>
            <a:off x="7086600" y="4679430"/>
            <a:ext cx="1234325" cy="1143000"/>
          </a:xfrm>
          <a:prstGeom prst="rect">
            <a:avLst/>
          </a:prstGeom>
          <a:noFill/>
        </p:spPr>
      </p:pic>
      <p:pic>
        <p:nvPicPr>
          <p:cNvPr id="17" name="Picture 2" descr="C:\Users\Sadaharu\Downloads\Meme\what-sorcery-is-this.jpg"/>
          <p:cNvPicPr>
            <a:picLocks noChangeAspect="1" noChangeArrowheads="1"/>
          </p:cNvPicPr>
          <p:nvPr/>
        </p:nvPicPr>
        <p:blipFill>
          <a:blip r:embed="rId8" cstate="print"/>
          <a:srcRect l="20857"/>
          <a:stretch>
            <a:fillRect/>
          </a:stretch>
        </p:blipFill>
        <p:spPr bwMode="auto">
          <a:xfrm flipH="1">
            <a:off x="446636" y="1900984"/>
            <a:ext cx="310836" cy="230936"/>
          </a:xfrm>
          <a:prstGeom prst="rect">
            <a:avLst/>
          </a:prstGeom>
          <a:noFill/>
        </p:spPr>
      </p:pic>
      <p:pic>
        <p:nvPicPr>
          <p:cNvPr id="19" name="Picture 2" descr="C:\Users\Sadaharu\Downloads\Meme\what-sorcery-is-this.jpg"/>
          <p:cNvPicPr>
            <a:picLocks noChangeAspect="1" noChangeArrowheads="1"/>
          </p:cNvPicPr>
          <p:nvPr/>
        </p:nvPicPr>
        <p:blipFill>
          <a:blip r:embed="rId9" cstate="print"/>
          <a:srcRect l="20857"/>
          <a:stretch>
            <a:fillRect/>
          </a:stretch>
        </p:blipFill>
        <p:spPr bwMode="auto">
          <a:xfrm flipH="1">
            <a:off x="662580" y="1873825"/>
            <a:ext cx="410256" cy="304800"/>
          </a:xfrm>
          <a:prstGeom prst="rect">
            <a:avLst/>
          </a:prstGeom>
          <a:noFill/>
        </p:spPr>
      </p:pic>
      <p:pic>
        <p:nvPicPr>
          <p:cNvPr id="20" name="Picture 2" descr="C:\Users\Sadaharu\Downloads\Meme\what-sorcery-is-this.jpg"/>
          <p:cNvPicPr>
            <a:picLocks noChangeAspect="1" noChangeArrowheads="1"/>
          </p:cNvPicPr>
          <p:nvPr/>
        </p:nvPicPr>
        <p:blipFill>
          <a:blip r:embed="rId10" cstate="print"/>
          <a:srcRect l="20857"/>
          <a:stretch>
            <a:fillRect/>
          </a:stretch>
        </p:blipFill>
        <p:spPr bwMode="auto">
          <a:xfrm flipH="1">
            <a:off x="1462889" y="1766690"/>
            <a:ext cx="494253" cy="36720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Rasa </a:t>
            </a: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Syukur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6" name="Picture 2" descr="C:\Users\Sadaharu\Downloads\Meme\what-sorcery-is-this.jpg"/>
          <p:cNvPicPr>
            <a:picLocks noChangeAspect="1" noChangeArrowheads="1"/>
          </p:cNvPicPr>
          <p:nvPr/>
        </p:nvPicPr>
        <p:blipFill>
          <a:blip r:embed="rId10" cstate="print"/>
          <a:srcRect l="20857"/>
          <a:stretch>
            <a:fillRect/>
          </a:stretch>
        </p:blipFill>
        <p:spPr bwMode="auto">
          <a:xfrm flipH="1">
            <a:off x="1005689" y="1837853"/>
            <a:ext cx="494253" cy="367205"/>
          </a:xfrm>
          <a:prstGeom prst="rect">
            <a:avLst/>
          </a:prstGeom>
          <a:noFill/>
        </p:spPr>
      </p:pic>
      <p:pic>
        <p:nvPicPr>
          <p:cNvPr id="23" name="Picture 2" descr="C:\Users\Sadaharu\Downloads\Meme\dafuq-did-i-just-read-meme.jpg"/>
          <p:cNvPicPr>
            <a:picLocks noChangeAspect="1" noChangeArrowheads="1"/>
          </p:cNvPicPr>
          <p:nvPr/>
        </p:nvPicPr>
        <p:blipFill>
          <a:blip r:embed="rId11"/>
          <a:srcRect l="22500" t="3721" r="27500" b="21860"/>
          <a:stretch>
            <a:fillRect/>
          </a:stretch>
        </p:blipFill>
        <p:spPr bwMode="auto">
          <a:xfrm>
            <a:off x="2590800" y="4678676"/>
            <a:ext cx="1143000" cy="1143000"/>
          </a:xfrm>
          <a:prstGeom prst="rect">
            <a:avLst/>
          </a:prstGeom>
          <a:noFill/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2705100" y="2362200"/>
            <a:ext cx="34671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marR="0" lvl="0" indent="-635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Bahkan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para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pejuang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akan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terkaget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dengan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perbuatan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12"/>
              </a:buBlip>
              <a:tabLst/>
              <a:defRPr/>
            </a:pP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2402" y="4154032"/>
            <a:ext cx="304800" cy="379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15476" y="608636"/>
            <a:ext cx="3567071" cy="6105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7247"/>
            <a:ext cx="838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MUQADIMAH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609600"/>
            <a:ext cx="457200" cy="457200"/>
            <a:chOff x="152400" y="685800"/>
            <a:chExt cx="4572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838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5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429000" y="9144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486400" y="514330"/>
            <a:ext cx="45720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Rasa </a:t>
            </a:r>
            <a:r>
              <a:rPr lang="en-US" sz="2800" b="1" dirty="0" err="1" smtClean="0">
                <a:solidFill>
                  <a:schemeClr val="tx2"/>
                </a:solidFill>
                <a:latin typeface="Agency FB" pitchFamily="34" charset="0"/>
                <a:ea typeface="+mj-ea"/>
                <a:cs typeface="+mj-cs"/>
              </a:rPr>
              <a:t>Syukur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4" name="Picture 2" descr="C:\Users\Sadaharu\Downloads\Meme\Famous-characters-Troll-face-Okay-meme-face-1399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1447800" cy="1632153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476500" y="2209800"/>
            <a:ext cx="58293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Mari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tilik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kembali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bagaimana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id-ID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seharusnya </a:t>
            </a:r>
            <a:r>
              <a:rPr lang="en-US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wujud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rasa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syukur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di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dalam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kehidupan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sehari2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2625" marR="0" lvl="1" indent="-4651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Blip>
                <a:blip r:embed="rId4"/>
              </a:buBlip>
              <a:tabLst/>
              <a:defRPr/>
            </a:pP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2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11162</TotalTime>
  <Words>1604</Words>
  <Application>Microsoft Office PowerPoint</Application>
  <PresentationFormat>On-screen Show (4:3)</PresentationFormat>
  <Paragraphs>212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 Unicode MS</vt:lpstr>
      <vt:lpstr>Agency FB</vt:lpstr>
      <vt:lpstr>Berlin Sans FB</vt:lpstr>
      <vt:lpstr>Calibri</vt:lpstr>
      <vt:lpstr>Georgia</vt:lpstr>
      <vt:lpstr>Times New Roman</vt:lpstr>
      <vt:lpstr>Trebuchet MS</vt:lpstr>
      <vt:lpstr>Wingdings 2</vt:lpstr>
      <vt:lpstr>Urban</vt:lpstr>
      <vt:lpstr>POKOK KAIDAH FUNDAMENTAL BANGSAKU (Hal yang sering terlupakan oleh anak muda)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Sadaharu</dc:creator>
  <cp:lastModifiedBy>Sadaharu</cp:lastModifiedBy>
  <cp:revision>475</cp:revision>
  <dcterms:created xsi:type="dcterms:W3CDTF">2013-06-30T07:28:05Z</dcterms:created>
  <dcterms:modified xsi:type="dcterms:W3CDTF">2016-10-09T15:55:24Z</dcterms:modified>
</cp:coreProperties>
</file>