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15486-606F-486B-A16A-50B0C013F3FA}" type="datetimeFigureOut">
              <a:rPr lang="ru-RU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5899F-931D-4DFC-A1FB-A3163F063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49E97-60C7-49E0-A31D-24A0E3E772FB}" type="datetimeFigureOut">
              <a:rPr lang="ru-RU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8A509-59C2-42FD-96B0-B740087DA9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1B32F-A685-4D98-A7DA-7E8A06595184}" type="datetimeFigureOut">
              <a:rPr lang="ru-RU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CA22B-3C7A-454C-8229-A55168147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A4431-4BBF-4C7A-9BDC-4A8D9DD945A5}" type="datetimeFigureOut">
              <a:rPr lang="ru-RU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CF57D-9493-4B4F-A1C0-8C8AFA4250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CA54C-5C71-4924-93E0-7109E22E49AB}" type="datetimeFigureOut">
              <a:rPr lang="ru-RU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EB2DD-F209-4FBA-83B8-AB59E53D81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11591-BC02-44A3-8383-A8AC72822A6B}" type="datetimeFigureOut">
              <a:rPr lang="ru-RU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9C85F-CEC1-4E20-B319-09A94C1D3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6B4F2-135A-4F26-AE70-30C561C1854A}" type="datetimeFigureOut">
              <a:rPr lang="ru-RU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81883-B65F-4E19-96D7-476C75C475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0B11A-C8D9-462F-B570-00EEF9000BDB}" type="datetimeFigureOut">
              <a:rPr lang="ru-RU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5303B-FB07-42D9-BFFF-B71E4F0576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0707E-FDA7-4A77-A90E-E49C8794C962}" type="datetimeFigureOut">
              <a:rPr lang="ru-RU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A1442-18EA-4732-9F5F-6EED6E93DC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7750A-A75F-483A-A217-AD8DCC73E0F1}" type="datetimeFigureOut">
              <a:rPr lang="ru-RU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8CF4D-0A1D-458A-BB83-B3302664E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ED6DF-B758-4E78-9A0E-4B509FA24338}" type="datetimeFigureOut">
              <a:rPr lang="ru-RU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41A97-980B-431E-B624-10BC316429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559B2F-E86C-4186-AA60-313009127FA0}" type="datetimeFigureOut">
              <a:rPr lang="ru-RU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0B6A85-F03E-4A7B-A728-E2042F6F21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2133600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smtClean="0">
                <a:solidFill>
                  <a:srgbClr val="4C5A6A"/>
                </a:solidFill>
                <a:latin typeface="Arial" charset="0"/>
              </a:rPr>
              <a:t>Презентацию подготовила Еременко Е.С.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7200" b="1" smtClean="0">
                <a:solidFill>
                  <a:srgbClr val="4C5A6A"/>
                </a:solidFill>
                <a:latin typeface="Arial" charset="0"/>
              </a:rPr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Соотнесите слова друг с другом: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/>
              <a:t> </a:t>
            </a:r>
            <a:r>
              <a:rPr lang="ru-RU" sz="4000" b="1" smtClean="0"/>
              <a:t>Сизый               скамейка</a:t>
            </a:r>
          </a:p>
          <a:p>
            <a:pPr algn="ctr">
              <a:buFont typeface="Arial" charset="0"/>
              <a:buNone/>
            </a:pPr>
            <a:r>
              <a:rPr lang="ru-RU" sz="4000" b="1" smtClean="0"/>
              <a:t>Рыжий               яблоко</a:t>
            </a:r>
          </a:p>
          <a:p>
            <a:pPr algn="ctr">
              <a:buFont typeface="Arial" charset="0"/>
              <a:buNone/>
            </a:pPr>
            <a:r>
              <a:rPr lang="ru-RU" sz="4000" b="1" smtClean="0"/>
              <a:t>Сладкий            день</a:t>
            </a:r>
          </a:p>
          <a:p>
            <a:pPr algn="ctr">
              <a:buFont typeface="Arial" charset="0"/>
              <a:buNone/>
            </a:pPr>
            <a:r>
              <a:rPr lang="ru-RU" sz="4000" b="1" smtClean="0"/>
              <a:t>Деревянный     голубь</a:t>
            </a:r>
          </a:p>
          <a:p>
            <a:pPr algn="ctr">
              <a:buFont typeface="Arial" charset="0"/>
              <a:buNone/>
            </a:pPr>
            <a:r>
              <a:rPr lang="ru-RU" sz="4000" b="1" smtClean="0"/>
              <a:t>Солнечный       собака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</a:t>
            </a:r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</a:t>
            </a:r>
          </a:p>
        </p:txBody>
      </p:sp>
      <p:pic>
        <p:nvPicPr>
          <p:cNvPr id="14339" name="Picture 2" descr="C:\Users\Лена\Desktop\1346703059_247c9942f5f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000125"/>
            <a:ext cx="80010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2" name="Picture 2" descr="C:\Users\Лена\Desktop\1359472047_87155059_large_1331454207_0_8fd27_c378d372_x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75" y="571500"/>
            <a:ext cx="7345363" cy="49117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7" name="Picture 2" descr="C:\Users\Лена\Desktop\gBLfd6c_8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0" name="Picture 2" descr="C:\Users\Лена\Desktop\Scan_20151204_0741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0"/>
            <a:ext cx="8296275" cy="63246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Сочинение по картине А.Н Семёнова</a:t>
            </a:r>
            <a:endParaRPr lang="ru-RU" dirty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3" y="2967335"/>
            <a:ext cx="8929717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«Как прекрасен этот мир»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Проверка ошибкоопасных мест: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5400" smtClean="0"/>
              <a:t>Палитра, репродукция, собака, жёлтый, чёрный, сочинение, трудоёмкий, запечатлённая, дождичек, яблоко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Знакомство с автором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Семёнов  Арсений Никифорович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20483" name="Picture 2" descr="C:\Users\Лена\Desktop\Arseny-Nikiforovich-Semionov-26b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2214563"/>
            <a:ext cx="2489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https://upload.wikimedia.org/wikipedia/commons/3/3d/Semionov-Arseny-Self-portrait-sem55b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286000"/>
            <a:ext cx="2714625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Зарядка для глаз: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</a:t>
            </a:r>
          </a:p>
        </p:txBody>
      </p:sp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642938" y="1785938"/>
            <a:ext cx="792956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600">
                <a:latin typeface="Calibri" pitchFamily="34" charset="0"/>
              </a:rPr>
              <a:t>Сидим прямо. Крепко зажмуриваем глаза на 5 секунд, затем широко открываем их. Повторяем 5 раз. Укрепляет мышцы век, улучшает кровообращение, способствует расслаблению мышц глаз.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hablon29">
  <a:themeElements>
    <a:clrScheme name="Другая 1">
      <a:dk1>
        <a:srgbClr val="F2F2F2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shablon29</Template>
  <TotalTime>30</TotalTime>
  <Words>70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Arial</vt:lpstr>
      <vt:lpstr>shablon29</vt:lpstr>
      <vt:lpstr>shablon29</vt:lpstr>
      <vt:lpstr>shablon29</vt:lpstr>
      <vt:lpstr>Презентацию подготовила Еременко Е.С.</vt:lpstr>
      <vt:lpstr>   </vt:lpstr>
      <vt:lpstr>Слайд 3</vt:lpstr>
      <vt:lpstr>Слайд 4</vt:lpstr>
      <vt:lpstr>Слайд 5</vt:lpstr>
      <vt:lpstr>Сочинение по картине А.Н Семёнова</vt:lpstr>
      <vt:lpstr>Проверка ошибкоопасных мест:</vt:lpstr>
      <vt:lpstr>Знакомство с автором</vt:lpstr>
      <vt:lpstr>Зарядка для глаз:</vt:lpstr>
      <vt:lpstr>Соотнесите слова друг с другом: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Admin</cp:lastModifiedBy>
  <cp:revision>6</cp:revision>
  <dcterms:created xsi:type="dcterms:W3CDTF">2015-12-04T03:32:54Z</dcterms:created>
  <dcterms:modified xsi:type="dcterms:W3CDTF">2016-10-21T21:13:32Z</dcterms:modified>
</cp:coreProperties>
</file>