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47CA-88B5-4F2C-9F8A-EA7450A9F965}" type="datetimeFigureOut">
              <a:rPr lang="nl-BE" smtClean="0"/>
              <a:t>9/05/2014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DCD-9992-4210-B463-AED20E41DE6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47CA-88B5-4F2C-9F8A-EA7450A9F965}" type="datetimeFigureOut">
              <a:rPr lang="nl-BE" smtClean="0"/>
              <a:t>9/05/2014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DCD-9992-4210-B463-AED20E41DE6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47CA-88B5-4F2C-9F8A-EA7450A9F965}" type="datetimeFigureOut">
              <a:rPr lang="nl-BE" smtClean="0"/>
              <a:t>9/05/2014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DCD-9992-4210-B463-AED20E41DE6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47CA-88B5-4F2C-9F8A-EA7450A9F965}" type="datetimeFigureOut">
              <a:rPr lang="nl-BE" smtClean="0"/>
              <a:t>9/05/2014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DCD-9992-4210-B463-AED20E41DE6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47CA-88B5-4F2C-9F8A-EA7450A9F965}" type="datetimeFigureOut">
              <a:rPr lang="nl-BE" smtClean="0"/>
              <a:t>9/05/2014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DCD-9992-4210-B463-AED20E41DE6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47CA-88B5-4F2C-9F8A-EA7450A9F965}" type="datetimeFigureOut">
              <a:rPr lang="nl-BE" smtClean="0"/>
              <a:t>9/05/2014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DCD-9992-4210-B463-AED20E41DE6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47CA-88B5-4F2C-9F8A-EA7450A9F965}" type="datetimeFigureOut">
              <a:rPr lang="nl-BE" smtClean="0"/>
              <a:t>9/05/2014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DCD-9992-4210-B463-AED20E41DE6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47CA-88B5-4F2C-9F8A-EA7450A9F965}" type="datetimeFigureOut">
              <a:rPr lang="nl-BE" smtClean="0"/>
              <a:t>9/05/2014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DCD-9992-4210-B463-AED20E41DE6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47CA-88B5-4F2C-9F8A-EA7450A9F965}" type="datetimeFigureOut">
              <a:rPr lang="nl-BE" smtClean="0"/>
              <a:t>9/05/2014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DCD-9992-4210-B463-AED20E41DE6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47CA-88B5-4F2C-9F8A-EA7450A9F965}" type="datetimeFigureOut">
              <a:rPr lang="nl-BE" smtClean="0"/>
              <a:t>9/05/2014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DCD-9992-4210-B463-AED20E41DE6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47CA-88B5-4F2C-9F8A-EA7450A9F965}" type="datetimeFigureOut">
              <a:rPr lang="nl-BE" smtClean="0"/>
              <a:t>9/05/2014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DCD-9992-4210-B463-AED20E41DE6A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647CA-88B5-4F2C-9F8A-EA7450A9F965}" type="datetimeFigureOut">
              <a:rPr lang="nl-BE" smtClean="0"/>
              <a:t>9/05/2014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A8DCD-9992-4210-B463-AED20E41DE6A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864096"/>
          </a:xfrm>
        </p:spPr>
        <p:txBody>
          <a:bodyPr/>
          <a:lstStyle/>
          <a:p>
            <a:r>
              <a:rPr lang="nl-BE" dirty="0" smtClean="0"/>
              <a:t>Verhaal Rupsje nooitgenoeg 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3" descr="rupsje nooitgeno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1523"/>
            <a:ext cx="7200800" cy="5160657"/>
          </a:xfrm>
          <a:prstGeom prst="rect">
            <a:avLst/>
          </a:prstGeom>
        </p:spPr>
      </p:pic>
      <p:pic>
        <p:nvPicPr>
          <p:cNvPr id="5" name="verhaal">
            <a:hlinkClick r:id="" action="ppaction://media"/>
          </p:cNvPr>
          <p:cNvPicPr>
            <a:picLocks noRot="1" noChangeAspect="1"/>
          </p:cNvPicPr>
          <p:nvPr>
            <a:wavAudioFile r:embed="rId1" name="verhaal"/>
          </p:nvPr>
        </p:nvPicPr>
        <p:blipFill>
          <a:blip r:embed="rId4" cstate="print"/>
          <a:stretch>
            <a:fillRect/>
          </a:stretch>
        </p:blipFill>
        <p:spPr>
          <a:xfrm>
            <a:off x="860444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tekening rupsje nooitgenoe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364" y="908721"/>
            <a:ext cx="8491562" cy="5112567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388424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pere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2283123" cy="3676215"/>
          </a:xfrm>
        </p:spPr>
      </p:pic>
      <p:pic>
        <p:nvPicPr>
          <p:cNvPr id="5" name="Content Placeholder 3" descr="per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569286"/>
            <a:ext cx="2304256" cy="371024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100392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tekening rupsje nooitgenoe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364" y="908721"/>
            <a:ext cx="8491562" cy="5112567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388424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prui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985462"/>
            <a:ext cx="1872208" cy="3374459"/>
          </a:xfrm>
        </p:spPr>
      </p:pic>
      <p:pic>
        <p:nvPicPr>
          <p:cNvPr id="5" name="Content Placeholder 3" descr="prui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844824"/>
            <a:ext cx="1944216" cy="3504246"/>
          </a:xfrm>
          <a:prstGeom prst="rect">
            <a:avLst/>
          </a:prstGeom>
        </p:spPr>
      </p:pic>
      <p:pic>
        <p:nvPicPr>
          <p:cNvPr id="6" name="Content Placeholder 3" descr="prui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772816"/>
            <a:ext cx="1944216" cy="3504246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15567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tekening rupsje nooitgenoe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364" y="908721"/>
            <a:ext cx="8491562" cy="5112567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388424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aardbeie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052736"/>
            <a:ext cx="5256584" cy="4912404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244408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tekening rupsje nooitgenoe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364" y="908721"/>
            <a:ext cx="8491562" cy="5112567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388424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sinaasappe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6776" y="1484784"/>
            <a:ext cx="7652235" cy="3888432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316416" y="1196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tekening rupsje nooitgenoe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364" y="908721"/>
            <a:ext cx="8491562" cy="5112567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388424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ete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8332354" cy="3240360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7812360" y="836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ma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8464282" cy="5735869"/>
          </a:xfrm>
        </p:spPr>
      </p:pic>
      <p:pic>
        <p:nvPicPr>
          <p:cNvPr id="5" name="maan">
            <a:hlinkClick r:id="" action="ppaction://media"/>
          </p:cNvPr>
          <p:cNvPicPr>
            <a:picLocks noRot="1" noChangeAspect="1"/>
          </p:cNvPicPr>
          <p:nvPr>
            <a:wavAudioFile r:embed="rId1" name="maan"/>
          </p:nvPr>
        </p:nvPicPr>
        <p:blipFill>
          <a:blip r:embed="rId4" cstate="print"/>
          <a:stretch>
            <a:fillRect/>
          </a:stretch>
        </p:blipFill>
        <p:spPr>
          <a:xfrm>
            <a:off x="838842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tekening rupsje nooitgenoe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364" y="908721"/>
            <a:ext cx="8491562" cy="5112567"/>
          </a:xfr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604448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blaadj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59" y="836712"/>
            <a:ext cx="7787939" cy="5182520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460432" y="17728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rupsjenoo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2483"/>
          <a:stretch>
            <a:fillRect/>
          </a:stretch>
        </p:blipFill>
        <p:spPr>
          <a:xfrm>
            <a:off x="1403648" y="2204864"/>
            <a:ext cx="6120680" cy="4059335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388424" y="27089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coc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6350086" cy="3801412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100392" y="24208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coc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6350086" cy="3801412"/>
          </a:xfr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244408" y="21328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coc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6350086" cy="3801412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100392" y="29969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vlinder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908720"/>
            <a:ext cx="5472607" cy="4874758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7467600" y="2420257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4028 0.4837 C -0.7316 0.483 -0.72257 0.48416 -0.71406 0.48162 C -0.71042 0.48046 -0.70885 0.46428 -0.70816 0.46104 C -0.70625 0.45225 -0.70538 0.44323 -0.7033 0.43445 C -0.70174 0.42589 -0.69774 0.41826 -0.69566 0.40994 C -0.69427 0.39584 -0.69184 0.38335 -0.69097 0.36901 C -0.69028 0.35838 -0.68958 0.32162 -0.68646 0.30959 C -0.68055 0.28647 -0.67778 0.26243 -0.67101 0.23977 C -0.66632 0.22381 -0.6618 0.20786 -0.65555 0.19283 C -0.65243 0.1852 -0.64896 0.17803 -0.64635 0.17017 C -0.63819 0.14543 -0.63264 0.12046 -0.62326 0.09641 C -0.61719 0.05826 -0.60295 0.01942 -0.58663 -0.01226 C -0.5816 -0.02197 -0.57917 -0.03237 -0.57257 -0.04093 C -0.57049 -0.0437 -0.56736 -0.04463 -0.56493 -0.04694 C -0.5559 -0.05596 -0.54739 -0.06474 -0.53715 -0.07168 C -0.51875 -0.07029 -0.50017 -0.07122 -0.48177 -0.06752 C -0.47917 -0.06682 -0.47743 -0.06243 -0.47569 -0.05919 C -0.46614 -0.04116 -0.4625 -0.01989 -0.45121 -0.00393 C -0.44687 0.01873 -0.43281 0.04023 -0.42344 0.05965 C -0.42153 0.06335 -0.41805 0.06474 -0.41562 0.06774 C -0.41128 0.07306 -0.4033 0.08416 -0.4033 0.08439 C -0.40139 0.11029 -0.39896 0.13618 -0.39566 0.16208 C -0.39253 0.18728 -0.38507 0.2111 -0.38021 0.23584 C -0.37795 0.2474 -0.37691 0.25919 -0.37413 0.27052 C -0.36215 0.31838 -0.36996 0.2763 -0.36337 0.30959 C -0.35312 0.36462 -0.35573 0.35121 -0.34653 0.41618 C -0.34601 0.41896 -0.34271 0.41734 -0.34028 0.41803 C -0.32951 0.42196 -0.34271 0.4178 -0.32951 0.42428 C -0.31302 0.43237 -0.29444 0.4363 -0.27726 0.43861 C -0.2618 0.43722 -0.24635 0.43977 -0.23142 0.43445 C -0.19427 0.4215 -0.17344 0.37711 -0.14184 0.3526 C -0.11771 0.31052 -0.12656 0.32878 -0.11267 0.29919 C -0.11788 0.27907 -0.12205 0.26011 -0.12639 0.23977 C -0.12621 0.23167 -0.12639 0.22335 -0.12517 0.21526 C -0.12257 0.20162 -0.11632 0.19214 -0.11128 0.18034 C -0.10278 0.16185 -0.10156 0.15375 -0.09097 0.13734 C -0.07743 0.11584 -0.06076 0.09688 -0.04826 0.07399 C -0.03854 0.05618 -0.03333 0.02913 -0.01875 0.01665 C -0.01545 0.01364 -0.01302 0.00878 -0.00955 0.00624 C -0.0066 0.00416 -0.00017 0.00208 -0.00017 0.00231 " pathEditMode="relative" rAng="0" ptsTypes="ffff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sz="9600" b="1" dirty="0" smtClean="0"/>
              <a:t>         </a:t>
            </a:r>
          </a:p>
          <a:p>
            <a:pPr>
              <a:buNone/>
            </a:pPr>
            <a:r>
              <a:rPr lang="nl-BE" sz="9600" b="1" dirty="0"/>
              <a:t> </a:t>
            </a:r>
            <a:r>
              <a:rPr lang="nl-BE" sz="9600" b="1" dirty="0" smtClean="0"/>
              <a:t>        Einde</a:t>
            </a:r>
            <a:endParaRPr lang="nl-BE" sz="9600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7452320" y="24928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ei op bla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8136904" cy="6094824"/>
          </a:xfrm>
        </p:spPr>
      </p:pic>
      <p:pic>
        <p:nvPicPr>
          <p:cNvPr id="5" name="ei op blad">
            <a:hlinkClick r:id="" action="ppaction://media"/>
          </p:cNvPr>
          <p:cNvPicPr>
            <a:picLocks noRot="1" noChangeAspect="1"/>
          </p:cNvPicPr>
          <p:nvPr>
            <a:wavAudioFile r:embed="rId1" name="ei op bla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z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196752"/>
            <a:ext cx="7987556" cy="4824536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532440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zon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8705562" cy="577216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532440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ei op bla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172400" cy="6121411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532440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tekening rupsje nooitgenoe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364" y="908721"/>
            <a:ext cx="8491562" cy="5112567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tekening rupsje nooitgenoe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364" y="908721"/>
            <a:ext cx="8491562" cy="5112567"/>
          </a:xfr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604448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appe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3" y="126689"/>
            <a:ext cx="5832648" cy="6725685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</Words>
  <Application>Microsoft Office PowerPoint</Application>
  <PresentationFormat>On-screen Show (4:3)</PresentationFormat>
  <Paragraphs>3</Paragraphs>
  <Slides>27</Slides>
  <Notes>0</Notes>
  <HiddenSlides>0</HiddenSlides>
  <MMClips>27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Verhaal Rupsje nooitgenoeg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Verhaal Rupsje nooitgenoeg </dc:title>
  <dc:creator>keke</dc:creator>
  <cp:lastModifiedBy>keke</cp:lastModifiedBy>
  <cp:revision>11</cp:revision>
  <dcterms:created xsi:type="dcterms:W3CDTF">2014-05-09T20:57:44Z</dcterms:created>
  <dcterms:modified xsi:type="dcterms:W3CDTF">2014-05-09T21:54:46Z</dcterms:modified>
</cp:coreProperties>
</file>