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7" r:id="rId3"/>
    <p:sldId id="275" r:id="rId4"/>
    <p:sldId id="259" r:id="rId5"/>
    <p:sldId id="260" r:id="rId6"/>
    <p:sldId id="261" r:id="rId7"/>
    <p:sldId id="272" r:id="rId8"/>
    <p:sldId id="276" r:id="rId9"/>
    <p:sldId id="273" r:id="rId10"/>
    <p:sldId id="263" r:id="rId11"/>
    <p:sldId id="265" r:id="rId12"/>
    <p:sldId id="266" r:id="rId13"/>
    <p:sldId id="267" r:id="rId14"/>
    <p:sldId id="274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Древнее урочище </a:t>
            </a:r>
            <a:r>
              <a:rPr lang="ru-RU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Куртяево</a:t>
            </a:r>
            <a:r>
              <a:rPr lang="ru-RU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«Место Силы» над древним вулканом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algn="l">
              <a:buClr>
                <a:srgbClr val="B15E28"/>
              </a:buClr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и родителей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Б класса МБОУ «СОШ №30» </a:t>
            </a: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>
              <a:buClr>
                <a:srgbClr val="B15E28"/>
              </a:buClr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учитель начальных классов Казарова Е.И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05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60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святого источника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13704" y="2658533"/>
            <a:ext cx="4885270" cy="576262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Верховка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704" y="3234795"/>
            <a:ext cx="4882894" cy="2640543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024" y="3234795"/>
            <a:ext cx="4718304" cy="2531247"/>
          </a:xfrm>
        </p:spPr>
      </p:pic>
    </p:spTree>
    <p:extLst>
      <p:ext uri="{BB962C8B-B14F-4D97-AF65-F5344CB8AC3E}">
        <p14:creationId xmlns:p14="http://schemas.microsoft.com/office/powerpoint/2010/main" val="243482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862149"/>
            <a:ext cx="9601196" cy="1515291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этап. </a:t>
            </a:r>
            <a:r>
              <a:rPr lang="ru-RU" sz="28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Деятельностный</a:t>
            </a:r>
            <a: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сроки:</a:t>
            </a:r>
            <a:r>
              <a:rPr lang="ru-RU" sz="32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26.11.16 г. – 26.12.16 г.</a:t>
            </a: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/>
            </a:r>
            <a:b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Стоянка первобытных людей более 400 млн. лет назад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0" y="2560320"/>
            <a:ext cx="4800598" cy="331012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вулкана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3331030"/>
            <a:ext cx="4721350" cy="23905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04457"/>
            <a:ext cx="4800598" cy="271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2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05394"/>
            <a:ext cx="9601196" cy="163285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4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Куртяево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зафиксирован выход на поверхность более 80 ключей слабоминерализованных вод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Ручей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Талец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Целебная вода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3074996"/>
            <a:ext cx="4204061" cy="27954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1" y="3074996"/>
            <a:ext cx="4280698" cy="279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59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Чудеса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Куртяева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 святого Алексия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6752" y="2560320"/>
            <a:ext cx="4882896" cy="331012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1" y="2989935"/>
            <a:ext cx="9601197" cy="315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6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365" y="666206"/>
            <a:ext cx="9592732" cy="96665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сохраняется это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уникальное место?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99365" y="1632857"/>
            <a:ext cx="9592732" cy="445443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1987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начало работ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 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возрождению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Куртяева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29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марта 1992 г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была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освящена заново построенная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надкладезная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часовня над источником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Талец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1992 г.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день памяти Алексия, человека Божия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(30 марта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организовано первое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паломничество из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Северодвинска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9017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2001г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остановить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огонь удалось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километр   до урочища. Восстановление соснового бора началось в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2003 году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0340" indent="-180340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2013 г.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реализации проекта «Духовные корни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наукограда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начаты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реконструкции и сохранению часовни в честь Тихвинской иконы Божией Матери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l">
              <a:lnSpc>
                <a:spcPct val="107000"/>
              </a:lnSpc>
              <a:spcAft>
                <a:spcPts val="0"/>
              </a:spcAft>
            </a:pP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  </a:t>
            </a:r>
            <a:r>
              <a:rPr 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Ежегодно </a:t>
            </a:r>
            <a: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марте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организуются  волонтерские работы по уборке мусора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выкашиванию травы вокруг церковных построек с целью обеспечения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пожарной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безопасности и наведения порядка после весенней распутицы. </a:t>
            </a:r>
            <a:endParaRPr lang="ru-RU" sz="19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indent="-180340" algn="l">
              <a:lnSpc>
                <a:spcPct val="107000"/>
              </a:lnSpc>
              <a:spcAft>
                <a:spcPts val="0"/>
              </a:spcAft>
            </a:pP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  этом </a:t>
            </a:r>
            <a: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году и мы планируем принять участие в этих </a:t>
            </a:r>
            <a:r>
              <a:rPr 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работах!</a:t>
            </a:r>
            <a:endParaRPr lang="ru-RU" sz="19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25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 этап. Обобщающий</a:t>
            </a:r>
            <a:b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Сроки: 27.12.16 г. – 27.01.17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550" y="2560320"/>
            <a:ext cx="4718050" cy="3310127"/>
          </a:xfr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939143"/>
            <a:ext cx="4721350" cy="293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2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8448" y="1227909"/>
            <a:ext cx="4718304" cy="464253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Плакаты «Сбережём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Куртяево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29092" y="1227909"/>
            <a:ext cx="4718304" cy="464253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092" y="1698171"/>
            <a:ext cx="4718304" cy="41722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448" y="1698171"/>
            <a:ext cx="4718304" cy="417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15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уроке окружающего мира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975" y="2560638"/>
            <a:ext cx="4413249" cy="330993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5" y="2560638"/>
            <a:ext cx="4413249" cy="3309937"/>
          </a:xfrm>
        </p:spPr>
      </p:pic>
    </p:spTree>
    <p:extLst>
      <p:ext uri="{BB962C8B-B14F-4D97-AF65-F5344CB8AC3E}">
        <p14:creationId xmlns:p14="http://schemas.microsoft.com/office/powerpoint/2010/main" val="338704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99035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Цель проекта:</a:t>
            </a:r>
            <a:r>
              <a:rPr lang="ru-RU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знакомство с тайнами и легендами  древнего  урочища </a:t>
            </a:r>
            <a:r>
              <a:rPr lang="ru-RU" sz="28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Куртяево</a:t>
            </a:r>
            <a:r>
              <a:rPr lang="ru-RU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, находящемся в 35 км от г. Северодвинска Архангельской области.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03868" y="2233749"/>
            <a:ext cx="9592732" cy="3642117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lvl="0" algn="just">
              <a:lnSpc>
                <a:spcPct val="107000"/>
              </a:lnSpc>
              <a:spcAft>
                <a:spcPts val="0"/>
              </a:spcAft>
              <a:buClr>
                <a:srgbClr val="B15E28"/>
              </a:buClr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проекта: 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B15E28"/>
              </a:buClr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анкетирование среди учеников 3 и 4 классов  и  родителей на тему «А что такое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Куртяево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?»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B15E28"/>
              </a:buClr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Организовать экскурсию в урочище.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B15E28"/>
              </a:buClr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Познакомиться с литературой об урочище.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B15E28"/>
              </a:buClr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Найти информацию об истории возникновения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Куртяево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B15E28"/>
              </a:buClr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Узнать о «потухшем» вулкане и источниках.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B15E28"/>
              </a:buClr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Разгадать легенды и тайны удивительного места.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B15E28"/>
              </a:buClr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Выяснить, как сохраняется  уникальная  природа урочища.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B15E28"/>
              </a:buClr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коллективный макет «Древнее урочище», коллажи фото,  рисунков и плакатов  о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Куртяево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выпустить буклет.</a:t>
            </a:r>
          </a:p>
          <a:p>
            <a:pPr marL="457200" lvl="0" algn="just">
              <a:lnSpc>
                <a:spcPct val="107000"/>
              </a:lnSpc>
              <a:spcAft>
                <a:spcPts val="0"/>
              </a:spcAft>
              <a:buClr>
                <a:srgbClr val="B15E28"/>
              </a:buClr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 проекта: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информационный.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0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3868" y="942944"/>
            <a:ext cx="9592732" cy="1734942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44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03868" y="3252652"/>
            <a:ext cx="9592732" cy="2547258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lvl="0" algn="l">
              <a:buClr>
                <a:srgbClr val="B15E28"/>
              </a:buClr>
            </a:pPr>
            <a:r>
              <a:rPr lang="ru-RU" sz="600" dirty="0">
                <a:solidFill>
                  <a:prstClr val="black"/>
                </a:solidFill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этап. Организационный.  Сроки: 25.10.16 г. – 25.11.16 г.</a:t>
            </a:r>
          </a:p>
          <a:p>
            <a:pPr lvl="0" algn="l">
              <a:buClr>
                <a:srgbClr val="B15E28"/>
              </a:buClr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этап.  </a:t>
            </a:r>
            <a:r>
              <a:rPr lang="ru-RU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Сроки: 26.11.16 г. – 26.12.16 г.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>
              <a:buClr>
                <a:srgbClr val="B15E28"/>
              </a:buClr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этап.  Обобщающий.          Сроки: 27.12.16 г. – 27.01.17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069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1787194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этап. Организационный </a:t>
            </a:r>
            <a:b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сроки: 25.10.16 г. – 25.11.16 г.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03868" y="3161211"/>
            <a:ext cx="9592732" cy="271465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47500" lnSpcReduction="20000"/>
          </a:bodyPr>
          <a:lstStyle/>
          <a:p>
            <a:pPr lvl="0" algn="l">
              <a:buClr>
                <a:srgbClr val="B15E28"/>
              </a:buClr>
            </a:pPr>
            <a:r>
              <a:rPr lang="ru-RU" sz="4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деятельности</a:t>
            </a:r>
            <a:r>
              <a:rPr lang="ru-RU" sz="4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l">
              <a:buClr>
                <a:srgbClr val="B15E28"/>
              </a:buClr>
            </a:pPr>
            <a:endParaRPr lang="ru-RU" sz="4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>
              <a:buClr>
                <a:srgbClr val="B15E28"/>
              </a:buClr>
            </a:pPr>
            <a:r>
              <a:rPr lang="ru-RU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Анкетирование. Тема: ««А что такое </a:t>
            </a:r>
            <a:r>
              <a:rPr lang="ru-RU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Куртяево</a:t>
            </a:r>
            <a:r>
              <a:rPr lang="ru-RU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?». Участники: ученики      3 и 4 классов, родители.</a:t>
            </a:r>
          </a:p>
          <a:p>
            <a:pPr lvl="0" algn="l">
              <a:buClr>
                <a:srgbClr val="B15E28"/>
              </a:buClr>
            </a:pPr>
            <a:endParaRPr lang="ru-RU" sz="4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>
              <a:buClr>
                <a:srgbClr val="B15E28"/>
              </a:buClr>
            </a:pPr>
            <a:r>
              <a:rPr lang="ru-RU" sz="4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Экскурсия в урочище </a:t>
            </a:r>
            <a:r>
              <a:rPr lang="ru-RU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Куртяево</a:t>
            </a:r>
            <a:r>
              <a:rPr lang="ru-RU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360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97729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анкетирования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03868" y="2233749"/>
            <a:ext cx="9592732" cy="3642117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Опрошен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61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классов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них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бывали в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Куртяево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немного знают об этом месте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28 взрослых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бывали в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Куртяево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знают, что это памятник регионального значения.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3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78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147114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Куртяево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карте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120" y="2690949"/>
            <a:ext cx="8595360" cy="3184389"/>
          </a:xfrm>
          <a:solidFill>
            <a:schemeClr val="accent6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53218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5291" y="1214846"/>
            <a:ext cx="8987246" cy="421930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Урочищем</a:t>
            </a:r>
            <a:r>
              <a:rPr lang="ru-RU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может стать любая часть местности, отличная от остальных участков окружающей местности.</a:t>
            </a:r>
            <a:b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Урочище</a:t>
            </a:r>
            <a:r>
              <a:rPr lang="ru-R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расщелина земной коры.</a:t>
            </a:r>
            <a:b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/>
            </a:r>
            <a:b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84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60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01783" y="2560320"/>
            <a:ext cx="4894217" cy="331012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церкви святого Алексия, на кратере вулкана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69873" y="2560320"/>
            <a:ext cx="4850675" cy="331012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святой купели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3315354"/>
            <a:ext cx="4774472" cy="2555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866" y="3153375"/>
            <a:ext cx="4546312" cy="271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9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194</TotalTime>
  <Words>324</Words>
  <Application>Microsoft Office PowerPoint</Application>
  <PresentationFormat>Широкоэкранный</PresentationFormat>
  <Paragraphs>59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Garamond</vt:lpstr>
      <vt:lpstr>Times New Roman</vt:lpstr>
      <vt:lpstr>Натуральные материалы</vt:lpstr>
      <vt:lpstr>Древнее урочище Куртяево – «Место Силы» над древним вулканом</vt:lpstr>
      <vt:lpstr>На уроке окружающего мира</vt:lpstr>
      <vt:lpstr>Цель проекта: знакомство с тайнами и легендами  древнего  урочища Куртяево, находящемся в 35 км от г. Северодвинска Архангельской области.</vt:lpstr>
      <vt:lpstr>Этапы реализации проекта</vt:lpstr>
      <vt:lpstr>1 этап. Организационный      сроки: 25.10.16 г. – 25.11.16 г.</vt:lpstr>
      <vt:lpstr>Итоги анкетирования</vt:lpstr>
      <vt:lpstr>Куртяево на карте</vt:lpstr>
      <vt:lpstr>Урочищем  может стать любая часть местности, отличная от остальных участков окружающей местности.   Урочище - расщелина земной коры.   </vt:lpstr>
      <vt:lpstr>Экскурсия</vt:lpstr>
      <vt:lpstr>Экскурсия</vt:lpstr>
      <vt:lpstr>1 этап. Деятельностный.     сроки:26.11.16 г. – 26.12.16 г. </vt:lpstr>
      <vt:lpstr>В Куртяево зафиксирован выход на поверхность более 80 ключей слабоминерализованных вод. </vt:lpstr>
      <vt:lpstr>Чудеса Куртяева</vt:lpstr>
      <vt:lpstr>Как сохраняется это уникальное место? </vt:lpstr>
      <vt:lpstr>3 этап. Обобщающий Сроки: 27.12.16 г. – 27.01.17 г.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Древнее урочище Куртяево – «Место Силы» над древним вулканом</dc:title>
  <dc:creator>Казарова Елена</dc:creator>
  <cp:lastModifiedBy>Казарова Елена</cp:lastModifiedBy>
  <cp:revision>22</cp:revision>
  <dcterms:created xsi:type="dcterms:W3CDTF">2016-11-01T16:13:27Z</dcterms:created>
  <dcterms:modified xsi:type="dcterms:W3CDTF">2016-12-22T17:00:04Z</dcterms:modified>
</cp:coreProperties>
</file>