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4" r:id="rId7"/>
    <p:sldId id="260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8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A72B0-B80B-45DE-9874-1943ADBF16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CA72-0BF3-4715-845C-00699897D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AE548-D592-4379-BCA3-CB1B61BBA0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terson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451" y="381000"/>
            <a:ext cx="444514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Peterson17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4803122" y="3276601"/>
            <a:ext cx="4036078" cy="323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3884855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Что мы еще не знаем и не умеем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20072" y="2060848"/>
            <a:ext cx="37449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Сами справимся с затруднениями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477000" y="0"/>
            <a:ext cx="1524000" cy="2133600"/>
            <a:chOff x="5041900" y="1447800"/>
            <a:chExt cx="3644900" cy="5257800"/>
          </a:xfrm>
        </p:grpSpPr>
        <p:pic>
          <p:nvPicPr>
            <p:cNvPr id="7" name="Picture 2" descr="http://img0.liveinternet.ru/images/attach/c/7/98/427/98427128_4121583_repetitor_informatika_ege.gif"/>
            <p:cNvPicPr>
              <a:picLocks noChangeAspect="1" noChangeArrowheads="1"/>
            </p:cNvPicPr>
            <p:nvPr/>
          </p:nvPicPr>
          <p:blipFill>
            <a:blip r:embed="rId5" cstate="email"/>
            <a:srcRect l="21262" t="2658" r="24253" b="5648"/>
            <a:stretch>
              <a:fillRect/>
            </a:stretch>
          </p:blipFill>
          <p:spPr bwMode="auto">
            <a:xfrm>
              <a:off x="5041900" y="1447800"/>
              <a:ext cx="3644900" cy="5257800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 rot="19901892">
              <a:off x="6254151" y="3501366"/>
              <a:ext cx="1766377" cy="1132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4600" y="0"/>
            <a:ext cx="22689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1765042"/>
            <a:ext cx="8610600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вам понравилось сегодня на уроке?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было трудно?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Какими знаниями, полученными на уроке, вы хотели бы поделиться дома?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из одноклассников больше всех помогал вам на уроке?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можно применить полученные знания?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ли было понятно сегодня на уроке?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свои достижения на уроке.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доволен своей работой?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https://im1-tub-ru.yandex.net/i?id=dd0214426fee48bde2b0b1d209837865&amp;n=33&amp;h=190&amp;w=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2752725" cy="18097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066800" y="304800"/>
            <a:ext cx="7010400" cy="2232248"/>
            <a:chOff x="838200" y="304800"/>
            <a:chExt cx="7010400" cy="2232248"/>
          </a:xfrm>
        </p:grpSpPr>
        <p:grpSp>
          <p:nvGrpSpPr>
            <p:cNvPr id="9" name="Группа 10"/>
            <p:cNvGrpSpPr/>
            <p:nvPr/>
          </p:nvGrpSpPr>
          <p:grpSpPr>
            <a:xfrm>
              <a:off x="4343400" y="304800"/>
              <a:ext cx="3505200" cy="2232248"/>
              <a:chOff x="-2412776" y="980728"/>
              <a:chExt cx="2880320" cy="216024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980728"/>
                <a:ext cx="2880320" cy="36004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1536875"/>
                <a:ext cx="2880320" cy="52397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1268760"/>
                <a:ext cx="2880320" cy="36004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2060848"/>
                <a:ext cx="2880320" cy="36004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2616995"/>
                <a:ext cx="2880320" cy="52397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2348880"/>
                <a:ext cx="2880320" cy="36004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2" name="Группа 10"/>
            <p:cNvGrpSpPr/>
            <p:nvPr/>
          </p:nvGrpSpPr>
          <p:grpSpPr>
            <a:xfrm>
              <a:off x="838200" y="304800"/>
              <a:ext cx="3505200" cy="2232248"/>
              <a:chOff x="-2412776" y="980728"/>
              <a:chExt cx="2880320" cy="2160240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980728"/>
                <a:ext cx="2880320" cy="36004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1536875"/>
                <a:ext cx="2880320" cy="52397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1268760"/>
                <a:ext cx="2880320" cy="36004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2060848"/>
                <a:ext cx="2880320" cy="36004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2616995"/>
                <a:ext cx="2880320" cy="52397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-2412776" y="2348880"/>
                <a:ext cx="2880320" cy="36004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3987615" y="83403"/>
            <a:ext cx="1699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декабря.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678359"/>
            <a:ext cx="3509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Классная работа.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1828" y="228600"/>
            <a:ext cx="34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Propisi" pitchFamily="2" charset="0"/>
              </a:rPr>
              <a:t>8</a:t>
            </a:r>
            <a:endParaRPr lang="ru-RU" sz="3200" b="1" dirty="0">
              <a:latin typeface="Propisi" pitchFamily="2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 flipH="1">
            <a:off x="381000" y="304800"/>
            <a:ext cx="1447800" cy="2057400"/>
            <a:chOff x="5041900" y="1447800"/>
            <a:chExt cx="3644900" cy="5257800"/>
          </a:xfrm>
        </p:grpSpPr>
        <p:pic>
          <p:nvPicPr>
            <p:cNvPr id="21" name="Picture 2" descr="http://img0.liveinternet.ru/images/attach/c/7/98/427/98427128_4121583_repetitor_informatika_ege.gif"/>
            <p:cNvPicPr>
              <a:picLocks noChangeAspect="1" noChangeArrowheads="1"/>
            </p:cNvPicPr>
            <p:nvPr/>
          </p:nvPicPr>
          <p:blipFill>
            <a:blip r:embed="rId5" cstate="email"/>
            <a:srcRect l="21262" t="2658" r="24253" b="5648"/>
            <a:stretch>
              <a:fillRect/>
            </a:stretch>
          </p:blipFill>
          <p:spPr bwMode="auto">
            <a:xfrm>
              <a:off x="5041900" y="1447800"/>
              <a:ext cx="3644900" cy="5257800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 rot="19901892">
              <a:off x="6254151" y="3501366"/>
              <a:ext cx="1766377" cy="1132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6200" y="3705999"/>
            <a:ext cx="90678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lvl="1" algn="just" fontAlgn="base">
              <a:spcBef>
                <a:spcPct val="0"/>
              </a:spcBef>
              <a:spcAft>
                <a:spcPct val="0"/>
              </a:spcAft>
              <a:tabLst>
                <a:tab pos="87313" algn="l"/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сумму чисел 32 249 687 и 32 299 687.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УЧЕБНЫЕ ПРОГРАММЫ - ВАЖНО\3 класс Перспектива\Математике\Учебник\2 часть - картинки\1001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7914" t="14469" r="8251" b="52478"/>
          <a:stretch>
            <a:fillRect/>
          </a:stretch>
        </p:blipFill>
        <p:spPr bwMode="auto">
          <a:xfrm>
            <a:off x="-1" y="1600200"/>
            <a:ext cx="9144001" cy="4850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05800" y="65532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С.13</a:t>
            </a:r>
            <a:endParaRPr lang="ru-RU" dirty="0"/>
          </a:p>
        </p:txBody>
      </p:sp>
      <p:pic>
        <p:nvPicPr>
          <p:cNvPr id="4" name="Picture 2" descr="D:\ДОКУМЕНТЫ\УЧЕБНЫЕ ПРОГРАММЫ - ВАЖНО\3 класс Перспектива\Математике\Учебник\2 часть - картинки\1001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7914" t="4716" r="4592" b="85531"/>
          <a:stretch>
            <a:fillRect/>
          </a:stretch>
        </p:blipFill>
        <p:spPr bwMode="auto">
          <a:xfrm>
            <a:off x="0" y="0"/>
            <a:ext cx="914546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УЧЕБНЫЕ ПРОГРАММЫ - ВАЖНО\3 класс Перспектива\Математике\Учебник\2 часть - картинки\1001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7914" t="48345" r="6779" b="29436"/>
          <a:stretch>
            <a:fillRect/>
          </a:stretch>
        </p:blipFill>
        <p:spPr bwMode="auto">
          <a:xfrm>
            <a:off x="0" y="453292"/>
            <a:ext cx="9144000" cy="3204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05800" y="65532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С.13</a:t>
            </a:r>
            <a:endParaRPr lang="ru-RU" dirty="0"/>
          </a:p>
        </p:txBody>
      </p:sp>
      <p:pic>
        <p:nvPicPr>
          <p:cNvPr id="4" name="Picture 2" descr="D:\ДОКУМЕНТЫ\УЧЕБНЫЕ ПРОГРАММЫ - ВАЖНО\3 класс Перспектива\Математике\Учебник\2 часть - картинки\1001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7914" t="71106" r="14800" b="22933"/>
          <a:stretch>
            <a:fillRect/>
          </a:stretch>
        </p:blipFill>
        <p:spPr bwMode="auto">
          <a:xfrm>
            <a:off x="-1" y="4613694"/>
            <a:ext cx="9144001" cy="94890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УЧЕБНЫЕ ПРОГРАММЫ - ВАЖНО\3 класс Перспектива\Математике\Учебник\2 часть - картинки\1001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8030" t="2247" r="6926" b="52478"/>
          <a:stretch>
            <a:fillRect/>
          </a:stretch>
        </p:blipFill>
        <p:spPr bwMode="auto">
          <a:xfrm>
            <a:off x="0" y="21771"/>
            <a:ext cx="9144000" cy="65314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29600" y="65532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С.14</a:t>
            </a: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71138" y="1233845"/>
            <a:ext cx="25321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-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4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88723" y="2148245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(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72200" y="3138845"/>
            <a:ext cx="3059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10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00800" y="41148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2 + у  •  3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57800" y="49530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(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+ (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- 5 • 2)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0" y="65532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С.14</a:t>
            </a:r>
            <a:endParaRPr lang="ru-RU" dirty="0"/>
          </a:p>
        </p:txBody>
      </p:sp>
      <p:pic>
        <p:nvPicPr>
          <p:cNvPr id="4" name="Picture 2" descr="D:\ДОКУМЕНТЫ\УЧЕБНЫЕ ПРОГРАММЫ - ВАЖНО\3 класс Перспектива\Математике\Учебник\2 часть - картинки\1001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8030" t="58114" r="9079" b="32132"/>
          <a:stretch>
            <a:fillRect/>
          </a:stretch>
        </p:blipFill>
        <p:spPr bwMode="auto">
          <a:xfrm>
            <a:off x="-1" y="304800"/>
            <a:ext cx="9144001" cy="1443789"/>
          </a:xfrm>
          <a:prstGeom prst="rect">
            <a:avLst/>
          </a:prstGeom>
          <a:noFill/>
        </p:spPr>
      </p:pic>
      <p:pic>
        <p:nvPicPr>
          <p:cNvPr id="6" name="Picture 2" descr="D:\ДОКУМЕНТЫ\УЧЕБНЫЕ ПРОГРАММЫ - ВАЖНО\3 класс Перспектива\Математике\Учебник\2 часть - картинки\1001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8030" t="67868" r="6898" b="23461"/>
          <a:stretch>
            <a:fillRect/>
          </a:stretch>
        </p:blipFill>
        <p:spPr bwMode="auto">
          <a:xfrm>
            <a:off x="0" y="3810000"/>
            <a:ext cx="8915401" cy="121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УЧЕБНЫЕ ПРОГРАММЫ - ВАЖНО\3 класс Перспектива\Математике\Учебник\2 часть - картинки\1001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8013" t="4716" r="5779" b="7203"/>
          <a:stretch>
            <a:fillRect/>
          </a:stretch>
        </p:blipFill>
        <p:spPr bwMode="auto">
          <a:xfrm>
            <a:off x="3254523" y="0"/>
            <a:ext cx="4975077" cy="68247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29600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С.15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7" y="0"/>
            <a:ext cx="26651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УЧЕБНЫЕ ПРОГРАММЫ - ВАЖНО\3 класс Перспектива\Математике\Учебник\2 часть - картинки\1001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7914" t="78151" r="7508" b="6380"/>
          <a:stretch>
            <a:fillRect/>
          </a:stretch>
        </p:blipFill>
        <p:spPr bwMode="auto">
          <a:xfrm>
            <a:off x="0" y="990600"/>
            <a:ext cx="9148866" cy="22512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05800" y="65532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С.13</a:t>
            </a:r>
            <a:endParaRPr lang="ru-RU" dirty="0"/>
          </a:p>
        </p:txBody>
      </p:sp>
      <p:pic>
        <p:nvPicPr>
          <p:cNvPr id="4" name="Picture 2" descr="D:\ДОКУМЕНТЫ\УЧЕБНЫЕ ПРОГРАММЫ - ВАЖНО\3 класс Перспектива\Математике\Учебник\2 часть - картинки\1001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8030" t="47241" r="6898" b="41921"/>
          <a:stretch>
            <a:fillRect/>
          </a:stretch>
        </p:blipFill>
        <p:spPr bwMode="auto">
          <a:xfrm>
            <a:off x="0" y="4343400"/>
            <a:ext cx="89154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УЧЕБНЫЕ ПРОГРАММЫ - ВАЖНО\3 класс Перспектива\Математике\Учебник\2 часть - картинки\1001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8030" t="76539" r="4717" b="7203"/>
          <a:stretch>
            <a:fillRect/>
          </a:stretch>
        </p:blipFill>
        <p:spPr bwMode="auto">
          <a:xfrm>
            <a:off x="0" y="304800"/>
            <a:ext cx="9144001" cy="2286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971800"/>
            <a:ext cx="9144000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рисунке справа видим, что кочан капусты уравновешен 6 морковками. Если это перенести на левый рисунок и на правой чаше весов вместо кочана представить 6 морковок, получаем, что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морковки + 2 кочана + 2 кг = 9 морковок + 3 кг.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Заменив 2 кочана морковками, получаем: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морковок + 2 кг = 9 морковок + 3 кг.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Уберем с обеих чаш одинаковое число морковок и килограмм, и получим: 5 морковок = 1 кг, или 1000 г.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Значит, одна морковка весит 1000 : 5 = 200 (г).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Тогда масса кочана капусты: 200  •  6 = 1200 (г). 1200 г = 1 кг 200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048000"/>
            <a:ext cx="9144000" cy="381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169</Words>
  <Application>Microsoft Office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2015-12-06T09:37:02Z</dcterms:modified>
</cp:coreProperties>
</file>