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EEB722"/>
    <a:srgbClr val="F82635"/>
    <a:srgbClr val="F94F56"/>
    <a:srgbClr val="32A553"/>
    <a:srgbClr val="59BA79"/>
    <a:srgbClr val="5BC0FD"/>
    <a:srgbClr val="3691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8251" autoAdjust="0"/>
  </p:normalViewPr>
  <p:slideViewPr>
    <p:cSldViewPr snapToGrid="0" snapToObjects="1">
      <p:cViewPr>
        <p:scale>
          <a:sx n="100" d="100"/>
          <a:sy n="100" d="100"/>
        </p:scale>
        <p:origin x="-944" y="-2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6479A-2451-0448-B07F-5DC30C718E4B}" type="datetimeFigureOut">
              <a:rPr lang="en-US" smtClean="0"/>
              <a:t>2/6/14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3D2CA-53DF-A04E-8F5E-44A0A2F2F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688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6479A-2451-0448-B07F-5DC30C718E4B}" type="datetimeFigureOut">
              <a:rPr lang="en-US" smtClean="0"/>
              <a:t>2/6/14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3D2CA-53DF-A04E-8F5E-44A0A2F2F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289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6479A-2451-0448-B07F-5DC30C718E4B}" type="datetimeFigureOut">
              <a:rPr lang="en-US" smtClean="0"/>
              <a:t>2/6/14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3D2CA-53DF-A04E-8F5E-44A0A2F2F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967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6479A-2451-0448-B07F-5DC30C718E4B}" type="datetimeFigureOut">
              <a:rPr lang="en-US" smtClean="0"/>
              <a:t>2/6/14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3D2CA-53DF-A04E-8F5E-44A0A2F2F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420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6479A-2451-0448-B07F-5DC30C718E4B}" type="datetimeFigureOut">
              <a:rPr lang="en-US" smtClean="0"/>
              <a:t>2/6/14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3D2CA-53DF-A04E-8F5E-44A0A2F2F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490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6479A-2451-0448-B07F-5DC30C718E4B}" type="datetimeFigureOut">
              <a:rPr lang="en-US" smtClean="0"/>
              <a:t>2/6/14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3D2CA-53DF-A04E-8F5E-44A0A2F2F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633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6479A-2451-0448-B07F-5DC30C718E4B}" type="datetimeFigureOut">
              <a:rPr lang="en-US" smtClean="0"/>
              <a:t>2/6/14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3D2CA-53DF-A04E-8F5E-44A0A2F2F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94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6479A-2451-0448-B07F-5DC30C718E4B}" type="datetimeFigureOut">
              <a:rPr lang="en-US" smtClean="0"/>
              <a:t>2/6/14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3D2CA-53DF-A04E-8F5E-44A0A2F2F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973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6479A-2451-0448-B07F-5DC30C718E4B}" type="datetimeFigureOut">
              <a:rPr lang="en-US" smtClean="0"/>
              <a:t>2/6/14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3D2CA-53DF-A04E-8F5E-44A0A2F2F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963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6479A-2451-0448-B07F-5DC30C718E4B}" type="datetimeFigureOut">
              <a:rPr lang="en-US" smtClean="0"/>
              <a:t>2/6/14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3D2CA-53DF-A04E-8F5E-44A0A2F2F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163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6479A-2451-0448-B07F-5DC30C718E4B}" type="datetimeFigureOut">
              <a:rPr lang="en-US" smtClean="0"/>
              <a:t>2/6/14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3D2CA-53DF-A04E-8F5E-44A0A2F2F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430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6479A-2451-0448-B07F-5DC30C718E4B}" type="datetimeFigureOut">
              <a:rPr lang="en-US" smtClean="0"/>
              <a:t>2/6/14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3D2CA-53DF-A04E-8F5E-44A0A2F2F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349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package" Target="../embeddings/Microsoft_Word_Document1.docx"/><Relationship Id="rId5" Type="http://schemas.openxmlformats.org/officeDocument/2006/relationships/image" Target="../media/image1.png"/><Relationship Id="rId6" Type="http://schemas.openxmlformats.org/officeDocument/2006/relationships/image" Target="../media/image2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Box 43"/>
          <p:cNvSpPr txBox="1"/>
          <p:nvPr/>
        </p:nvSpPr>
        <p:spPr>
          <a:xfrm>
            <a:off x="876604" y="5616945"/>
            <a:ext cx="16466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cap="small" dirty="0" err="1" smtClean="0">
                <a:latin typeface="Arial"/>
                <a:cs typeface="Arial"/>
              </a:rPr>
              <a:t>GregTangMath.com</a:t>
            </a:r>
            <a:endParaRPr lang="en-US" sz="1200" b="1" cap="small" dirty="0"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158439" y="794046"/>
            <a:ext cx="68379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cap="small" dirty="0" smtClean="0">
                <a:latin typeface="Capitals"/>
                <a:cs typeface="Arial"/>
              </a:rPr>
              <a:t>Certificate of Achievement</a:t>
            </a:r>
          </a:p>
        </p:txBody>
      </p:sp>
      <p:sp>
        <p:nvSpPr>
          <p:cNvPr id="36" name="Frame 35"/>
          <p:cNvSpPr/>
          <p:nvPr/>
        </p:nvSpPr>
        <p:spPr>
          <a:xfrm>
            <a:off x="417209" y="381000"/>
            <a:ext cx="8320391" cy="6061445"/>
          </a:xfrm>
          <a:prstGeom prst="frame">
            <a:avLst>
              <a:gd name="adj1" fmla="val 272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806021" y="1554810"/>
            <a:ext cx="5542766" cy="27644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Marker Felt Thin"/>
                <a:cs typeface="Arial"/>
              </a:rPr>
              <a:t>presented to</a:t>
            </a:r>
          </a:p>
          <a:p>
            <a:pPr algn="ctr"/>
            <a:endParaRPr lang="en-US" sz="2400" dirty="0">
              <a:latin typeface="Marker Felt Thin"/>
              <a:cs typeface="Arial"/>
            </a:endParaRPr>
          </a:p>
          <a:p>
            <a:pPr algn="ctr"/>
            <a:endParaRPr lang="en-US" sz="2400" dirty="0" smtClean="0">
              <a:latin typeface="Marker Felt Thin"/>
              <a:cs typeface="Arial"/>
            </a:endParaRPr>
          </a:p>
          <a:p>
            <a:pPr algn="ctr"/>
            <a:endParaRPr lang="en-US" sz="2400" dirty="0" smtClean="0">
              <a:latin typeface="Marker Felt Thin"/>
              <a:cs typeface="Arial"/>
            </a:endParaRPr>
          </a:p>
          <a:p>
            <a:pPr algn="ctr">
              <a:spcAft>
                <a:spcPts val="1200"/>
              </a:spcAft>
            </a:pPr>
            <a:r>
              <a:rPr lang="en-US" sz="2000" dirty="0" smtClean="0">
                <a:latin typeface="Marker Felt Thin"/>
                <a:cs typeface="Arial"/>
              </a:rPr>
              <a:t>for successfully completing</a:t>
            </a:r>
          </a:p>
          <a:p>
            <a:pPr algn="ctr">
              <a:lnSpc>
                <a:spcPts val="3140"/>
              </a:lnSpc>
            </a:pPr>
            <a:r>
              <a:rPr lang="en-US" sz="2200" dirty="0" smtClean="0">
                <a:latin typeface="Capitals"/>
                <a:cs typeface="Capitals"/>
              </a:rPr>
              <a:t>Greg Tang’s 2014 Winter Olympics</a:t>
            </a:r>
            <a:br>
              <a:rPr lang="en-US" sz="2200" dirty="0" smtClean="0">
                <a:latin typeface="Capitals"/>
                <a:cs typeface="Capitals"/>
              </a:rPr>
            </a:br>
            <a:r>
              <a:rPr lang="en-US" sz="2200" dirty="0" smtClean="0">
                <a:latin typeface="Capitals"/>
                <a:cs typeface="Capitals"/>
              </a:rPr>
              <a:t>Math Challenge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5162600"/>
              </p:ext>
            </p:extLst>
          </p:nvPr>
        </p:nvGraphicFramePr>
        <p:xfrm>
          <a:off x="6386638" y="5254093"/>
          <a:ext cx="1711663" cy="8273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Document" r:id="rId4" imgW="762000" imgH="368300" progId="Word.Document.12">
                  <p:embed/>
                </p:oleObj>
              </mc:Choice>
              <mc:Fallback>
                <p:oleObj name="Document" r:id="rId4" imgW="762000" imgH="3683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386638" y="5254093"/>
                        <a:ext cx="1711663" cy="8273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6" name="Picture 45" descr="OlympicaMath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2140" y="4137633"/>
            <a:ext cx="3090528" cy="2207519"/>
          </a:xfrm>
          <a:prstGeom prst="rect">
            <a:avLst/>
          </a:prstGeom>
        </p:spPr>
      </p:pic>
      <p:cxnSp>
        <p:nvCxnSpPr>
          <p:cNvPr id="32" name="Straight Connector 31"/>
          <p:cNvCxnSpPr/>
          <p:nvPr/>
        </p:nvCxnSpPr>
        <p:spPr>
          <a:xfrm>
            <a:off x="1982192" y="2719195"/>
            <a:ext cx="5190424" cy="0"/>
          </a:xfrm>
          <a:prstGeom prst="line">
            <a:avLst/>
          </a:prstGeom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1231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14</Words>
  <Application>Microsoft Macintosh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Document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TJ Worcester</dc:creator>
  <cp:lastModifiedBy>TJ Worcester</cp:lastModifiedBy>
  <cp:revision>25</cp:revision>
  <cp:lastPrinted>2014-02-06T04:42:27Z</cp:lastPrinted>
  <dcterms:created xsi:type="dcterms:W3CDTF">2014-02-03T22:34:30Z</dcterms:created>
  <dcterms:modified xsi:type="dcterms:W3CDTF">2014-02-06T15:10:12Z</dcterms:modified>
</cp:coreProperties>
</file>